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7" r:id="rId4"/>
    <p:sldId id="259" r:id="rId5"/>
    <p:sldId id="258" r:id="rId6"/>
    <p:sldId id="260" r:id="rId7"/>
    <p:sldId id="261" r:id="rId8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4EED33"/>
    <a:srgbClr val="FF5353"/>
    <a:srgbClr val="65EA36"/>
    <a:srgbClr val="FFFF00"/>
    <a:srgbClr val="FF5050"/>
    <a:srgbClr val="FF6D6D"/>
    <a:srgbClr val="00A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3" d="100"/>
          <a:sy n="133" d="100"/>
        </p:scale>
        <p:origin x="34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DBB9801-2AF4-4B6B-BF1C-FD6141252F1D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1FAC9CE-11E0-4B6B-BB56-62D0889E8CA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7531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48E9D8F4-8F31-4034-96FF-B6F3BCCFBB6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F042D-0F5F-4B68-BD57-429C019F4E4A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0692900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E1078-D8E7-45FC-B890-1E2D41AAF4B3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528780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C2997-B33B-4EB4-8154-45267AB3D267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0823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1F1E6-2B0E-43E5-A1BB-8AA88C0C0B59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656288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43873-67CB-4695-A7AB-E794C7AE301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927781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2320B-E10B-4140-A11E-2B317C67EF7C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8918919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CE46F-E276-49BF-B48D-9BE8242D6CD8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0014188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DF334-3049-489C-9DFD-854D8C126071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9598595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0A435-BFFF-44F8-A50F-9D8E460FD75B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0764457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C2993-4CD9-4B0A-BEED-448DC9E95DEB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3591854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0E0F6-F121-4A8D-8DDB-D95101957975}" type="slidenum">
              <a:rPr lang="zh-CN" altLang="zh-CN"/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2883681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B841F0F-AD1F-46AE-8DB3-FE477407DE1F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90900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B6D4E8C-B5C0-4634-8ED2-62ADB4930F58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174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84"/>
            <a:ext cx="7772400" cy="1021556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A60761E-7884-45B8-9014-E86541ADBBBF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52708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F2114A7A-6AA2-430A-B073-1309D78AEDFB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94099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8"/>
            <a:ext cx="4041775" cy="47982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C7B9FECA-E683-426B-8AB2-9091AB7DDAE1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51669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B96E1A1-0EDE-4862-8274-2FE5414E1677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63533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A0465C-DD32-41C8-B03D-65D4BE39E4DC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40919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8" y="204792"/>
            <a:ext cx="3008313" cy="87153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F4205C73-07ED-420F-99F1-71CE81707788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79593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4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B2A8905-4595-4E30-9660-59CD5613D6BD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01696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4C665972-EDA9-4A70-8A50-1B6E1944E5C3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76435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6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6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83EE2-C553-4125-AAEB-440208915765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6198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17DABC5-1494-4C39-BE61-FE8D234D9C2C}" type="slidenum">
              <a:rPr lang="zh-CN" altLang="zh-CN"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4685110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5110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85110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942E510-496B-435B-9093-65E6B0B06D65}" type="slidenum">
              <a:rPr kumimoji="0" lang="en-US" altLang="zh-CN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‹#›</a:t>
            </a:fld>
            <a:endParaRPr kumimoji="0" lang="en-US" altLang="zh-CN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52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55613" indent="-455613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</a:defRPr>
      </a:lvl4pPr>
      <a:lvl5pPr marL="2741613" indent="-303213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jpe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303588" y="1892300"/>
            <a:ext cx="42481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6600" b="1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Microsoft</a:t>
            </a:r>
            <a:endParaRPr lang="zh-CN" altLang="en-US" sz="6600" b="1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03575" y="2443163"/>
            <a:ext cx="4464050" cy="849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303588" y="1595438"/>
            <a:ext cx="4464050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0" name="组合"/>
          <p:cNvGrpSpPr/>
          <p:nvPr/>
        </p:nvGrpSpPr>
        <p:grpSpPr>
          <a:xfrm>
            <a:off x="-5005388" y="1276350"/>
            <a:ext cx="8116888" cy="1166813"/>
            <a:chOff x="-5005064" y="1275606"/>
            <a:chExt cx="8117114" cy="1167841"/>
          </a:xfrm>
        </p:grpSpPr>
        <p:sp>
          <p:nvSpPr>
            <p:cNvPr id="7" name="矩形 6"/>
            <p:cNvSpPr/>
            <p:nvPr/>
          </p:nvSpPr>
          <p:spPr>
            <a:xfrm>
              <a:off x="2578635" y="1874621"/>
              <a:ext cx="533415" cy="532281"/>
            </a:xfrm>
            <a:prstGeom prst="rect">
              <a:avLst/>
            </a:prstGeom>
            <a:solidFill>
              <a:srgbClr val="65E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-5005064" y="1275606"/>
              <a:ext cx="7583699" cy="11678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1979613" y="1874838"/>
            <a:ext cx="533400" cy="531812"/>
          </a:xfrm>
          <a:prstGeom prst="rect">
            <a:avLst/>
          </a:prstGeom>
          <a:solidFill>
            <a:srgbClr val="C0000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1" name="组合"/>
          <p:cNvGrpSpPr/>
          <p:nvPr/>
        </p:nvGrpSpPr>
        <p:grpSpPr>
          <a:xfrm>
            <a:off x="-5005388" y="2443163"/>
            <a:ext cx="8116888" cy="1208087"/>
            <a:chOff x="-5005064" y="2443446"/>
            <a:chExt cx="8117114" cy="1208423"/>
          </a:xfrm>
        </p:grpSpPr>
        <p:sp>
          <p:nvSpPr>
            <p:cNvPr id="9" name="矩形 8"/>
            <p:cNvSpPr/>
            <p:nvPr/>
          </p:nvSpPr>
          <p:spPr>
            <a:xfrm>
              <a:off x="2578635" y="2470441"/>
              <a:ext cx="533415" cy="533548"/>
            </a:xfrm>
            <a:prstGeom prst="rect">
              <a:avLst/>
            </a:prstGeom>
            <a:solidFill>
              <a:srgbClr val="FFC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-5005064" y="2443446"/>
              <a:ext cx="7583699" cy="1208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979613" y="2471738"/>
            <a:ext cx="533400" cy="531812"/>
          </a:xfrm>
          <a:prstGeom prst="rect">
            <a:avLst/>
          </a:prstGeom>
          <a:solidFill>
            <a:srgbClr val="00ADEA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1" animBg="1"/>
      <p:bldP spid="2" grpId="2" animBg="1"/>
      <p:bldP spid="8" grpId="3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303588" y="1892300"/>
            <a:ext cx="42481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6600" b="1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Microsoft</a:t>
            </a:r>
            <a:endParaRPr lang="zh-CN" altLang="en-US" sz="6600" b="1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grpSp>
        <p:nvGrpSpPr>
          <p:cNvPr id="6" name="组合"/>
          <p:cNvGrpSpPr/>
          <p:nvPr/>
        </p:nvGrpSpPr>
        <p:grpSpPr>
          <a:xfrm>
            <a:off x="-4140200" y="1779588"/>
            <a:ext cx="7251700" cy="1296987"/>
            <a:chOff x="-4140968" y="1779662"/>
            <a:chExt cx="7253018" cy="1296144"/>
          </a:xfrm>
        </p:grpSpPr>
        <p:sp>
          <p:nvSpPr>
            <p:cNvPr id="3" name="矩形 2"/>
            <p:cNvSpPr/>
            <p:nvPr/>
          </p:nvSpPr>
          <p:spPr>
            <a:xfrm>
              <a:off x="-4140968" y="1779662"/>
              <a:ext cx="7253018" cy="1296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077" name="组合"/>
            <p:cNvGrpSpPr/>
            <p:nvPr/>
          </p:nvGrpSpPr>
          <p:grpSpPr>
            <a:xfrm>
              <a:off x="1979712" y="1874215"/>
              <a:ext cx="1132338" cy="1129583"/>
              <a:chOff x="2095171" y="1724270"/>
              <a:chExt cx="1132338" cy="1129583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2095416" y="1724906"/>
                <a:ext cx="531909" cy="533053"/>
              </a:xfrm>
              <a:prstGeom prst="rect">
                <a:avLst/>
              </a:prstGeom>
              <a:solidFill>
                <a:srgbClr val="C00000">
                  <a:alpha val="8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695600" y="1724906"/>
                <a:ext cx="531909" cy="533053"/>
              </a:xfrm>
              <a:prstGeom prst="rect">
                <a:avLst/>
              </a:prstGeom>
              <a:solidFill>
                <a:srgbClr val="65E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095416" y="2321417"/>
                <a:ext cx="531909" cy="533053"/>
              </a:xfrm>
              <a:prstGeom prst="rect">
                <a:avLst/>
              </a:prstGeom>
              <a:solidFill>
                <a:srgbClr val="00ADEA">
                  <a:alpha val="7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695600" y="2321417"/>
                <a:ext cx="531909" cy="533053"/>
              </a:xfrm>
              <a:prstGeom prst="rect">
                <a:avLst/>
              </a:prstGeom>
              <a:solidFill>
                <a:srgbClr val="FFC00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6.93889E-18 4.93515E-06 L 0.20972 4.93515E-06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48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-0.25 0 E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147483648" y="-2147483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"/>
          <p:cNvGrpSpPr/>
          <p:nvPr/>
        </p:nvGrpSpPr>
        <p:grpSpPr>
          <a:xfrm>
            <a:off x="3895725" y="1874838"/>
            <a:ext cx="1131888" cy="1128712"/>
            <a:chOff x="2095171" y="1724270"/>
            <a:chExt cx="1132338" cy="1129583"/>
          </a:xfrm>
        </p:grpSpPr>
        <p:sp>
          <p:nvSpPr>
            <p:cNvPr id="2" name="矩形 1"/>
            <p:cNvSpPr/>
            <p:nvPr/>
          </p:nvSpPr>
          <p:spPr>
            <a:xfrm>
              <a:off x="2095171" y="1724270"/>
              <a:ext cx="532024" cy="532222"/>
            </a:xfrm>
            <a:prstGeom prst="rect">
              <a:avLst/>
            </a:prstGeom>
            <a:solidFill>
              <a:srgbClr val="C00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695485" y="1724270"/>
              <a:ext cx="532024" cy="532222"/>
            </a:xfrm>
            <a:prstGeom prst="rect">
              <a:avLst/>
            </a:prstGeom>
            <a:solidFill>
              <a:srgbClr val="65E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095171" y="2321631"/>
              <a:ext cx="532024" cy="532222"/>
            </a:xfrm>
            <a:prstGeom prst="rect">
              <a:avLst/>
            </a:prstGeom>
            <a:solidFill>
              <a:srgbClr val="00ADEA">
                <a:alpha val="7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695485" y="2321631"/>
              <a:ext cx="532024" cy="532222"/>
            </a:xfrm>
            <a:prstGeom prst="rect">
              <a:avLst/>
            </a:prstGeom>
            <a:solidFill>
              <a:srgbClr val="FFC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03350" y="411163"/>
            <a:ext cx="6481763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403350" y="519113"/>
            <a:ext cx="64801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539750" y="195263"/>
            <a:ext cx="83534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52413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1793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"/>
          <p:cNvGrpSpPr/>
          <p:nvPr/>
        </p:nvGrpSpPr>
        <p:grpSpPr>
          <a:xfrm>
            <a:off x="1498600" y="1627188"/>
            <a:ext cx="1439863" cy="1584325"/>
            <a:chOff x="1497854" y="1779662"/>
            <a:chExt cx="1440160" cy="1584176"/>
          </a:xfrm>
        </p:grpSpPr>
        <p:sp>
          <p:nvSpPr>
            <p:cNvPr id="4" name="梯形 3"/>
            <p:cNvSpPr/>
            <p:nvPr/>
          </p:nvSpPr>
          <p:spPr>
            <a:xfrm rot="16200000">
              <a:off x="1547315" y="1995369"/>
              <a:ext cx="1584176" cy="1152763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十字形 4"/>
            <p:cNvSpPr/>
            <p:nvPr/>
          </p:nvSpPr>
          <p:spPr>
            <a:xfrm>
              <a:off x="1497854" y="1851092"/>
              <a:ext cx="1440160" cy="1441314"/>
            </a:xfrm>
            <a:prstGeom prst="plus">
              <a:avLst>
                <a:gd name="adj" fmla="val 46422"/>
              </a:avLst>
            </a:prstGeom>
            <a:solidFill>
              <a:srgbClr val="00A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3132138" y="1819275"/>
            <a:ext cx="5184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7200" b="1">
                <a:solidFill>
                  <a:schemeClr val="bg1"/>
                </a:solidFill>
              </a:rPr>
              <a:t>Windows 8</a:t>
            </a:r>
            <a:endParaRPr lang="zh-CN" altLang="en-US" sz="7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"/>
          <p:cNvGrpSpPr/>
          <p:nvPr/>
        </p:nvGrpSpPr>
        <p:grpSpPr>
          <a:xfrm>
            <a:off x="468313" y="339725"/>
            <a:ext cx="8502650" cy="4464050"/>
            <a:chOff x="467544" y="339502"/>
            <a:chExt cx="8502759" cy="4464497"/>
          </a:xfrm>
        </p:grpSpPr>
        <p:sp>
          <p:nvSpPr>
            <p:cNvPr id="2" name="TextBox 1"/>
            <p:cNvSpPr txBox="1"/>
            <p:nvPr/>
          </p:nvSpPr>
          <p:spPr>
            <a:xfrm>
              <a:off x="467544" y="339502"/>
              <a:ext cx="1933128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4000" b="1" spc="5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Impact" pitchFamily="34" charset="0"/>
                </a:rPr>
                <a:t>START</a:t>
              </a:r>
              <a:endParaRPr lang="zh-CN" altLang="en-US" sz="4000" b="1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 pitchFamily="34" charset="0"/>
              </a:endParaRPr>
            </a:p>
          </p:txBody>
        </p:sp>
        <p:grpSp>
          <p:nvGrpSpPr>
            <p:cNvPr id="6148" name="组合"/>
            <p:cNvGrpSpPr/>
            <p:nvPr/>
          </p:nvGrpSpPr>
          <p:grpSpPr>
            <a:xfrm>
              <a:off x="611560" y="1250102"/>
              <a:ext cx="2016224" cy="768836"/>
              <a:chOff x="611560" y="1082834"/>
              <a:chExt cx="2016224" cy="768836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612008" y="1083550"/>
                <a:ext cx="2016151" cy="768427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81" name="图片 2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1134893" y="1082834"/>
                <a:ext cx="844819" cy="768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49" name="组合"/>
            <p:cNvGrpSpPr/>
            <p:nvPr/>
          </p:nvGrpSpPr>
          <p:grpSpPr>
            <a:xfrm>
              <a:off x="620146" y="2162954"/>
              <a:ext cx="2016224" cy="768836"/>
              <a:chOff x="620146" y="1995686"/>
              <a:chExt cx="2016224" cy="76883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19946" y="1996455"/>
                <a:ext cx="2016151" cy="76842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79" name="图片 8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187624" y="1995686"/>
                <a:ext cx="768835" cy="7688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50" name="组合"/>
            <p:cNvGrpSpPr/>
            <p:nvPr/>
          </p:nvGrpSpPr>
          <p:grpSpPr>
            <a:xfrm>
              <a:off x="620146" y="3099058"/>
              <a:ext cx="2016224" cy="768836"/>
              <a:chOff x="620146" y="2931790"/>
              <a:chExt cx="2016224" cy="768836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19946" y="2931585"/>
                <a:ext cx="2016151" cy="768427"/>
              </a:xfrm>
              <a:prstGeom prst="rect">
                <a:avLst/>
              </a:prstGeom>
              <a:solidFill>
                <a:srgbClr val="FF6D6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77" name="图片 1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1187624" y="2931790"/>
                <a:ext cx="768836" cy="768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51" name="组合"/>
            <p:cNvGrpSpPr/>
            <p:nvPr/>
          </p:nvGrpSpPr>
          <p:grpSpPr>
            <a:xfrm>
              <a:off x="620146" y="4035162"/>
              <a:ext cx="2032113" cy="768836"/>
              <a:chOff x="620146" y="3867894"/>
              <a:chExt cx="2032113" cy="768836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635821" y="3868304"/>
                <a:ext cx="2016151" cy="7684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619946" y="3868304"/>
                <a:ext cx="2016151" cy="76842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771036" y="1250818"/>
              <a:ext cx="769948" cy="76842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658460" y="1250818"/>
              <a:ext cx="769947" cy="76842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769449" y="2160547"/>
              <a:ext cx="771535" cy="7716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656872" y="3098853"/>
              <a:ext cx="771535" cy="7716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3658460" y="2163723"/>
              <a:ext cx="769947" cy="76842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2771036" y="4032397"/>
              <a:ext cx="771535" cy="7716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771036" y="3098853"/>
              <a:ext cx="769948" cy="76842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>
            <a:xfrm>
              <a:off x="3694972" y="4032397"/>
              <a:ext cx="771535" cy="7716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>
            <a:xfrm>
              <a:off x="5076115" y="1250818"/>
              <a:ext cx="1681185" cy="1681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>
            <a:xfrm>
              <a:off x="5076115" y="3100441"/>
              <a:ext cx="1703410" cy="170355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162" name="组合"/>
            <p:cNvGrpSpPr/>
            <p:nvPr/>
          </p:nvGrpSpPr>
          <p:grpSpPr>
            <a:xfrm>
              <a:off x="6948264" y="1250102"/>
              <a:ext cx="2016224" cy="768836"/>
              <a:chOff x="611560" y="1082834"/>
              <a:chExt cx="2016224" cy="768836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611098" y="1083550"/>
                <a:ext cx="2016151" cy="76842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73" name="图片 29"/>
              <p:cNvPicPr>
                <a:picLocks noChangeAspect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>
              <a:xfrm>
                <a:off x="1172884" y="1082834"/>
                <a:ext cx="768836" cy="768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63" name="组合"/>
            <p:cNvGrpSpPr/>
            <p:nvPr/>
          </p:nvGrpSpPr>
          <p:grpSpPr>
            <a:xfrm>
              <a:off x="6948264" y="2162954"/>
              <a:ext cx="2016224" cy="768836"/>
              <a:chOff x="620146" y="1995686"/>
              <a:chExt cx="2016224" cy="768836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619684" y="1996455"/>
                <a:ext cx="2016151" cy="76842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71" name="图片 32"/>
              <p:cNvPicPr>
                <a:picLocks noChangeAspect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>
              <a:xfrm>
                <a:off x="1187624" y="1995686"/>
                <a:ext cx="768835" cy="7688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64" name="组合"/>
            <p:cNvGrpSpPr/>
            <p:nvPr/>
          </p:nvGrpSpPr>
          <p:grpSpPr>
            <a:xfrm>
              <a:off x="6954079" y="3099058"/>
              <a:ext cx="2016224" cy="768836"/>
              <a:chOff x="620146" y="2931790"/>
              <a:chExt cx="2016224" cy="768836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620219" y="2931585"/>
                <a:ext cx="2016151" cy="7684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69" name="图片 35"/>
              <p:cNvPicPr>
                <a:picLocks noChangeAspect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>
              <a:xfrm>
                <a:off x="1187624" y="2931790"/>
                <a:ext cx="768836" cy="768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65" name="组合"/>
            <p:cNvGrpSpPr/>
            <p:nvPr/>
          </p:nvGrpSpPr>
          <p:grpSpPr>
            <a:xfrm>
              <a:off x="6954079" y="4035163"/>
              <a:ext cx="2016224" cy="768836"/>
              <a:chOff x="620146" y="2931790"/>
              <a:chExt cx="2016224" cy="768836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620219" y="2932199"/>
                <a:ext cx="2016151" cy="768427"/>
              </a:xfrm>
              <a:prstGeom prst="rect">
                <a:avLst/>
              </a:prstGeom>
              <a:solidFill>
                <a:srgbClr val="CC33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pic>
            <p:nvPicPr>
              <p:cNvPr id="6167" name="图片 38"/>
              <p:cNvPicPr>
                <a:picLocks noChangeAspect="1"/>
              </p:cNvPicPr>
              <p:nvPr/>
            </p:nvPicPr>
            <p:blipFill>
              <a:blip r:embed="rId20"/>
              <a:srcRect/>
              <a:stretch>
                <a:fillRect/>
              </a:stretch>
            </p:blipFill>
            <p:spPr>
              <a:xfrm>
                <a:off x="1187624" y="2931790"/>
                <a:ext cx="768836" cy="768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>
          <a:xfrm>
            <a:off x="35496" y="96764"/>
            <a:ext cx="8466658" cy="521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模版下载：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2"/>
              </a:rPr>
              <a:t>http://www.lfppt.com/pptmb.aspx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特效动画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3"/>
              </a:rPr>
              <a:t>http://www.lfppt.com/pptmb_14.html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工作汇报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4"/>
              </a:rPr>
              <a:t>http://www.lfppt.com/zchb.aspx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创意开场：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5"/>
              </a:rPr>
              <a:t>http://www.lfppt.com/pptmb_21.html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搜索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6"/>
              </a:rPr>
              <a:t>www.lfppt.com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LFPPT网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免费下载，每天更新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LFPPT网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群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251106778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计划总结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年会颁奖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演讲辩论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毕业答辩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简历竞聘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grpSp>
        <p:nvGrpSpPr>
          <p:cNvPr id="3" name="组合"/>
          <p:cNvGrpSpPr/>
          <p:nvPr/>
        </p:nvGrpSpPr>
        <p:grpSpPr>
          <a:xfrm rot="21141927">
            <a:off x="6963812" y="2509076"/>
            <a:ext cx="2571324" cy="1688307"/>
            <a:chOff x="6054636" y="2901949"/>
            <a:chExt cx="2571324" cy="2251076"/>
          </a:xfrm>
        </p:grpSpPr>
        <p:grpSp>
          <p:nvGrpSpPr>
            <p:cNvPr id="4" name="组合"/>
            <p:cNvGrpSpPr/>
            <p:nvPr/>
          </p:nvGrpSpPr>
          <p:grpSpPr>
            <a:xfrm>
              <a:off x="6054636" y="2901949"/>
              <a:ext cx="2571324" cy="2251076"/>
              <a:chOff x="2488745" y="4177357"/>
              <a:chExt cx="2179638" cy="1908175"/>
            </a:xfrm>
          </p:grpSpPr>
          <p:sp>
            <p:nvSpPr>
              <p:cNvPr id="6" name="Freeform 66"/>
              <p:cNvSpPr>
                <a:spLocks noEditPoints="1"/>
              </p:cNvSpPr>
              <p:nvPr/>
            </p:nvSpPr>
            <p:spPr>
              <a:xfrm>
                <a:off x="2488745" y="4177357"/>
                <a:ext cx="1825625" cy="1908175"/>
              </a:xfrm>
              <a:custGeom>
                <a:avLst/>
                <a:gdLst>
                  <a:gd name="T0" fmla="*/ 487 w 704"/>
                  <a:gd name="T1" fmla="*/ 80 h 737"/>
                  <a:gd name="T2" fmla="*/ 487 w 704"/>
                  <a:gd name="T3" fmla="*/ 79 h 737"/>
                  <a:gd name="T4" fmla="*/ 484 w 704"/>
                  <a:gd name="T5" fmla="*/ 76 h 737"/>
                  <a:gd name="T6" fmla="*/ 477 w 704"/>
                  <a:gd name="T7" fmla="*/ 70 h 737"/>
                  <a:gd name="T8" fmla="*/ 465 w 704"/>
                  <a:gd name="T9" fmla="*/ 65 h 737"/>
                  <a:gd name="T10" fmla="*/ 456 w 704"/>
                  <a:gd name="T11" fmla="*/ 63 h 737"/>
                  <a:gd name="T12" fmla="*/ 422 w 704"/>
                  <a:gd name="T13" fmla="*/ 72 h 737"/>
                  <a:gd name="T14" fmla="*/ 420 w 704"/>
                  <a:gd name="T15" fmla="*/ 74 h 737"/>
                  <a:gd name="T16" fmla="*/ 404 w 704"/>
                  <a:gd name="T17" fmla="*/ 109 h 737"/>
                  <a:gd name="T18" fmla="*/ 438 w 704"/>
                  <a:gd name="T19" fmla="*/ 184 h 737"/>
                  <a:gd name="T20" fmla="*/ 423 w 704"/>
                  <a:gd name="T21" fmla="*/ 191 h 737"/>
                  <a:gd name="T22" fmla="*/ 375 w 704"/>
                  <a:gd name="T23" fmla="*/ 100 h 737"/>
                  <a:gd name="T24" fmla="*/ 316 w 704"/>
                  <a:gd name="T25" fmla="*/ 82 h 737"/>
                  <a:gd name="T26" fmla="*/ 304 w 704"/>
                  <a:gd name="T27" fmla="*/ 90 h 737"/>
                  <a:gd name="T28" fmla="*/ 341 w 704"/>
                  <a:gd name="T29" fmla="*/ 235 h 737"/>
                  <a:gd name="T30" fmla="*/ 267 w 704"/>
                  <a:gd name="T31" fmla="*/ 126 h 737"/>
                  <a:gd name="T32" fmla="*/ 240 w 704"/>
                  <a:gd name="T33" fmla="*/ 103 h 737"/>
                  <a:gd name="T34" fmla="*/ 195 w 704"/>
                  <a:gd name="T35" fmla="*/ 113 h 737"/>
                  <a:gd name="T36" fmla="*/ 246 w 704"/>
                  <a:gd name="T37" fmla="*/ 286 h 737"/>
                  <a:gd name="T38" fmla="*/ 233 w 704"/>
                  <a:gd name="T39" fmla="*/ 293 h 737"/>
                  <a:gd name="T40" fmla="*/ 64 w 704"/>
                  <a:gd name="T41" fmla="*/ 6 h 737"/>
                  <a:gd name="T42" fmla="*/ 19 w 704"/>
                  <a:gd name="T43" fmla="*/ 13 h 737"/>
                  <a:gd name="T44" fmla="*/ 175 w 704"/>
                  <a:gd name="T45" fmla="*/ 383 h 737"/>
                  <a:gd name="T46" fmla="*/ 182 w 704"/>
                  <a:gd name="T47" fmla="*/ 398 h 737"/>
                  <a:gd name="T48" fmla="*/ 178 w 704"/>
                  <a:gd name="T49" fmla="*/ 453 h 737"/>
                  <a:gd name="T50" fmla="*/ 131 w 704"/>
                  <a:gd name="T51" fmla="*/ 405 h 737"/>
                  <a:gd name="T52" fmla="*/ 41 w 704"/>
                  <a:gd name="T53" fmla="*/ 366 h 737"/>
                  <a:gd name="T54" fmla="*/ 115 w 704"/>
                  <a:gd name="T55" fmla="*/ 526 h 737"/>
                  <a:gd name="T56" fmla="*/ 138 w 704"/>
                  <a:gd name="T57" fmla="*/ 543 h 737"/>
                  <a:gd name="T58" fmla="*/ 302 w 704"/>
                  <a:gd name="T59" fmla="*/ 655 h 737"/>
                  <a:gd name="T60" fmla="*/ 324 w 704"/>
                  <a:gd name="T61" fmla="*/ 664 h 737"/>
                  <a:gd name="T62" fmla="*/ 443 w 704"/>
                  <a:gd name="T63" fmla="*/ 731 h 737"/>
                  <a:gd name="T64" fmla="*/ 526 w 704"/>
                  <a:gd name="T65" fmla="*/ 687 h 737"/>
                  <a:gd name="T66" fmla="*/ 686 w 704"/>
                  <a:gd name="T67" fmla="*/ 602 h 737"/>
                  <a:gd name="T68" fmla="*/ 652 w 704"/>
                  <a:gd name="T69" fmla="*/ 430 h 737"/>
                  <a:gd name="T70" fmla="*/ 523 w 704"/>
                  <a:gd name="T71" fmla="*/ 146 h 737"/>
                  <a:gd name="T72" fmla="*/ 488 w 704"/>
                  <a:gd name="T73" fmla="*/ 80 h 737"/>
                  <a:gd name="T74" fmla="*/ 38 w 704"/>
                  <a:gd name="T75" fmla="*/ 17 h 737"/>
                  <a:gd name="T76" fmla="*/ 88 w 704"/>
                  <a:gd name="T77" fmla="*/ 58 h 737"/>
                  <a:gd name="T78" fmla="*/ 65 w 704"/>
                  <a:gd name="T79" fmla="*/ 71 h 737"/>
                  <a:gd name="T80" fmla="*/ 36 w 704"/>
                  <a:gd name="T81" fmla="*/ 85 h 737"/>
                  <a:gd name="T82" fmla="*/ 21 w 704"/>
                  <a:gd name="T83" fmla="*/ 62 h 737"/>
                  <a:gd name="T84" fmla="*/ 171 w 704"/>
                  <a:gd name="T85" fmla="*/ 207 h 737"/>
                  <a:gd name="T86" fmla="*/ 129 w 704"/>
                  <a:gd name="T87" fmla="*/ 240 h 737"/>
                  <a:gd name="T88" fmla="*/ 116 w 704"/>
                  <a:gd name="T89" fmla="*/ 223 h 737"/>
                  <a:gd name="T90" fmla="*/ 164 w 704"/>
                  <a:gd name="T91" fmla="*/ 205 h 737"/>
                  <a:gd name="T92" fmla="*/ 116 w 704"/>
                  <a:gd name="T93" fmla="*/ 223 h 737"/>
                  <a:gd name="T94" fmla="*/ 117 w 704"/>
                  <a:gd name="T95" fmla="*/ 215 h 737"/>
                  <a:gd name="T96" fmla="*/ 157 w 704"/>
                  <a:gd name="T97" fmla="*/ 179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4" h="737">
                    <a:moveTo>
                      <a:pt x="488" y="80"/>
                    </a:moveTo>
                    <a:cubicBezTo>
                      <a:pt x="488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79"/>
                    </a:cubicBezTo>
                    <a:cubicBezTo>
                      <a:pt x="487" y="79"/>
                      <a:pt x="487" y="79"/>
                      <a:pt x="486" y="79"/>
                    </a:cubicBezTo>
                    <a:cubicBezTo>
                      <a:pt x="486" y="78"/>
                      <a:pt x="485" y="77"/>
                      <a:pt x="484" y="76"/>
                    </a:cubicBezTo>
                    <a:cubicBezTo>
                      <a:pt x="483" y="75"/>
                      <a:pt x="482" y="74"/>
                      <a:pt x="480" y="73"/>
                    </a:cubicBezTo>
                    <a:cubicBezTo>
                      <a:pt x="479" y="72"/>
                      <a:pt x="478" y="71"/>
                      <a:pt x="477" y="70"/>
                    </a:cubicBezTo>
                    <a:cubicBezTo>
                      <a:pt x="474" y="69"/>
                      <a:pt x="472" y="67"/>
                      <a:pt x="469" y="66"/>
                    </a:cubicBezTo>
                    <a:cubicBezTo>
                      <a:pt x="468" y="65"/>
                      <a:pt x="466" y="65"/>
                      <a:pt x="465" y="65"/>
                    </a:cubicBezTo>
                    <a:cubicBezTo>
                      <a:pt x="463" y="64"/>
                      <a:pt x="462" y="64"/>
                      <a:pt x="460" y="63"/>
                    </a:cubicBezTo>
                    <a:cubicBezTo>
                      <a:pt x="459" y="63"/>
                      <a:pt x="457" y="63"/>
                      <a:pt x="456" y="63"/>
                    </a:cubicBezTo>
                    <a:cubicBezTo>
                      <a:pt x="447" y="62"/>
                      <a:pt x="438" y="63"/>
                      <a:pt x="429" y="68"/>
                    </a:cubicBezTo>
                    <a:cubicBezTo>
                      <a:pt x="427" y="69"/>
                      <a:pt x="425" y="71"/>
                      <a:pt x="422" y="72"/>
                    </a:cubicBezTo>
                    <a:cubicBezTo>
                      <a:pt x="422" y="73"/>
                      <a:pt x="421" y="73"/>
                      <a:pt x="420" y="74"/>
                    </a:cubicBezTo>
                    <a:cubicBezTo>
                      <a:pt x="420" y="74"/>
                      <a:pt x="420" y="74"/>
                      <a:pt x="420" y="74"/>
                    </a:cubicBezTo>
                    <a:cubicBezTo>
                      <a:pt x="417" y="77"/>
                      <a:pt x="415" y="80"/>
                      <a:pt x="412" y="83"/>
                    </a:cubicBezTo>
                    <a:cubicBezTo>
                      <a:pt x="407" y="91"/>
                      <a:pt x="404" y="100"/>
                      <a:pt x="404" y="109"/>
                    </a:cubicBezTo>
                    <a:cubicBezTo>
                      <a:pt x="404" y="117"/>
                      <a:pt x="406" y="124"/>
                      <a:pt x="410" y="131"/>
                    </a:cubicBezTo>
                    <a:cubicBezTo>
                      <a:pt x="438" y="184"/>
                      <a:pt x="438" y="184"/>
                      <a:pt x="438" y="184"/>
                    </a:cubicBezTo>
                    <a:cubicBezTo>
                      <a:pt x="436" y="185"/>
                      <a:pt x="434" y="186"/>
                      <a:pt x="432" y="187"/>
                    </a:cubicBezTo>
                    <a:cubicBezTo>
                      <a:pt x="423" y="191"/>
                      <a:pt x="423" y="191"/>
                      <a:pt x="423" y="191"/>
                    </a:cubicBezTo>
                    <a:cubicBezTo>
                      <a:pt x="376" y="103"/>
                      <a:pt x="376" y="103"/>
                      <a:pt x="376" y="103"/>
                    </a:cubicBezTo>
                    <a:cubicBezTo>
                      <a:pt x="376" y="102"/>
                      <a:pt x="375" y="101"/>
                      <a:pt x="375" y="100"/>
                    </a:cubicBezTo>
                    <a:cubicBezTo>
                      <a:pt x="369" y="90"/>
                      <a:pt x="359" y="83"/>
                      <a:pt x="349" y="80"/>
                    </a:cubicBezTo>
                    <a:cubicBezTo>
                      <a:pt x="338" y="77"/>
                      <a:pt x="326" y="77"/>
                      <a:pt x="316" y="82"/>
                    </a:cubicBezTo>
                    <a:cubicBezTo>
                      <a:pt x="315" y="83"/>
                      <a:pt x="314" y="83"/>
                      <a:pt x="313" y="83"/>
                    </a:cubicBezTo>
                    <a:cubicBezTo>
                      <a:pt x="310" y="85"/>
                      <a:pt x="307" y="87"/>
                      <a:pt x="304" y="90"/>
                    </a:cubicBezTo>
                    <a:cubicBezTo>
                      <a:pt x="288" y="103"/>
                      <a:pt x="283" y="127"/>
                      <a:pt x="294" y="147"/>
                    </a:cubicBezTo>
                    <a:cubicBezTo>
                      <a:pt x="341" y="235"/>
                      <a:pt x="341" y="235"/>
                      <a:pt x="341" y="235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66" y="124"/>
                      <a:pt x="265" y="122"/>
                      <a:pt x="263" y="120"/>
                    </a:cubicBezTo>
                    <a:cubicBezTo>
                      <a:pt x="258" y="112"/>
                      <a:pt x="249" y="106"/>
                      <a:pt x="240" y="103"/>
                    </a:cubicBezTo>
                    <a:cubicBezTo>
                      <a:pt x="228" y="100"/>
                      <a:pt x="215" y="101"/>
                      <a:pt x="204" y="107"/>
                    </a:cubicBezTo>
                    <a:cubicBezTo>
                      <a:pt x="201" y="108"/>
                      <a:pt x="198" y="111"/>
                      <a:pt x="195" y="113"/>
                    </a:cubicBezTo>
                    <a:cubicBezTo>
                      <a:pt x="179" y="127"/>
                      <a:pt x="174" y="150"/>
                      <a:pt x="185" y="170"/>
                    </a:cubicBezTo>
                    <a:cubicBezTo>
                      <a:pt x="246" y="286"/>
                      <a:pt x="246" y="286"/>
                      <a:pt x="246" y="286"/>
                    </a:cubicBezTo>
                    <a:cubicBezTo>
                      <a:pt x="238" y="290"/>
                      <a:pt x="238" y="290"/>
                      <a:pt x="238" y="290"/>
                    </a:cubicBezTo>
                    <a:cubicBezTo>
                      <a:pt x="236" y="291"/>
                      <a:pt x="234" y="292"/>
                      <a:pt x="233" y="29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8" y="20"/>
                      <a:pt x="77" y="10"/>
                      <a:pt x="64" y="6"/>
                    </a:cubicBezTo>
                    <a:cubicBezTo>
                      <a:pt x="52" y="1"/>
                      <a:pt x="39" y="0"/>
                      <a:pt x="28" y="7"/>
                    </a:cubicBezTo>
                    <a:cubicBezTo>
                      <a:pt x="24" y="8"/>
                      <a:pt x="21" y="11"/>
                      <a:pt x="19" y="13"/>
                    </a:cubicBezTo>
                    <a:cubicBezTo>
                      <a:pt x="3" y="28"/>
                      <a:pt x="0" y="55"/>
                      <a:pt x="13" y="78"/>
                    </a:cubicBezTo>
                    <a:cubicBezTo>
                      <a:pt x="175" y="383"/>
                      <a:pt x="175" y="383"/>
                      <a:pt x="175" y="383"/>
                    </a:cubicBezTo>
                    <a:cubicBezTo>
                      <a:pt x="176" y="385"/>
                      <a:pt x="177" y="388"/>
                      <a:pt x="179" y="390"/>
                    </a:cubicBezTo>
                    <a:cubicBezTo>
                      <a:pt x="180" y="393"/>
                      <a:pt x="181" y="395"/>
                      <a:pt x="182" y="398"/>
                    </a:cubicBezTo>
                    <a:cubicBezTo>
                      <a:pt x="224" y="477"/>
                      <a:pt x="224" y="477"/>
                      <a:pt x="224" y="477"/>
                    </a:cubicBezTo>
                    <a:cubicBezTo>
                      <a:pt x="178" y="453"/>
                      <a:pt x="178" y="453"/>
                      <a:pt x="178" y="453"/>
                    </a:cubicBezTo>
                    <a:cubicBezTo>
                      <a:pt x="138" y="432"/>
                      <a:pt x="138" y="432"/>
                      <a:pt x="138" y="432"/>
                    </a:cubicBezTo>
                    <a:cubicBezTo>
                      <a:pt x="131" y="405"/>
                      <a:pt x="131" y="405"/>
                      <a:pt x="131" y="405"/>
                    </a:cubicBezTo>
                    <a:cubicBezTo>
                      <a:pt x="111" y="336"/>
                      <a:pt x="56" y="327"/>
                      <a:pt x="37" y="347"/>
                    </a:cubicBezTo>
                    <a:cubicBezTo>
                      <a:pt x="36" y="353"/>
                      <a:pt x="40" y="360"/>
                      <a:pt x="41" y="366"/>
                    </a:cubicBezTo>
                    <a:cubicBezTo>
                      <a:pt x="49" y="391"/>
                      <a:pt x="53" y="430"/>
                      <a:pt x="58" y="453"/>
                    </a:cubicBezTo>
                    <a:cubicBezTo>
                      <a:pt x="65" y="486"/>
                      <a:pt x="92" y="503"/>
                      <a:pt x="115" y="526"/>
                    </a:cubicBezTo>
                    <a:cubicBezTo>
                      <a:pt x="115" y="526"/>
                      <a:pt x="115" y="526"/>
                      <a:pt x="115" y="526"/>
                    </a:cubicBezTo>
                    <a:cubicBezTo>
                      <a:pt x="123" y="532"/>
                      <a:pt x="130" y="538"/>
                      <a:pt x="138" y="543"/>
                    </a:cubicBezTo>
                    <a:cubicBezTo>
                      <a:pt x="168" y="567"/>
                      <a:pt x="193" y="589"/>
                      <a:pt x="218" y="609"/>
                    </a:cubicBezTo>
                    <a:cubicBezTo>
                      <a:pt x="240" y="627"/>
                      <a:pt x="276" y="643"/>
                      <a:pt x="302" y="655"/>
                    </a:cubicBezTo>
                    <a:cubicBezTo>
                      <a:pt x="309" y="659"/>
                      <a:pt x="316" y="661"/>
                      <a:pt x="323" y="663"/>
                    </a:cubicBezTo>
                    <a:cubicBezTo>
                      <a:pt x="324" y="663"/>
                      <a:pt x="324" y="664"/>
                      <a:pt x="324" y="664"/>
                    </a:cubicBezTo>
                    <a:cubicBezTo>
                      <a:pt x="356" y="671"/>
                      <a:pt x="393" y="680"/>
                      <a:pt x="432" y="737"/>
                    </a:cubicBezTo>
                    <a:cubicBezTo>
                      <a:pt x="443" y="731"/>
                      <a:pt x="443" y="731"/>
                      <a:pt x="443" y="731"/>
                    </a:cubicBezTo>
                    <a:cubicBezTo>
                      <a:pt x="451" y="727"/>
                      <a:pt x="451" y="727"/>
                      <a:pt x="451" y="727"/>
                    </a:cubicBezTo>
                    <a:cubicBezTo>
                      <a:pt x="526" y="687"/>
                      <a:pt x="526" y="687"/>
                      <a:pt x="526" y="687"/>
                    </a:cubicBezTo>
                    <a:cubicBezTo>
                      <a:pt x="559" y="669"/>
                      <a:pt x="559" y="669"/>
                      <a:pt x="559" y="669"/>
                    </a:cubicBezTo>
                    <a:cubicBezTo>
                      <a:pt x="686" y="602"/>
                      <a:pt x="686" y="602"/>
                      <a:pt x="686" y="602"/>
                    </a:cubicBezTo>
                    <a:cubicBezTo>
                      <a:pt x="704" y="593"/>
                      <a:pt x="704" y="593"/>
                      <a:pt x="704" y="593"/>
                    </a:cubicBezTo>
                    <a:cubicBezTo>
                      <a:pt x="671" y="531"/>
                      <a:pt x="667" y="482"/>
                      <a:pt x="652" y="430"/>
                    </a:cubicBezTo>
                    <a:cubicBezTo>
                      <a:pt x="639" y="386"/>
                      <a:pt x="626" y="342"/>
                      <a:pt x="606" y="301"/>
                    </a:cubicBezTo>
                    <a:cubicBezTo>
                      <a:pt x="523" y="146"/>
                      <a:pt x="523" y="146"/>
                      <a:pt x="523" y="146"/>
                    </a:cubicBezTo>
                    <a:cubicBezTo>
                      <a:pt x="492" y="87"/>
                      <a:pt x="492" y="87"/>
                      <a:pt x="492" y="87"/>
                    </a:cubicBezTo>
                    <a:cubicBezTo>
                      <a:pt x="491" y="85"/>
                      <a:pt x="489" y="82"/>
                      <a:pt x="488" y="80"/>
                    </a:cubicBezTo>
                    <a:close/>
                    <a:moveTo>
                      <a:pt x="21" y="62"/>
                    </a:moveTo>
                    <a:cubicBezTo>
                      <a:pt x="17" y="47"/>
                      <a:pt x="21" y="23"/>
                      <a:pt x="38" y="17"/>
                    </a:cubicBezTo>
                    <a:cubicBezTo>
                      <a:pt x="58" y="8"/>
                      <a:pt x="77" y="27"/>
                      <a:pt x="89" y="41"/>
                    </a:cubicBezTo>
                    <a:cubicBezTo>
                      <a:pt x="95" y="49"/>
                      <a:pt x="98" y="51"/>
                      <a:pt x="88" y="58"/>
                    </a:cubicBezTo>
                    <a:cubicBezTo>
                      <a:pt x="88" y="58"/>
                      <a:pt x="87" y="58"/>
                      <a:pt x="87" y="58"/>
                    </a:cubicBezTo>
                    <a:cubicBezTo>
                      <a:pt x="80" y="63"/>
                      <a:pt x="72" y="68"/>
                      <a:pt x="65" y="71"/>
                    </a:cubicBezTo>
                    <a:cubicBezTo>
                      <a:pt x="60" y="74"/>
                      <a:pt x="51" y="78"/>
                      <a:pt x="44" y="81"/>
                    </a:cubicBezTo>
                    <a:cubicBezTo>
                      <a:pt x="41" y="83"/>
                      <a:pt x="38" y="84"/>
                      <a:pt x="36" y="85"/>
                    </a:cubicBezTo>
                    <a:cubicBezTo>
                      <a:pt x="35" y="85"/>
                      <a:pt x="31" y="87"/>
                      <a:pt x="29" y="84"/>
                    </a:cubicBezTo>
                    <a:cubicBezTo>
                      <a:pt x="25" y="78"/>
                      <a:pt x="23" y="69"/>
                      <a:pt x="21" y="62"/>
                    </a:cubicBezTo>
                    <a:close/>
                    <a:moveTo>
                      <a:pt x="126" y="232"/>
                    </a:move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8" y="204"/>
                      <a:pt x="180" y="212"/>
                      <a:pt x="174" y="215"/>
                    </a:cubicBezTo>
                    <a:cubicBezTo>
                      <a:pt x="129" y="240"/>
                      <a:pt x="129" y="240"/>
                      <a:pt x="129" y="240"/>
                    </a:cubicBezTo>
                    <a:cubicBezTo>
                      <a:pt x="122" y="243"/>
                      <a:pt x="120" y="235"/>
                      <a:pt x="126" y="232"/>
                    </a:cubicBezTo>
                    <a:close/>
                    <a:moveTo>
                      <a:pt x="116" y="223"/>
                    </a:moveTo>
                    <a:cubicBezTo>
                      <a:pt x="131" y="212"/>
                      <a:pt x="147" y="203"/>
                      <a:pt x="164" y="195"/>
                    </a:cubicBezTo>
                    <a:cubicBezTo>
                      <a:pt x="171" y="192"/>
                      <a:pt x="169" y="202"/>
                      <a:pt x="164" y="205"/>
                    </a:cubicBezTo>
                    <a:cubicBezTo>
                      <a:pt x="148" y="212"/>
                      <a:pt x="133" y="221"/>
                      <a:pt x="119" y="231"/>
                    </a:cubicBezTo>
                    <a:cubicBezTo>
                      <a:pt x="113" y="236"/>
                      <a:pt x="111" y="227"/>
                      <a:pt x="116" y="223"/>
                    </a:cubicBezTo>
                    <a:close/>
                    <a:moveTo>
                      <a:pt x="159" y="186"/>
                    </a:moveTo>
                    <a:cubicBezTo>
                      <a:pt x="144" y="195"/>
                      <a:pt x="131" y="206"/>
                      <a:pt x="117" y="215"/>
                    </a:cubicBezTo>
                    <a:cubicBezTo>
                      <a:pt x="110" y="219"/>
                      <a:pt x="109" y="211"/>
                      <a:pt x="114" y="208"/>
                    </a:cubicBezTo>
                    <a:cubicBezTo>
                      <a:pt x="129" y="199"/>
                      <a:pt x="142" y="188"/>
                      <a:pt x="157" y="179"/>
                    </a:cubicBezTo>
                    <a:cubicBezTo>
                      <a:pt x="164" y="175"/>
                      <a:pt x="165" y="183"/>
                      <a:pt x="159" y="186"/>
                    </a:cubicBezTo>
                    <a:close/>
                  </a:path>
                </a:pathLst>
              </a:custGeom>
              <a:solidFill>
                <a:srgbClr val="F4D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3613273" y="5672782"/>
                <a:ext cx="1055110" cy="412750"/>
              </a:xfrm>
              <a:custGeom>
                <a:avLst/>
                <a:gdLst>
                  <a:gd name="connsiteX0" fmla="*/ 767773 w 1055110"/>
                  <a:gd name="connsiteY0" fmla="*/ 0 h 412750"/>
                  <a:gd name="connsiteX1" fmla="*/ 1055110 w 1055110"/>
                  <a:gd name="connsiteY1" fmla="*/ 385763 h 412750"/>
                  <a:gd name="connsiteX2" fmla="*/ 1055110 w 1055110"/>
                  <a:gd name="connsiteY2" fmla="*/ 412750 h 412750"/>
                  <a:gd name="connsiteX3" fmla="*/ 0 w 1055110"/>
                  <a:gd name="connsiteY3" fmla="*/ 41275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5110" h="412750">
                    <a:moveTo>
                      <a:pt x="767773" y="0"/>
                    </a:moveTo>
                    <a:lnTo>
                      <a:pt x="1055110" y="385763"/>
                    </a:lnTo>
                    <a:lnTo>
                      <a:pt x="1055110" y="412750"/>
                    </a:lnTo>
                    <a:lnTo>
                      <a:pt x="0" y="41275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</p:grpSp>
        <p:sp>
          <p:nvSpPr>
            <p:cNvPr id="5" name="Freeform 20"/>
            <p:cNvSpPr/>
            <p:nvPr/>
          </p:nvSpPr>
          <p:spPr>
            <a:xfrm>
              <a:off x="7688477" y="3916370"/>
              <a:ext cx="22356" cy="16983"/>
            </a:xfrm>
            <a:custGeom>
              <a:avLst/>
              <a:gdLst>
                <a:gd name="T0" fmla="*/ 74 w 109"/>
                <a:gd name="T1" fmla="*/ 83 h 83"/>
                <a:gd name="T2" fmla="*/ 1 w 109"/>
                <a:gd name="T3" fmla="*/ 16 h 83"/>
                <a:gd name="T4" fmla="*/ 0 w 109"/>
                <a:gd name="T5" fmla="*/ 0 h 83"/>
                <a:gd name="T6" fmla="*/ 109 w 109"/>
                <a:gd name="T7" fmla="*/ 64 h 83"/>
                <a:gd name="T8" fmla="*/ 74 w 109"/>
                <a:gd name="T9" fmla="*/ 82 h 83"/>
                <a:gd name="T10" fmla="*/ 92 w 109"/>
                <a:gd name="T11" fmla="*/ 73 h 83"/>
                <a:gd name="T12" fmla="*/ 74 w 10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83">
                  <a:moveTo>
                    <a:pt x="74" y="83"/>
                  </a:moveTo>
                  <a:cubicBezTo>
                    <a:pt x="73" y="81"/>
                    <a:pt x="50" y="16"/>
                    <a:pt x="1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108" y="61"/>
                    <a:pt x="109" y="6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92" y="73"/>
                    <a:pt x="92" y="73"/>
                    <a:pt x="92" y="73"/>
                  </a:cubicBezTo>
                  <a:lnTo>
                    <a:pt x="74" y="83"/>
                  </a:lnTo>
                  <a:close/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626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Pages>0</Pages>
  <Words>113</Words>
  <Application>Microsoft Office PowerPoint</Application>
  <DocSecurity>0</DocSecurity>
  <PresentationFormat>全屏显示(16:9)</PresentationFormat>
  <Paragraphs>18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微软雅黑</vt:lpstr>
      <vt:lpstr>Arial</vt:lpstr>
      <vt:lpstr>Calibri</vt:lpstr>
      <vt:lpstr>Impact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23</cp:revision>
  <dcterms:created xsi:type="dcterms:W3CDTF">2021-11-16T11:12:39Z</dcterms:created>
  <dcterms:modified xsi:type="dcterms:W3CDTF">2023-06-30T01:04:56Z</dcterms:modified>
  <cp:category>LFPPT网 www.LFPPT.com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2052-8.1.0.2424</vt:lpwstr>
  </property>
</Properties>
</file>