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75" r:id="rId8"/>
  </p:sldIdLst>
  <p:sldSz cx="12192000" cy="6858000"/>
  <p:notesSz cx="6858000" cy="9144000"/>
  <p:embeddedFontLst>
    <p:embeddedFont>
      <p:font typeface="等线" panose="02010600030101010101" pitchFamily="2" charset="-122"/>
      <p:regular r:id="rId9"/>
      <p:bold r:id="rId10"/>
    </p:embeddedFont>
    <p:embeddedFont>
      <p:font typeface="等线 Light" panose="02010600030101010101" pitchFamily="2" charset="-122"/>
      <p:regular r:id="rId11"/>
    </p:embeddedFont>
    <p:embeddedFont>
      <p:font typeface="方正细圆简体" panose="02010600030101010101" charset="-122"/>
      <p:regular r:id="rId12"/>
    </p:embeddedFont>
    <p:embeddedFont>
      <p:font typeface="微软雅黑" panose="020B0503020204020204" pitchFamily="34" charset="-122"/>
      <p:regular r:id="rId13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0099CC"/>
    <a:srgbClr val="006699"/>
    <a:srgbClr val="82B3AF"/>
    <a:srgbClr val="BCE1C5"/>
    <a:srgbClr val="EBEBBD"/>
    <a:srgbClr val="F21C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396" y="132"/>
      </p:cViewPr>
      <p:guideLst>
        <p:guide orient="horz" pos="259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50000"/>
                <a:alpha val="60000"/>
              </a:schemeClr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26</c:v>
                </c:pt>
                <c:pt idx="6">
                  <c:v>31</c:v>
                </c:pt>
                <c:pt idx="7">
                  <c:v>19</c:v>
                </c:pt>
                <c:pt idx="8">
                  <c:v>27</c:v>
                </c:pt>
                <c:pt idx="9">
                  <c:v>26</c:v>
                </c:pt>
                <c:pt idx="10">
                  <c:v>41</c:v>
                </c:pt>
                <c:pt idx="1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B-4005-9ACF-DA5E60123E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alpha val="40000"/>
              </a:schemeClr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27</c:v>
                </c:pt>
                <c:pt idx="6">
                  <c:v>29</c:v>
                </c:pt>
                <c:pt idx="7">
                  <c:v>18</c:v>
                </c:pt>
                <c:pt idx="8">
                  <c:v>31</c:v>
                </c:pt>
                <c:pt idx="9">
                  <c:v>27</c:v>
                </c:pt>
                <c:pt idx="1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B-4005-9ACF-DA5E60123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294720"/>
        <c:axId val="195296256"/>
      </c:areaChart>
      <c:catAx>
        <c:axId val="19529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alpha val="50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  <a:cs typeface="+mn-cs"/>
              </a:defRPr>
            </a:pPr>
            <a:endParaRPr lang="zh-CN"/>
          </a:p>
        </c:txPr>
        <c:crossAx val="195296256"/>
        <c:crosses val="autoZero"/>
        <c:auto val="1"/>
        <c:lblAlgn val="ctr"/>
        <c:lblOffset val="100"/>
        <c:noMultiLvlLbl val="0"/>
      </c:catAx>
      <c:valAx>
        <c:axId val="195296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5294720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634278956055848"/>
          <c:y val="3.1569741382101286E-2"/>
          <c:w val="0.20678643379838071"/>
          <c:h val="0.13163946064919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62-4125-A14B-693083FE7F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62-4125-A14B-693083FE7F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50000"/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62-4125-A14B-693083FE7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810176"/>
        <c:axId val="196807296"/>
      </c:barChart>
      <c:catAx>
        <c:axId val="18981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alpha val="50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  <a:cs typeface="+mn-cs"/>
              </a:defRPr>
            </a:pPr>
            <a:endParaRPr lang="zh-CN"/>
          </a:p>
        </c:txPr>
        <c:crossAx val="196807296"/>
        <c:crosses val="autoZero"/>
        <c:auto val="1"/>
        <c:lblAlgn val="ctr"/>
        <c:lblOffset val="100"/>
        <c:noMultiLvlLbl val="0"/>
      </c:catAx>
      <c:valAx>
        <c:axId val="196807296"/>
        <c:scaling>
          <c:orientation val="minMax"/>
          <c:max val="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98101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039640748031498"/>
          <c:y val="0.89398209305739029"/>
          <c:w val="0.26733218503937006"/>
          <c:h val="0.100859141836684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96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229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05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76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97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43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53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684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826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5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140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803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063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070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519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492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464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雷锋PPT网www.LFPPT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275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159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836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369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24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1A3E6-8B43-498B-9820-2728BBB17F17}" type="datetimeFigureOut">
              <a:rPr lang="zh-CN" altLang="en-US" smtClean="0"/>
              <a:t>2023/7/5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8C58D-0C54-4988-B316-794F1B642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03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0" y="8235"/>
            <a:ext cx="6786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 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 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</a:p>
          <a:p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模板免费下载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教程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素材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课件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429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jldb_67.html" TargetMode="External"/><Relationship Id="rId7" Type="http://schemas.openxmlformats.org/officeDocument/2006/relationships/hyperlink" Target="http://www.lfppt.com/" TargetMode="External"/><Relationship Id="rId2" Type="http://schemas.openxmlformats.org/officeDocument/2006/relationships/hyperlink" Target="http://www.lfppt.com/pptmb_14.html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lfppt.com/pptjc_101.html" TargetMode="External"/><Relationship Id="rId5" Type="http://schemas.openxmlformats.org/officeDocument/2006/relationships/hyperlink" Target="http://www.lfppt.com/detail_5278.html" TargetMode="External"/><Relationship Id="rId4" Type="http://schemas.openxmlformats.org/officeDocument/2006/relationships/hyperlink" Target="http://www.lfppt.com/zchb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252311" y="1367971"/>
            <a:ext cx="2910114" cy="536667"/>
            <a:chOff x="1252311" y="1367971"/>
            <a:chExt cx="2910114" cy="536667"/>
          </a:xfrm>
        </p:grpSpPr>
        <p:sp>
          <p:nvSpPr>
            <p:cNvPr id="40" name="线形标注 2(带强调线) 39"/>
            <p:cNvSpPr/>
            <p:nvPr/>
          </p:nvSpPr>
          <p:spPr>
            <a:xfrm flipH="1">
              <a:off x="1252311" y="1367971"/>
              <a:ext cx="2089150" cy="514169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90270"/>
                <a:gd name="adj6" fmla="val -35117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单击此处添加标题</a:t>
              </a:r>
            </a:p>
          </p:txBody>
        </p:sp>
        <p:sp>
          <p:nvSpPr>
            <p:cNvPr id="56" name="椭圆 55"/>
            <p:cNvSpPr/>
            <p:nvPr/>
          </p:nvSpPr>
          <p:spPr>
            <a:xfrm>
              <a:off x="4010387" y="1752600"/>
              <a:ext cx="152038" cy="1520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52311" y="3171915"/>
            <a:ext cx="2910114" cy="547009"/>
            <a:chOff x="1252311" y="3171915"/>
            <a:chExt cx="2910114" cy="547009"/>
          </a:xfrm>
        </p:grpSpPr>
        <p:sp>
          <p:nvSpPr>
            <p:cNvPr id="41" name="线形标注 2(带强调线) 40"/>
            <p:cNvSpPr/>
            <p:nvPr/>
          </p:nvSpPr>
          <p:spPr>
            <a:xfrm flipH="1">
              <a:off x="1252311" y="3171915"/>
              <a:ext cx="2089150" cy="514169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90270"/>
                <a:gd name="adj6" fmla="val -35117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单击此处添加标题</a:t>
              </a:r>
            </a:p>
          </p:txBody>
        </p:sp>
        <p:sp>
          <p:nvSpPr>
            <p:cNvPr id="59" name="椭圆 58"/>
            <p:cNvSpPr/>
            <p:nvPr/>
          </p:nvSpPr>
          <p:spPr>
            <a:xfrm>
              <a:off x="4010387" y="3566886"/>
              <a:ext cx="152038" cy="1520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252311" y="4975859"/>
            <a:ext cx="2910114" cy="557351"/>
            <a:chOff x="1252311" y="4975859"/>
            <a:chExt cx="2910114" cy="557351"/>
          </a:xfrm>
        </p:grpSpPr>
        <p:sp>
          <p:nvSpPr>
            <p:cNvPr id="42" name="线形标注 2(带强调线) 41"/>
            <p:cNvSpPr/>
            <p:nvPr/>
          </p:nvSpPr>
          <p:spPr>
            <a:xfrm flipH="1">
              <a:off x="1252311" y="4975859"/>
              <a:ext cx="2089150" cy="514169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90270"/>
                <a:gd name="adj6" fmla="val -35117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单击此处添加标题</a:t>
              </a:r>
            </a:p>
          </p:txBody>
        </p:sp>
        <p:sp>
          <p:nvSpPr>
            <p:cNvPr id="60" name="椭圆 59"/>
            <p:cNvSpPr/>
            <p:nvPr/>
          </p:nvSpPr>
          <p:spPr>
            <a:xfrm>
              <a:off x="4010387" y="5381172"/>
              <a:ext cx="152038" cy="1520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045540" y="1367971"/>
            <a:ext cx="2894150" cy="536667"/>
            <a:chOff x="8045540" y="1367971"/>
            <a:chExt cx="2894150" cy="536667"/>
          </a:xfrm>
        </p:grpSpPr>
        <p:sp>
          <p:nvSpPr>
            <p:cNvPr id="31" name="线形标注 2(带强调线) 30"/>
            <p:cNvSpPr/>
            <p:nvPr/>
          </p:nvSpPr>
          <p:spPr>
            <a:xfrm>
              <a:off x="8850540" y="1367971"/>
              <a:ext cx="2089150" cy="514169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90270"/>
                <a:gd name="adj6" fmla="val -35117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单击此处添加标题</a:t>
              </a:r>
            </a:p>
          </p:txBody>
        </p:sp>
        <p:sp>
          <p:nvSpPr>
            <p:cNvPr id="61" name="椭圆 60"/>
            <p:cNvSpPr/>
            <p:nvPr/>
          </p:nvSpPr>
          <p:spPr>
            <a:xfrm>
              <a:off x="8045540" y="1752600"/>
              <a:ext cx="152038" cy="1520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045540" y="3171915"/>
            <a:ext cx="2894150" cy="547009"/>
            <a:chOff x="8045540" y="3171915"/>
            <a:chExt cx="2894150" cy="547009"/>
          </a:xfrm>
        </p:grpSpPr>
        <p:sp>
          <p:nvSpPr>
            <p:cNvPr id="38" name="线形标注 2(带强调线) 37"/>
            <p:cNvSpPr/>
            <p:nvPr/>
          </p:nvSpPr>
          <p:spPr>
            <a:xfrm>
              <a:off x="8850540" y="3171915"/>
              <a:ext cx="2089150" cy="514169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90270"/>
                <a:gd name="adj6" fmla="val -35117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单击此处添加标题</a:t>
              </a:r>
            </a:p>
          </p:txBody>
        </p:sp>
        <p:sp>
          <p:nvSpPr>
            <p:cNvPr id="62" name="椭圆 61"/>
            <p:cNvSpPr/>
            <p:nvPr/>
          </p:nvSpPr>
          <p:spPr>
            <a:xfrm>
              <a:off x="8045540" y="3566886"/>
              <a:ext cx="152038" cy="1520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45540" y="4975859"/>
            <a:ext cx="2894150" cy="557351"/>
            <a:chOff x="8045540" y="4975859"/>
            <a:chExt cx="2894150" cy="557351"/>
          </a:xfrm>
        </p:grpSpPr>
        <p:sp>
          <p:nvSpPr>
            <p:cNvPr id="39" name="线形标注 2(带强调线) 38"/>
            <p:cNvSpPr/>
            <p:nvPr/>
          </p:nvSpPr>
          <p:spPr>
            <a:xfrm>
              <a:off x="8850540" y="4975859"/>
              <a:ext cx="2089150" cy="514169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90270"/>
                <a:gd name="adj6" fmla="val -35117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单击此处添加标题</a:t>
              </a:r>
            </a:p>
          </p:txBody>
        </p:sp>
        <p:sp>
          <p:nvSpPr>
            <p:cNvPr id="63" name="椭圆 62"/>
            <p:cNvSpPr/>
            <p:nvPr/>
          </p:nvSpPr>
          <p:spPr>
            <a:xfrm>
              <a:off x="8045540" y="5381172"/>
              <a:ext cx="152038" cy="1520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90728" y="1882140"/>
            <a:ext cx="3252132" cy="3148621"/>
            <a:chOff x="4390728" y="1882140"/>
            <a:chExt cx="3252132" cy="3148621"/>
          </a:xfrm>
        </p:grpSpPr>
        <p:sp>
          <p:nvSpPr>
            <p:cNvPr id="75" name="任意多边形 74"/>
            <p:cNvSpPr/>
            <p:nvPr/>
          </p:nvSpPr>
          <p:spPr>
            <a:xfrm>
              <a:off x="4390728" y="2999720"/>
              <a:ext cx="1705272" cy="2031041"/>
            </a:xfrm>
            <a:custGeom>
              <a:avLst/>
              <a:gdLst>
                <a:gd name="connsiteX0" fmla="*/ 1065340 w 1705272"/>
                <a:gd name="connsiteY0" fmla="*/ 262795 h 2031041"/>
                <a:gd name="connsiteX1" fmla="*/ 1705272 w 1705272"/>
                <a:gd name="connsiteY1" fmla="*/ 429281 h 2031041"/>
                <a:gd name="connsiteX2" fmla="*/ 1478674 w 1705272"/>
                <a:gd name="connsiteY2" fmla="*/ 1050554 h 2031041"/>
                <a:gd name="connsiteX3" fmla="*/ 1446976 w 1705272"/>
                <a:gd name="connsiteY3" fmla="*/ 1040715 h 2031041"/>
                <a:gd name="connsiteX4" fmla="*/ 1041691 w 1705272"/>
                <a:gd name="connsiteY4" fmla="*/ 429281 h 2031041"/>
                <a:gd name="connsiteX5" fmla="*/ 1055173 w 1705272"/>
                <a:gd name="connsiteY5" fmla="*/ 295546 h 2031041"/>
                <a:gd name="connsiteX6" fmla="*/ 55224 w 1705272"/>
                <a:gd name="connsiteY6" fmla="*/ 0 h 2031041"/>
                <a:gd name="connsiteX7" fmla="*/ 685938 w 1705272"/>
                <a:gd name="connsiteY7" fmla="*/ 164088 h 2031041"/>
                <a:gd name="connsiteX8" fmla="*/ 672384 w 1705272"/>
                <a:gd name="connsiteY8" fmla="*/ 216801 h 2031041"/>
                <a:gd name="connsiteX9" fmla="*/ 650964 w 1705272"/>
                <a:gd name="connsiteY9" fmla="*/ 429281 h 2031041"/>
                <a:gd name="connsiteX10" fmla="*/ 1294888 w 1705272"/>
                <a:gd name="connsiteY10" fmla="*/ 1400736 h 2031041"/>
                <a:gd name="connsiteX11" fmla="*/ 1344348 w 1705272"/>
                <a:gd name="connsiteY11" fmla="*/ 1418839 h 2031041"/>
                <a:gd name="connsiteX12" fmla="*/ 1121058 w 1705272"/>
                <a:gd name="connsiteY12" fmla="*/ 2031041 h 2031041"/>
                <a:gd name="connsiteX13" fmla="*/ 55224 w 1705272"/>
                <a:gd name="connsiteY13" fmla="*/ 0 h 2031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5272" h="2031041">
                  <a:moveTo>
                    <a:pt x="1065340" y="262795"/>
                  </a:moveTo>
                  <a:lnTo>
                    <a:pt x="1705272" y="429281"/>
                  </a:lnTo>
                  <a:lnTo>
                    <a:pt x="1478674" y="1050554"/>
                  </a:lnTo>
                  <a:lnTo>
                    <a:pt x="1446976" y="1040715"/>
                  </a:lnTo>
                  <a:cubicBezTo>
                    <a:pt x="1208807" y="939978"/>
                    <a:pt x="1041691" y="704146"/>
                    <a:pt x="1041691" y="429281"/>
                  </a:cubicBezTo>
                  <a:cubicBezTo>
                    <a:pt x="1041691" y="383470"/>
                    <a:pt x="1046333" y="338744"/>
                    <a:pt x="1055173" y="295546"/>
                  </a:cubicBezTo>
                  <a:close/>
                  <a:moveTo>
                    <a:pt x="55224" y="0"/>
                  </a:moveTo>
                  <a:lnTo>
                    <a:pt x="685938" y="164088"/>
                  </a:lnTo>
                  <a:lnTo>
                    <a:pt x="672384" y="216801"/>
                  </a:lnTo>
                  <a:cubicBezTo>
                    <a:pt x="658340" y="285434"/>
                    <a:pt x="650964" y="356496"/>
                    <a:pt x="650964" y="429281"/>
                  </a:cubicBezTo>
                  <a:cubicBezTo>
                    <a:pt x="650964" y="865990"/>
                    <a:pt x="916481" y="1240684"/>
                    <a:pt x="1294888" y="1400736"/>
                  </a:cubicBezTo>
                  <a:lnTo>
                    <a:pt x="1344348" y="1418839"/>
                  </a:lnTo>
                  <a:lnTo>
                    <a:pt x="1121058" y="2031041"/>
                  </a:lnTo>
                  <a:cubicBezTo>
                    <a:pt x="295421" y="1729905"/>
                    <a:pt x="-166052" y="850527"/>
                    <a:pt x="55224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>
              <a:off x="4549140" y="1882140"/>
              <a:ext cx="3093720" cy="3093720"/>
            </a:xfrm>
            <a:prstGeom prst="blockArc">
              <a:avLst>
                <a:gd name="adj1" fmla="val 6584614"/>
                <a:gd name="adj2" fmla="val 11684344"/>
                <a:gd name="adj3" fmla="val 3677"/>
              </a:avLst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5031239" y="3584797"/>
              <a:ext cx="612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25</a:t>
              </a:r>
              <a:r>
                <a:rPr lang="en-US" altLang="zh-CN" dirty="0">
                  <a:solidFill>
                    <a:schemeClr val="bg1"/>
                  </a:solidFill>
                </a:rPr>
                <a:t>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520238" y="1800226"/>
            <a:ext cx="3009274" cy="3076574"/>
            <a:chOff x="4520238" y="1800226"/>
            <a:chExt cx="3009274" cy="3076574"/>
          </a:xfrm>
        </p:grpSpPr>
        <p:sp>
          <p:nvSpPr>
            <p:cNvPr id="76" name="任意多边形 75"/>
            <p:cNvSpPr/>
            <p:nvPr/>
          </p:nvSpPr>
          <p:spPr>
            <a:xfrm>
              <a:off x="4520238" y="1800226"/>
              <a:ext cx="1575763" cy="1628775"/>
            </a:xfrm>
            <a:custGeom>
              <a:avLst/>
              <a:gdLst>
                <a:gd name="connsiteX0" fmla="*/ 1575763 w 1575763"/>
                <a:gd name="connsiteY0" fmla="*/ 965194 h 1628775"/>
                <a:gd name="connsiteX1" fmla="*/ 1575763 w 1575763"/>
                <a:gd name="connsiteY1" fmla="*/ 1628775 h 1628775"/>
                <a:gd name="connsiteX2" fmla="*/ 936088 w 1575763"/>
                <a:gd name="connsiteY2" fmla="*/ 1461459 h 1628775"/>
                <a:gd name="connsiteX3" fmla="*/ 964330 w 1575763"/>
                <a:gd name="connsiteY3" fmla="*/ 1370479 h 1628775"/>
                <a:gd name="connsiteX4" fmla="*/ 1575763 w 1575763"/>
                <a:gd name="connsiteY4" fmla="*/ 965194 h 1628775"/>
                <a:gd name="connsiteX5" fmla="*/ 1575763 w 1575763"/>
                <a:gd name="connsiteY5" fmla="*/ 0 h 1628775"/>
                <a:gd name="connsiteX6" fmla="*/ 1575763 w 1575763"/>
                <a:gd name="connsiteY6" fmla="*/ 574467 h 1628775"/>
                <a:gd name="connsiteX7" fmla="*/ 568855 w 1575763"/>
                <a:gd name="connsiteY7" fmla="*/ 1315256 h 1628775"/>
                <a:gd name="connsiteX8" fmla="*/ 556773 w 1575763"/>
                <a:gd name="connsiteY8" fmla="*/ 1362244 h 1628775"/>
                <a:gd name="connsiteX9" fmla="*/ 0 w 1575763"/>
                <a:gd name="connsiteY9" fmla="*/ 1216612 h 1628775"/>
                <a:gd name="connsiteX10" fmla="*/ 1575763 w 1575763"/>
                <a:gd name="connsiteY10" fmla="*/ 0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5763" h="1628775">
                  <a:moveTo>
                    <a:pt x="1575763" y="965194"/>
                  </a:moveTo>
                  <a:lnTo>
                    <a:pt x="1575763" y="1628775"/>
                  </a:lnTo>
                  <a:lnTo>
                    <a:pt x="936088" y="1461459"/>
                  </a:lnTo>
                  <a:lnTo>
                    <a:pt x="964330" y="1370479"/>
                  </a:lnTo>
                  <a:cubicBezTo>
                    <a:pt x="1065067" y="1132310"/>
                    <a:pt x="1300899" y="965194"/>
                    <a:pt x="1575763" y="965194"/>
                  </a:cubicBezTo>
                  <a:close/>
                  <a:moveTo>
                    <a:pt x="1575763" y="0"/>
                  </a:moveTo>
                  <a:lnTo>
                    <a:pt x="1575763" y="574467"/>
                  </a:lnTo>
                  <a:cubicBezTo>
                    <a:pt x="1102662" y="574467"/>
                    <a:pt x="702342" y="886081"/>
                    <a:pt x="568855" y="1315256"/>
                  </a:cubicBezTo>
                  <a:lnTo>
                    <a:pt x="556773" y="1362244"/>
                  </a:lnTo>
                  <a:lnTo>
                    <a:pt x="0" y="1216612"/>
                  </a:lnTo>
                  <a:cubicBezTo>
                    <a:pt x="187462" y="499915"/>
                    <a:pt x="834956" y="0"/>
                    <a:pt x="1575763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>
              <a:off x="4662488" y="2009776"/>
              <a:ext cx="2867024" cy="2867024"/>
            </a:xfrm>
            <a:prstGeom prst="blockArc">
              <a:avLst>
                <a:gd name="adj1" fmla="val 11728085"/>
                <a:gd name="adj2" fmla="val 16204025"/>
                <a:gd name="adj3" fmla="val 494"/>
              </a:avLst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301571" y="2539134"/>
              <a:ext cx="612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22</a:t>
              </a:r>
              <a:r>
                <a:rPr lang="en-US" altLang="zh-CN" dirty="0">
                  <a:solidFill>
                    <a:schemeClr val="bg1"/>
                  </a:solidFill>
                </a:rPr>
                <a:t>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034971" y="1247776"/>
            <a:ext cx="4122058" cy="4242253"/>
            <a:chOff x="4034971" y="1247776"/>
            <a:chExt cx="4122058" cy="4242253"/>
          </a:xfrm>
        </p:grpSpPr>
        <p:sp>
          <p:nvSpPr>
            <p:cNvPr id="67" name="任意多边形 66"/>
            <p:cNvSpPr/>
            <p:nvPr/>
          </p:nvSpPr>
          <p:spPr>
            <a:xfrm>
              <a:off x="6092893" y="1247776"/>
              <a:ext cx="1716685" cy="2181225"/>
            </a:xfrm>
            <a:custGeom>
              <a:avLst/>
              <a:gdLst>
                <a:gd name="connsiteX0" fmla="*/ 3108 w 1716685"/>
                <a:gd name="connsiteY0" fmla="*/ 1517644 h 2181225"/>
                <a:gd name="connsiteX1" fmla="*/ 472331 w 1716685"/>
                <a:gd name="connsiteY1" fmla="*/ 1712002 h 2181225"/>
                <a:gd name="connsiteX2" fmla="*/ 522175 w 1716685"/>
                <a:gd name="connsiteY2" fmla="*/ 1772414 h 2181225"/>
                <a:gd name="connsiteX3" fmla="*/ 3108 w 1716685"/>
                <a:gd name="connsiteY3" fmla="*/ 2181225 h 2181225"/>
                <a:gd name="connsiteX4" fmla="*/ 2163 w 1716685"/>
                <a:gd name="connsiteY4" fmla="*/ 1517739 h 2181225"/>
                <a:gd name="connsiteX5" fmla="*/ 0 w 1716685"/>
                <a:gd name="connsiteY5" fmla="*/ 2 h 2181225"/>
                <a:gd name="connsiteX6" fmla="*/ 1716685 w 1716685"/>
                <a:gd name="connsiteY6" fmla="*/ 831632 h 2181225"/>
                <a:gd name="connsiteX7" fmla="*/ 830731 w 1716685"/>
                <a:gd name="connsiteY7" fmla="*/ 1529399 h 2181225"/>
                <a:gd name="connsiteX8" fmla="*/ 816663 w 1716685"/>
                <a:gd name="connsiteY8" fmla="*/ 1510587 h 2181225"/>
                <a:gd name="connsiteX9" fmla="*/ 3108 w 1716685"/>
                <a:gd name="connsiteY9" fmla="*/ 1126917 h 2181225"/>
                <a:gd name="connsiteX10" fmla="*/ 1606 w 1716685"/>
                <a:gd name="connsiteY10" fmla="*/ 1126993 h 218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6685" h="2181225">
                  <a:moveTo>
                    <a:pt x="3108" y="1517644"/>
                  </a:moveTo>
                  <a:cubicBezTo>
                    <a:pt x="186351" y="1517644"/>
                    <a:pt x="352247" y="1591918"/>
                    <a:pt x="472331" y="1712002"/>
                  </a:cubicBezTo>
                  <a:lnTo>
                    <a:pt x="522175" y="1772414"/>
                  </a:lnTo>
                  <a:lnTo>
                    <a:pt x="3108" y="2181225"/>
                  </a:lnTo>
                  <a:lnTo>
                    <a:pt x="2163" y="1517739"/>
                  </a:lnTo>
                  <a:close/>
                  <a:moveTo>
                    <a:pt x="0" y="2"/>
                  </a:moveTo>
                  <a:cubicBezTo>
                    <a:pt x="669537" y="-952"/>
                    <a:pt x="1302421" y="305642"/>
                    <a:pt x="1716685" y="831632"/>
                  </a:cubicBezTo>
                  <a:lnTo>
                    <a:pt x="830731" y="1529399"/>
                  </a:lnTo>
                  <a:lnTo>
                    <a:pt x="816663" y="1510587"/>
                  </a:lnTo>
                  <a:cubicBezTo>
                    <a:pt x="623288" y="1276270"/>
                    <a:pt x="330640" y="1126917"/>
                    <a:pt x="3108" y="1126917"/>
                  </a:cubicBezTo>
                  <a:lnTo>
                    <a:pt x="1606" y="1126993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>
              <a:off x="4034971" y="1367971"/>
              <a:ext cx="4122058" cy="4122058"/>
            </a:xfrm>
            <a:prstGeom prst="blockArc">
              <a:avLst>
                <a:gd name="adj1" fmla="val 16200000"/>
                <a:gd name="adj2" fmla="val 19318853"/>
                <a:gd name="adj3" fmla="val 459"/>
              </a:avLst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234113" y="2481078"/>
              <a:ext cx="612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15</a:t>
              </a:r>
              <a:r>
                <a:rPr lang="en-US" altLang="zh-CN" dirty="0">
                  <a:solidFill>
                    <a:schemeClr val="bg1"/>
                  </a:solidFill>
                </a:rPr>
                <a:t>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10050" y="1543050"/>
            <a:ext cx="3864460" cy="3771900"/>
            <a:chOff x="4210050" y="1543050"/>
            <a:chExt cx="3864460" cy="3771900"/>
          </a:xfrm>
        </p:grpSpPr>
        <p:sp>
          <p:nvSpPr>
            <p:cNvPr id="68" name="任意多边形 67"/>
            <p:cNvSpPr/>
            <p:nvPr/>
          </p:nvSpPr>
          <p:spPr>
            <a:xfrm>
              <a:off x="6096001" y="2151114"/>
              <a:ext cx="1978509" cy="1277886"/>
            </a:xfrm>
            <a:custGeom>
              <a:avLst/>
              <a:gdLst>
                <a:gd name="connsiteX0" fmla="*/ 518375 w 1978509"/>
                <a:gd name="connsiteY0" fmla="*/ 868236 h 1277886"/>
                <a:gd name="connsiteX1" fmla="*/ 550252 w 1978509"/>
                <a:gd name="connsiteY1" fmla="*/ 906872 h 1277886"/>
                <a:gd name="connsiteX2" fmla="*/ 611434 w 1978509"/>
                <a:gd name="connsiteY2" fmla="*/ 1019590 h 1277886"/>
                <a:gd name="connsiteX3" fmla="*/ 634168 w 1978509"/>
                <a:gd name="connsiteY3" fmla="*/ 1092827 h 1277886"/>
                <a:gd name="connsiteX4" fmla="*/ 0 w 1978509"/>
                <a:gd name="connsiteY4" fmla="*/ 1277886 h 1277886"/>
                <a:gd name="connsiteX5" fmla="*/ 1617049 w 1978509"/>
                <a:gd name="connsiteY5" fmla="*/ 0 h 1277886"/>
                <a:gd name="connsiteX6" fmla="*/ 1978509 w 1978509"/>
                <a:gd name="connsiteY6" fmla="*/ 700528 h 1277886"/>
                <a:gd name="connsiteX7" fmla="*/ 1011618 w 1978509"/>
                <a:gd name="connsiteY7" fmla="*/ 982681 h 1277886"/>
                <a:gd name="connsiteX8" fmla="*/ 1006909 w 1978509"/>
                <a:gd name="connsiteY8" fmla="*/ 964367 h 1277886"/>
                <a:gd name="connsiteX9" fmla="*/ 874249 w 1978509"/>
                <a:gd name="connsiteY9" fmla="*/ 688413 h 1277886"/>
                <a:gd name="connsiteX10" fmla="*/ 823602 w 1978509"/>
                <a:gd name="connsiteY10" fmla="*/ 627028 h 127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8509" h="1277886">
                  <a:moveTo>
                    <a:pt x="518375" y="868236"/>
                  </a:moveTo>
                  <a:lnTo>
                    <a:pt x="550252" y="906872"/>
                  </a:lnTo>
                  <a:cubicBezTo>
                    <a:pt x="574102" y="942174"/>
                    <a:pt x="594644" y="979895"/>
                    <a:pt x="611434" y="1019590"/>
                  </a:cubicBezTo>
                  <a:lnTo>
                    <a:pt x="634168" y="1092827"/>
                  </a:lnTo>
                  <a:lnTo>
                    <a:pt x="0" y="1277886"/>
                  </a:lnTo>
                  <a:close/>
                  <a:moveTo>
                    <a:pt x="1617049" y="0"/>
                  </a:moveTo>
                  <a:cubicBezTo>
                    <a:pt x="1781485" y="208079"/>
                    <a:pt x="1904216" y="445938"/>
                    <a:pt x="1978509" y="700528"/>
                  </a:cubicBezTo>
                  <a:lnTo>
                    <a:pt x="1011618" y="982681"/>
                  </a:lnTo>
                  <a:lnTo>
                    <a:pt x="1006909" y="964367"/>
                  </a:lnTo>
                  <a:cubicBezTo>
                    <a:pt x="976104" y="865327"/>
                    <a:pt x="931089" y="772547"/>
                    <a:pt x="874249" y="688413"/>
                  </a:cubicBezTo>
                  <a:lnTo>
                    <a:pt x="823602" y="62702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>
              <a:off x="4210050" y="1543050"/>
              <a:ext cx="3771900" cy="3771900"/>
            </a:xfrm>
            <a:prstGeom prst="blockArc">
              <a:avLst>
                <a:gd name="adj1" fmla="val 19298118"/>
                <a:gd name="adj2" fmla="val 20616891"/>
                <a:gd name="adj3" fmla="val 2213"/>
              </a:avLst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6562498" y="2859095"/>
              <a:ext cx="612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5</a:t>
              </a:r>
              <a:r>
                <a:rPr lang="en-US" altLang="zh-CN" dirty="0">
                  <a:solidFill>
                    <a:schemeClr val="bg1"/>
                  </a:solidFill>
                </a:rPr>
                <a:t>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24350" y="1657350"/>
            <a:ext cx="3657760" cy="3543300"/>
            <a:chOff x="4324350" y="1657350"/>
            <a:chExt cx="3657760" cy="3543300"/>
          </a:xfrm>
        </p:grpSpPr>
        <p:sp>
          <p:nvSpPr>
            <p:cNvPr id="73" name="任意多边形 72"/>
            <p:cNvSpPr/>
            <p:nvPr/>
          </p:nvSpPr>
          <p:spPr>
            <a:xfrm>
              <a:off x="6096001" y="2897637"/>
              <a:ext cx="1886109" cy="2125659"/>
            </a:xfrm>
            <a:custGeom>
              <a:avLst/>
              <a:gdLst>
                <a:gd name="connsiteX0" fmla="*/ 633837 w 1886109"/>
                <a:gd name="connsiteY0" fmla="*/ 345241 h 2125659"/>
                <a:gd name="connsiteX1" fmla="*/ 650100 w 1886109"/>
                <a:gd name="connsiteY1" fmla="*/ 397629 h 2125659"/>
                <a:gd name="connsiteX2" fmla="*/ 663581 w 1886109"/>
                <a:gd name="connsiteY2" fmla="*/ 531364 h 2125659"/>
                <a:gd name="connsiteX3" fmla="*/ 371015 w 1886109"/>
                <a:gd name="connsiteY3" fmla="*/ 1081616 h 2125659"/>
                <a:gd name="connsiteX4" fmla="*/ 353671 w 1886109"/>
                <a:gd name="connsiteY4" fmla="*/ 1091030 h 2125659"/>
                <a:gd name="connsiteX5" fmla="*/ 0 w 1886109"/>
                <a:gd name="connsiteY5" fmla="*/ 531364 h 2125659"/>
                <a:gd name="connsiteX6" fmla="*/ 1809547 w 1886109"/>
                <a:gd name="connsiteY6" fmla="*/ 0 h 2125659"/>
                <a:gd name="connsiteX7" fmla="*/ 1007487 w 1886109"/>
                <a:gd name="connsiteY7" fmla="*/ 2125659 h 2125659"/>
                <a:gd name="connsiteX8" fmla="*/ 562733 w 1886109"/>
                <a:gd name="connsiteY8" fmla="*/ 1421859 h 2125659"/>
                <a:gd name="connsiteX9" fmla="*/ 589474 w 1886109"/>
                <a:gd name="connsiteY9" fmla="*/ 1405613 h 2125659"/>
                <a:gd name="connsiteX10" fmla="*/ 1054308 w 1886109"/>
                <a:gd name="connsiteY10" fmla="*/ 531364 h 2125659"/>
                <a:gd name="connsiteX11" fmla="*/ 1032888 w 1886109"/>
                <a:gd name="connsiteY11" fmla="*/ 318884 h 2125659"/>
                <a:gd name="connsiteX12" fmla="*/ 1011175 w 1886109"/>
                <a:gd name="connsiteY12" fmla="*/ 234438 h 212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6109" h="2125659">
                  <a:moveTo>
                    <a:pt x="633837" y="345241"/>
                  </a:moveTo>
                  <a:lnTo>
                    <a:pt x="650100" y="397629"/>
                  </a:lnTo>
                  <a:cubicBezTo>
                    <a:pt x="658939" y="440827"/>
                    <a:pt x="663581" y="485553"/>
                    <a:pt x="663581" y="531364"/>
                  </a:cubicBezTo>
                  <a:cubicBezTo>
                    <a:pt x="663581" y="760418"/>
                    <a:pt x="547529" y="962366"/>
                    <a:pt x="371015" y="1081616"/>
                  </a:cubicBezTo>
                  <a:lnTo>
                    <a:pt x="353671" y="1091030"/>
                  </a:lnTo>
                  <a:lnTo>
                    <a:pt x="0" y="531364"/>
                  </a:lnTo>
                  <a:close/>
                  <a:moveTo>
                    <a:pt x="1809547" y="0"/>
                  </a:moveTo>
                  <a:cubicBezTo>
                    <a:pt x="2046859" y="808160"/>
                    <a:pt x="1719514" y="1675707"/>
                    <a:pt x="1007487" y="2125659"/>
                  </a:cubicBezTo>
                  <a:lnTo>
                    <a:pt x="562733" y="1421859"/>
                  </a:lnTo>
                  <a:lnTo>
                    <a:pt x="589474" y="1405613"/>
                  </a:lnTo>
                  <a:cubicBezTo>
                    <a:pt x="869922" y="1216146"/>
                    <a:pt x="1054308" y="895288"/>
                    <a:pt x="1054308" y="531364"/>
                  </a:cubicBezTo>
                  <a:cubicBezTo>
                    <a:pt x="1054308" y="458579"/>
                    <a:pt x="1046933" y="387517"/>
                    <a:pt x="1032888" y="318884"/>
                  </a:cubicBezTo>
                  <a:lnTo>
                    <a:pt x="1011175" y="234438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/>
            <p:nvPr/>
          </p:nvSpPr>
          <p:spPr>
            <a:xfrm>
              <a:off x="4324350" y="1657350"/>
              <a:ext cx="3543300" cy="3543300"/>
            </a:xfrm>
            <a:prstGeom prst="blockArc">
              <a:avLst>
                <a:gd name="adj1" fmla="val 20590286"/>
                <a:gd name="adj2" fmla="val 3448304"/>
                <a:gd name="adj3" fmla="val 8503"/>
              </a:avLst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6596966" y="3483848"/>
              <a:ext cx="612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18</a:t>
              </a:r>
              <a:r>
                <a:rPr lang="en-US" altLang="zh-CN" dirty="0">
                  <a:solidFill>
                    <a:schemeClr val="bg1"/>
                  </a:solidFill>
                </a:rPr>
                <a:t>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419600" y="1752600"/>
            <a:ext cx="3352800" cy="3448056"/>
            <a:chOff x="4419600" y="1752600"/>
            <a:chExt cx="3352800" cy="3448056"/>
          </a:xfrm>
        </p:grpSpPr>
        <p:sp>
          <p:nvSpPr>
            <p:cNvPr id="74" name="任意多边形 73"/>
            <p:cNvSpPr/>
            <p:nvPr/>
          </p:nvSpPr>
          <p:spPr>
            <a:xfrm>
              <a:off x="5489061" y="3429000"/>
              <a:ext cx="1562018" cy="1771656"/>
            </a:xfrm>
            <a:custGeom>
              <a:avLst/>
              <a:gdLst>
                <a:gd name="connsiteX0" fmla="*/ 1174221 w 1562018"/>
                <a:gd name="connsiteY0" fmla="*/ 886294 h 1771656"/>
                <a:gd name="connsiteX1" fmla="*/ 1562018 w 1562018"/>
                <a:gd name="connsiteY1" fmla="*/ 1492169 h 1771656"/>
                <a:gd name="connsiteX2" fmla="*/ 0 w 1562018"/>
                <a:gd name="connsiteY2" fmla="*/ 1664443 h 1771656"/>
                <a:gd name="connsiteX3" fmla="*/ 246989 w 1562018"/>
                <a:gd name="connsiteY3" fmla="*/ 987111 h 1771656"/>
                <a:gd name="connsiteX4" fmla="*/ 394459 w 1562018"/>
                <a:gd name="connsiteY4" fmla="*/ 1032888 h 1771656"/>
                <a:gd name="connsiteX5" fmla="*/ 606939 w 1562018"/>
                <a:gd name="connsiteY5" fmla="*/ 1054308 h 1771656"/>
                <a:gd name="connsiteX6" fmla="*/ 1017323 w 1562018"/>
                <a:gd name="connsiteY6" fmla="*/ 971455 h 1771656"/>
                <a:gd name="connsiteX7" fmla="*/ 606939 w 1562018"/>
                <a:gd name="connsiteY7" fmla="*/ 0 h 1771656"/>
                <a:gd name="connsiteX8" fmla="*/ 963986 w 1562018"/>
                <a:gd name="connsiteY8" fmla="*/ 557833 h 1771656"/>
                <a:gd name="connsiteX9" fmla="*/ 865235 w 1562018"/>
                <a:gd name="connsiteY9" fmla="*/ 611434 h 1771656"/>
                <a:gd name="connsiteX10" fmla="*/ 606939 w 1562018"/>
                <a:gd name="connsiteY10" fmla="*/ 663581 h 1771656"/>
                <a:gd name="connsiteX11" fmla="*/ 473204 w 1562018"/>
                <a:gd name="connsiteY11" fmla="*/ 650100 h 1771656"/>
                <a:gd name="connsiteX12" fmla="*/ 380387 w 1562018"/>
                <a:gd name="connsiteY12" fmla="*/ 621287 h 1771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62018" h="1771656">
                  <a:moveTo>
                    <a:pt x="1174221" y="886294"/>
                  </a:moveTo>
                  <a:lnTo>
                    <a:pt x="1562018" y="1492169"/>
                  </a:lnTo>
                  <a:cubicBezTo>
                    <a:pt x="1096689" y="1790008"/>
                    <a:pt x="519052" y="1853715"/>
                    <a:pt x="0" y="1664443"/>
                  </a:cubicBezTo>
                  <a:lnTo>
                    <a:pt x="246989" y="987111"/>
                  </a:lnTo>
                  <a:lnTo>
                    <a:pt x="394459" y="1032888"/>
                  </a:lnTo>
                  <a:cubicBezTo>
                    <a:pt x="463092" y="1046933"/>
                    <a:pt x="534155" y="1054308"/>
                    <a:pt x="606939" y="1054308"/>
                  </a:cubicBezTo>
                  <a:cubicBezTo>
                    <a:pt x="752509" y="1054308"/>
                    <a:pt x="891188" y="1024806"/>
                    <a:pt x="1017323" y="971455"/>
                  </a:cubicBezTo>
                  <a:close/>
                  <a:moveTo>
                    <a:pt x="606939" y="0"/>
                  </a:moveTo>
                  <a:lnTo>
                    <a:pt x="963986" y="557833"/>
                  </a:lnTo>
                  <a:lnTo>
                    <a:pt x="865235" y="611434"/>
                  </a:lnTo>
                  <a:cubicBezTo>
                    <a:pt x="785845" y="645013"/>
                    <a:pt x="698561" y="663581"/>
                    <a:pt x="606939" y="663581"/>
                  </a:cubicBezTo>
                  <a:cubicBezTo>
                    <a:pt x="561129" y="663581"/>
                    <a:pt x="516402" y="658939"/>
                    <a:pt x="473204" y="650100"/>
                  </a:cubicBezTo>
                  <a:lnTo>
                    <a:pt x="380387" y="621287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/>
            <p:nvPr/>
          </p:nvSpPr>
          <p:spPr>
            <a:xfrm>
              <a:off x="4419600" y="1752600"/>
              <a:ext cx="3352800" cy="3352800"/>
            </a:xfrm>
            <a:prstGeom prst="blockArc">
              <a:avLst>
                <a:gd name="adj1" fmla="val 3454838"/>
                <a:gd name="adj2" fmla="val 6571067"/>
                <a:gd name="adj3" fmla="val 692"/>
              </a:avLst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5882142" y="4122470"/>
              <a:ext cx="612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15</a:t>
              </a:r>
              <a:r>
                <a:rPr lang="en-US" altLang="zh-CN" dirty="0">
                  <a:solidFill>
                    <a:schemeClr val="bg1"/>
                  </a:solidFill>
                </a:rPr>
                <a:t>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31" name="直接连接符 130"/>
          <p:cNvCxnSpPr/>
          <p:nvPr/>
        </p:nvCxnSpPr>
        <p:spPr>
          <a:xfrm flipH="1">
            <a:off x="9564827" y="6560457"/>
            <a:ext cx="2659289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直角三角形 132"/>
          <p:cNvSpPr/>
          <p:nvPr/>
        </p:nvSpPr>
        <p:spPr>
          <a:xfrm>
            <a:off x="9564827" y="6183086"/>
            <a:ext cx="377371" cy="377371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7" name="任意多边形 36"/>
          <p:cNvSpPr/>
          <p:nvPr/>
        </p:nvSpPr>
        <p:spPr>
          <a:xfrm rot="18900000">
            <a:off x="-696090" y="447125"/>
            <a:ext cx="2727295" cy="551542"/>
          </a:xfrm>
          <a:custGeom>
            <a:avLst/>
            <a:gdLst/>
            <a:ahLst/>
            <a:cxnLst/>
            <a:rect l="l" t="t" r="r" b="b"/>
            <a:pathLst>
              <a:path w="2727295" h="551542">
                <a:moveTo>
                  <a:pt x="886397" y="167092"/>
                </a:moveTo>
                <a:cubicBezTo>
                  <a:pt x="881808" y="219405"/>
                  <a:pt x="862535" y="268964"/>
                  <a:pt x="828577" y="315771"/>
                </a:cubicBezTo>
                <a:lnTo>
                  <a:pt x="828577" y="289614"/>
                </a:lnTo>
                <a:lnTo>
                  <a:pt x="827201" y="289614"/>
                </a:lnTo>
                <a:cubicBezTo>
                  <a:pt x="823530" y="291450"/>
                  <a:pt x="818023" y="293744"/>
                  <a:pt x="810681" y="296498"/>
                </a:cubicBezTo>
                <a:cubicBezTo>
                  <a:pt x="798750" y="302004"/>
                  <a:pt x="790031" y="305675"/>
                  <a:pt x="784524" y="307511"/>
                </a:cubicBezTo>
                <a:lnTo>
                  <a:pt x="784524" y="257951"/>
                </a:lnTo>
                <a:lnTo>
                  <a:pt x="825824" y="257951"/>
                </a:lnTo>
                <a:lnTo>
                  <a:pt x="825824" y="220781"/>
                </a:lnTo>
                <a:lnTo>
                  <a:pt x="784524" y="220781"/>
                </a:lnTo>
                <a:lnTo>
                  <a:pt x="784524" y="171222"/>
                </a:lnTo>
                <a:lnTo>
                  <a:pt x="820317" y="171222"/>
                </a:lnTo>
                <a:lnTo>
                  <a:pt x="820317" y="167092"/>
                </a:lnTo>
                <a:close/>
                <a:moveTo>
                  <a:pt x="1015803" y="128545"/>
                </a:moveTo>
                <a:lnTo>
                  <a:pt x="817564" y="128545"/>
                </a:lnTo>
                <a:lnTo>
                  <a:pt x="817564" y="132675"/>
                </a:lnTo>
                <a:lnTo>
                  <a:pt x="695041" y="132675"/>
                </a:lnTo>
                <a:lnTo>
                  <a:pt x="695041" y="171222"/>
                </a:lnTo>
                <a:lnTo>
                  <a:pt x="740471" y="171221"/>
                </a:lnTo>
                <a:lnTo>
                  <a:pt x="740471" y="220781"/>
                </a:lnTo>
                <a:lnTo>
                  <a:pt x="700548" y="220781"/>
                </a:lnTo>
                <a:lnTo>
                  <a:pt x="700548" y="257951"/>
                </a:lnTo>
                <a:lnTo>
                  <a:pt x="740471" y="257951"/>
                </a:lnTo>
                <a:lnTo>
                  <a:pt x="740471" y="321278"/>
                </a:lnTo>
                <a:cubicBezTo>
                  <a:pt x="733129" y="324031"/>
                  <a:pt x="719821" y="327702"/>
                  <a:pt x="700548" y="332291"/>
                </a:cubicBezTo>
                <a:cubicBezTo>
                  <a:pt x="695041" y="334126"/>
                  <a:pt x="691829" y="335044"/>
                  <a:pt x="690911" y="335044"/>
                </a:cubicBezTo>
                <a:cubicBezTo>
                  <a:pt x="698254" y="353400"/>
                  <a:pt x="704678" y="370837"/>
                  <a:pt x="710185" y="387357"/>
                </a:cubicBezTo>
                <a:cubicBezTo>
                  <a:pt x="751484" y="365331"/>
                  <a:pt x="785901" y="348811"/>
                  <a:pt x="813434" y="337797"/>
                </a:cubicBezTo>
                <a:cubicBezTo>
                  <a:pt x="803339" y="350646"/>
                  <a:pt x="793702" y="361201"/>
                  <a:pt x="784524" y="369461"/>
                </a:cubicBezTo>
                <a:cubicBezTo>
                  <a:pt x="801962" y="377721"/>
                  <a:pt x="815729" y="385522"/>
                  <a:pt x="825824" y="392864"/>
                </a:cubicBezTo>
                <a:cubicBezTo>
                  <a:pt x="839591" y="379097"/>
                  <a:pt x="858405" y="350646"/>
                  <a:pt x="882267" y="307511"/>
                </a:cubicBezTo>
                <a:lnTo>
                  <a:pt x="882267" y="431410"/>
                </a:lnTo>
                <a:lnTo>
                  <a:pt x="926320" y="431410"/>
                </a:lnTo>
                <a:lnTo>
                  <a:pt x="926320" y="259328"/>
                </a:lnTo>
                <a:cubicBezTo>
                  <a:pt x="949265" y="295121"/>
                  <a:pt x="966243" y="330455"/>
                  <a:pt x="977257" y="365331"/>
                </a:cubicBezTo>
                <a:lnTo>
                  <a:pt x="1021310" y="346057"/>
                </a:lnTo>
                <a:cubicBezTo>
                  <a:pt x="1000201" y="297415"/>
                  <a:pt x="978633" y="258410"/>
                  <a:pt x="956607" y="229041"/>
                </a:cubicBezTo>
                <a:cubicBezTo>
                  <a:pt x="943758" y="234548"/>
                  <a:pt x="933663" y="239137"/>
                  <a:pt x="926320" y="242808"/>
                </a:cubicBezTo>
                <a:lnTo>
                  <a:pt x="926320" y="213898"/>
                </a:lnTo>
                <a:cubicBezTo>
                  <a:pt x="927238" y="211145"/>
                  <a:pt x="928156" y="206556"/>
                  <a:pt x="929074" y="200131"/>
                </a:cubicBezTo>
                <a:cubicBezTo>
                  <a:pt x="931827" y="185447"/>
                  <a:pt x="933663" y="174434"/>
                  <a:pt x="934580" y="167092"/>
                </a:cubicBezTo>
                <a:lnTo>
                  <a:pt x="1015803" y="167092"/>
                </a:lnTo>
                <a:close/>
                <a:moveTo>
                  <a:pt x="1174008" y="167092"/>
                </a:moveTo>
                <a:lnTo>
                  <a:pt x="1174008" y="233171"/>
                </a:lnTo>
                <a:lnTo>
                  <a:pt x="1143721" y="233171"/>
                </a:lnTo>
                <a:lnTo>
                  <a:pt x="1143721" y="167092"/>
                </a:lnTo>
                <a:close/>
                <a:moveTo>
                  <a:pt x="1244217" y="128545"/>
                </a:moveTo>
                <a:lnTo>
                  <a:pt x="1073511" y="128545"/>
                </a:lnTo>
                <a:lnTo>
                  <a:pt x="1073511" y="167092"/>
                </a:lnTo>
                <a:lnTo>
                  <a:pt x="1102421" y="167092"/>
                </a:lnTo>
                <a:lnTo>
                  <a:pt x="1102421" y="233171"/>
                </a:lnTo>
                <a:lnTo>
                  <a:pt x="1063875" y="233171"/>
                </a:lnTo>
                <a:lnTo>
                  <a:pt x="1063875" y="271718"/>
                </a:lnTo>
                <a:lnTo>
                  <a:pt x="1101045" y="271718"/>
                </a:lnTo>
                <a:lnTo>
                  <a:pt x="1101045" y="290991"/>
                </a:lnTo>
                <a:cubicBezTo>
                  <a:pt x="1101045" y="335044"/>
                  <a:pt x="1084984" y="372214"/>
                  <a:pt x="1052861" y="402500"/>
                </a:cubicBezTo>
                <a:cubicBezTo>
                  <a:pt x="1054697" y="403418"/>
                  <a:pt x="1056991" y="404336"/>
                  <a:pt x="1059745" y="405254"/>
                </a:cubicBezTo>
                <a:cubicBezTo>
                  <a:pt x="1076265" y="411678"/>
                  <a:pt x="1088196" y="417185"/>
                  <a:pt x="1095538" y="421774"/>
                </a:cubicBezTo>
                <a:cubicBezTo>
                  <a:pt x="1126742" y="385063"/>
                  <a:pt x="1142344" y="341468"/>
                  <a:pt x="1142344" y="290991"/>
                </a:cubicBezTo>
                <a:lnTo>
                  <a:pt x="1142344" y="271718"/>
                </a:lnTo>
                <a:lnTo>
                  <a:pt x="1174007" y="271718"/>
                </a:lnTo>
                <a:lnTo>
                  <a:pt x="1174007" y="409384"/>
                </a:lnTo>
                <a:lnTo>
                  <a:pt x="1215307" y="409384"/>
                </a:lnTo>
                <a:lnTo>
                  <a:pt x="1215307" y="401124"/>
                </a:lnTo>
                <a:cubicBezTo>
                  <a:pt x="1221732" y="405713"/>
                  <a:pt x="1230451" y="414890"/>
                  <a:pt x="1241464" y="428657"/>
                </a:cubicBezTo>
                <a:cubicBezTo>
                  <a:pt x="1243299" y="430492"/>
                  <a:pt x="1244217" y="431410"/>
                  <a:pt x="1244217" y="431410"/>
                </a:cubicBezTo>
                <a:cubicBezTo>
                  <a:pt x="1282764" y="413973"/>
                  <a:pt x="1320851" y="385980"/>
                  <a:pt x="1358480" y="347434"/>
                </a:cubicBezTo>
                <a:cubicBezTo>
                  <a:pt x="1366740" y="338256"/>
                  <a:pt x="1372706" y="332291"/>
                  <a:pt x="1376377" y="329537"/>
                </a:cubicBezTo>
                <a:cubicBezTo>
                  <a:pt x="1382801" y="326784"/>
                  <a:pt x="1382801" y="323572"/>
                  <a:pt x="1376377" y="319901"/>
                </a:cubicBezTo>
                <a:cubicBezTo>
                  <a:pt x="1372706" y="316230"/>
                  <a:pt x="1366740" y="311641"/>
                  <a:pt x="1358480" y="306134"/>
                </a:cubicBezTo>
                <a:cubicBezTo>
                  <a:pt x="1350220" y="299710"/>
                  <a:pt x="1343796" y="295121"/>
                  <a:pt x="1339207" y="292368"/>
                </a:cubicBezTo>
                <a:cubicBezTo>
                  <a:pt x="1308920" y="345598"/>
                  <a:pt x="1267620" y="380474"/>
                  <a:pt x="1215307" y="396994"/>
                </a:cubicBezTo>
                <a:lnTo>
                  <a:pt x="1215307" y="271718"/>
                </a:lnTo>
                <a:lnTo>
                  <a:pt x="1251101" y="271718"/>
                </a:lnTo>
                <a:lnTo>
                  <a:pt x="1251100" y="233171"/>
                </a:lnTo>
                <a:lnTo>
                  <a:pt x="1215307" y="233171"/>
                </a:lnTo>
                <a:lnTo>
                  <a:pt x="1215307" y="167092"/>
                </a:lnTo>
                <a:lnTo>
                  <a:pt x="1244217" y="167092"/>
                </a:lnTo>
                <a:close/>
                <a:moveTo>
                  <a:pt x="1359857" y="233171"/>
                </a:moveTo>
                <a:cubicBezTo>
                  <a:pt x="1347926" y="224911"/>
                  <a:pt x="1335995" y="216192"/>
                  <a:pt x="1324063" y="207015"/>
                </a:cubicBezTo>
                <a:cubicBezTo>
                  <a:pt x="1301119" y="246479"/>
                  <a:pt x="1268997" y="277224"/>
                  <a:pt x="1227697" y="299251"/>
                </a:cubicBezTo>
                <a:cubicBezTo>
                  <a:pt x="1241464" y="309346"/>
                  <a:pt x="1253395" y="318524"/>
                  <a:pt x="1263490" y="326784"/>
                </a:cubicBezTo>
                <a:cubicBezTo>
                  <a:pt x="1286435" y="310264"/>
                  <a:pt x="1310756" y="290073"/>
                  <a:pt x="1336453" y="266211"/>
                </a:cubicBezTo>
                <a:cubicBezTo>
                  <a:pt x="1347467" y="256116"/>
                  <a:pt x="1355268" y="249232"/>
                  <a:pt x="1359857" y="245561"/>
                </a:cubicBezTo>
                <a:cubicBezTo>
                  <a:pt x="1360774" y="244643"/>
                  <a:pt x="1361692" y="243726"/>
                  <a:pt x="1362610" y="242808"/>
                </a:cubicBezTo>
                <a:cubicBezTo>
                  <a:pt x="1367199" y="240972"/>
                  <a:pt x="1366281" y="237760"/>
                  <a:pt x="1359857" y="233171"/>
                </a:cubicBezTo>
                <a:close/>
                <a:moveTo>
                  <a:pt x="1351597" y="131298"/>
                </a:moveTo>
                <a:cubicBezTo>
                  <a:pt x="1337830" y="123956"/>
                  <a:pt x="1324063" y="117073"/>
                  <a:pt x="1310297" y="110649"/>
                </a:cubicBezTo>
                <a:cubicBezTo>
                  <a:pt x="1292859" y="140935"/>
                  <a:pt x="1265785" y="173516"/>
                  <a:pt x="1229074" y="208391"/>
                </a:cubicBezTo>
                <a:cubicBezTo>
                  <a:pt x="1246512" y="217569"/>
                  <a:pt x="1259819" y="224911"/>
                  <a:pt x="1268997" y="230418"/>
                </a:cubicBezTo>
                <a:cubicBezTo>
                  <a:pt x="1283681" y="216651"/>
                  <a:pt x="1302496" y="196460"/>
                  <a:pt x="1325440" y="169845"/>
                </a:cubicBezTo>
                <a:cubicBezTo>
                  <a:pt x="1338289" y="154243"/>
                  <a:pt x="1346090" y="145524"/>
                  <a:pt x="1348843" y="143688"/>
                </a:cubicBezTo>
                <a:cubicBezTo>
                  <a:pt x="1349761" y="142771"/>
                  <a:pt x="1350679" y="141853"/>
                  <a:pt x="1351597" y="140935"/>
                </a:cubicBezTo>
                <a:cubicBezTo>
                  <a:pt x="1357103" y="137264"/>
                  <a:pt x="1357103" y="134052"/>
                  <a:pt x="1351597" y="131298"/>
                </a:cubicBezTo>
                <a:close/>
                <a:moveTo>
                  <a:pt x="1588382" y="212521"/>
                </a:moveTo>
                <a:cubicBezTo>
                  <a:pt x="1584711" y="218946"/>
                  <a:pt x="1580122" y="225829"/>
                  <a:pt x="1574616" y="233171"/>
                </a:cubicBezTo>
                <a:cubicBezTo>
                  <a:pt x="1564520" y="224911"/>
                  <a:pt x="1557637" y="218028"/>
                  <a:pt x="1553966" y="212521"/>
                </a:cubicBezTo>
                <a:close/>
                <a:moveTo>
                  <a:pt x="1669605" y="161585"/>
                </a:moveTo>
                <a:lnTo>
                  <a:pt x="1669605" y="383227"/>
                </a:lnTo>
                <a:lnTo>
                  <a:pt x="1617292" y="383227"/>
                </a:lnTo>
                <a:cubicBezTo>
                  <a:pt x="1617292" y="382309"/>
                  <a:pt x="1622799" y="372214"/>
                  <a:pt x="1633812" y="352941"/>
                </a:cubicBezTo>
                <a:cubicBezTo>
                  <a:pt x="1617292" y="346516"/>
                  <a:pt x="1578287" y="335503"/>
                  <a:pt x="1516796" y="319901"/>
                </a:cubicBezTo>
                <a:cubicBezTo>
                  <a:pt x="1512207" y="327243"/>
                  <a:pt x="1507618" y="338256"/>
                  <a:pt x="1503029" y="352941"/>
                </a:cubicBezTo>
                <a:cubicBezTo>
                  <a:pt x="1550753" y="365790"/>
                  <a:pt x="1582876" y="375885"/>
                  <a:pt x="1599395" y="383227"/>
                </a:cubicBezTo>
                <a:lnTo>
                  <a:pt x="1467236" y="383227"/>
                </a:lnTo>
                <a:lnTo>
                  <a:pt x="1467236" y="161585"/>
                </a:lnTo>
                <a:lnTo>
                  <a:pt x="1520926" y="161585"/>
                </a:lnTo>
                <a:cubicBezTo>
                  <a:pt x="1507159" y="193707"/>
                  <a:pt x="1491098" y="218946"/>
                  <a:pt x="1472743" y="237301"/>
                </a:cubicBezTo>
                <a:cubicBezTo>
                  <a:pt x="1488345" y="241890"/>
                  <a:pt x="1500276" y="247397"/>
                  <a:pt x="1508536" y="253821"/>
                </a:cubicBezTo>
                <a:lnTo>
                  <a:pt x="1525056" y="233171"/>
                </a:lnTo>
                <a:cubicBezTo>
                  <a:pt x="1532398" y="242349"/>
                  <a:pt x="1538363" y="249232"/>
                  <a:pt x="1542952" y="253821"/>
                </a:cubicBezTo>
                <a:cubicBezTo>
                  <a:pt x="1522761" y="265752"/>
                  <a:pt x="1498440" y="273094"/>
                  <a:pt x="1469989" y="275848"/>
                </a:cubicBezTo>
                <a:cubicBezTo>
                  <a:pt x="1476414" y="286861"/>
                  <a:pt x="1481921" y="298792"/>
                  <a:pt x="1486509" y="311641"/>
                </a:cubicBezTo>
                <a:cubicBezTo>
                  <a:pt x="1489263" y="310723"/>
                  <a:pt x="1493852" y="308888"/>
                  <a:pt x="1500276" y="306134"/>
                </a:cubicBezTo>
                <a:cubicBezTo>
                  <a:pt x="1519549" y="298792"/>
                  <a:pt x="1533316" y="293285"/>
                  <a:pt x="1541576" y="289614"/>
                </a:cubicBezTo>
                <a:cubicBezTo>
                  <a:pt x="1539740" y="291450"/>
                  <a:pt x="1537446" y="295121"/>
                  <a:pt x="1534692" y="300628"/>
                </a:cubicBezTo>
                <a:cubicBezTo>
                  <a:pt x="1532857" y="304299"/>
                  <a:pt x="1531480" y="307052"/>
                  <a:pt x="1530563" y="308887"/>
                </a:cubicBezTo>
                <a:cubicBezTo>
                  <a:pt x="1530563" y="308887"/>
                  <a:pt x="1537905" y="311641"/>
                  <a:pt x="1552589" y="317148"/>
                </a:cubicBezTo>
                <a:cubicBezTo>
                  <a:pt x="1577369" y="325407"/>
                  <a:pt x="1594348" y="331373"/>
                  <a:pt x="1603525" y="335044"/>
                </a:cubicBezTo>
                <a:lnTo>
                  <a:pt x="1615915" y="306134"/>
                </a:lnTo>
                <a:cubicBezTo>
                  <a:pt x="1594807" y="297874"/>
                  <a:pt x="1573698" y="290991"/>
                  <a:pt x="1552589" y="285484"/>
                </a:cubicBezTo>
                <a:lnTo>
                  <a:pt x="1571862" y="277224"/>
                </a:lnTo>
                <a:cubicBezTo>
                  <a:pt x="1592971" y="287320"/>
                  <a:pt x="1619587" y="296956"/>
                  <a:pt x="1651708" y="306134"/>
                </a:cubicBezTo>
                <a:cubicBezTo>
                  <a:pt x="1654462" y="291450"/>
                  <a:pt x="1659969" y="278142"/>
                  <a:pt x="1668228" y="266211"/>
                </a:cubicBezTo>
                <a:cubicBezTo>
                  <a:pt x="1643449" y="264376"/>
                  <a:pt x="1622799" y="259787"/>
                  <a:pt x="1606279" y="252444"/>
                </a:cubicBezTo>
                <a:cubicBezTo>
                  <a:pt x="1624634" y="225829"/>
                  <a:pt x="1637942" y="202426"/>
                  <a:pt x="1646202" y="182235"/>
                </a:cubicBezTo>
                <a:lnTo>
                  <a:pt x="1558096" y="182235"/>
                </a:lnTo>
                <a:cubicBezTo>
                  <a:pt x="1560849" y="178564"/>
                  <a:pt x="1564061" y="174893"/>
                  <a:pt x="1567732" y="171222"/>
                </a:cubicBezTo>
                <a:cubicBezTo>
                  <a:pt x="1560390" y="167550"/>
                  <a:pt x="1552589" y="164338"/>
                  <a:pt x="1544329" y="161585"/>
                </a:cubicBezTo>
                <a:close/>
                <a:moveTo>
                  <a:pt x="1713658" y="124415"/>
                </a:moveTo>
                <a:lnTo>
                  <a:pt x="1423183" y="124415"/>
                </a:lnTo>
                <a:lnTo>
                  <a:pt x="1423183" y="432787"/>
                </a:lnTo>
                <a:lnTo>
                  <a:pt x="1467236" y="432787"/>
                </a:lnTo>
                <a:lnTo>
                  <a:pt x="1467236" y="416267"/>
                </a:lnTo>
                <a:lnTo>
                  <a:pt x="1669605" y="416267"/>
                </a:lnTo>
                <a:lnTo>
                  <a:pt x="1669605" y="430034"/>
                </a:lnTo>
                <a:lnTo>
                  <a:pt x="1713658" y="430034"/>
                </a:lnTo>
                <a:close/>
                <a:moveTo>
                  <a:pt x="2059200" y="140935"/>
                </a:moveTo>
                <a:lnTo>
                  <a:pt x="1946314" y="140935"/>
                </a:lnTo>
                <a:lnTo>
                  <a:pt x="1946314" y="135428"/>
                </a:lnTo>
                <a:cubicBezTo>
                  <a:pt x="1946314" y="128086"/>
                  <a:pt x="1947232" y="121662"/>
                  <a:pt x="1949067" y="116155"/>
                </a:cubicBezTo>
                <a:cubicBezTo>
                  <a:pt x="1949067" y="114320"/>
                  <a:pt x="1949067" y="113402"/>
                  <a:pt x="1949067" y="113402"/>
                </a:cubicBezTo>
                <a:cubicBezTo>
                  <a:pt x="1949067" y="110648"/>
                  <a:pt x="1939516" y="109186"/>
                  <a:pt x="1920415" y="109014"/>
                </a:cubicBezTo>
                <a:cubicBezTo>
                  <a:pt x="1914048" y="108956"/>
                  <a:pt x="1906620" y="109042"/>
                  <a:pt x="1898131" y="109272"/>
                </a:cubicBezTo>
                <a:lnTo>
                  <a:pt x="1898131" y="140935"/>
                </a:lnTo>
                <a:lnTo>
                  <a:pt x="1783868" y="140935"/>
                </a:lnTo>
                <a:lnTo>
                  <a:pt x="1783868" y="178105"/>
                </a:lnTo>
                <a:lnTo>
                  <a:pt x="1898131" y="178105"/>
                </a:lnTo>
                <a:lnTo>
                  <a:pt x="1898131" y="194625"/>
                </a:lnTo>
                <a:lnTo>
                  <a:pt x="1801764" y="194625"/>
                </a:lnTo>
                <a:lnTo>
                  <a:pt x="1801764" y="229041"/>
                </a:lnTo>
                <a:lnTo>
                  <a:pt x="1899507" y="229041"/>
                </a:lnTo>
                <a:lnTo>
                  <a:pt x="1899507" y="246938"/>
                </a:lnTo>
                <a:lnTo>
                  <a:pt x="1765971" y="246938"/>
                </a:lnTo>
                <a:lnTo>
                  <a:pt x="1765971" y="281354"/>
                </a:lnTo>
                <a:lnTo>
                  <a:pt x="1860961" y="281354"/>
                </a:lnTo>
                <a:cubicBezTo>
                  <a:pt x="1839852" y="309805"/>
                  <a:pt x="1804977" y="334585"/>
                  <a:pt x="1756335" y="355694"/>
                </a:cubicBezTo>
                <a:cubicBezTo>
                  <a:pt x="1769184" y="365790"/>
                  <a:pt x="1780197" y="378179"/>
                  <a:pt x="1789375" y="392864"/>
                </a:cubicBezTo>
                <a:cubicBezTo>
                  <a:pt x="1810483" y="380015"/>
                  <a:pt x="1831592" y="364872"/>
                  <a:pt x="1852701" y="347434"/>
                </a:cubicBezTo>
                <a:lnTo>
                  <a:pt x="1852701" y="370837"/>
                </a:lnTo>
                <a:cubicBezTo>
                  <a:pt x="1852701" y="380015"/>
                  <a:pt x="1848112" y="387357"/>
                  <a:pt x="1838934" y="392864"/>
                </a:cubicBezTo>
                <a:cubicBezTo>
                  <a:pt x="1849948" y="419479"/>
                  <a:pt x="1856831" y="433705"/>
                  <a:pt x="1859584" y="435540"/>
                </a:cubicBezTo>
                <a:cubicBezTo>
                  <a:pt x="1885282" y="416267"/>
                  <a:pt x="1911897" y="402042"/>
                  <a:pt x="1939431" y="392864"/>
                </a:cubicBezTo>
                <a:cubicBezTo>
                  <a:pt x="1937595" y="387357"/>
                  <a:pt x="1933924" y="373591"/>
                  <a:pt x="1928417" y="351564"/>
                </a:cubicBezTo>
                <a:cubicBezTo>
                  <a:pt x="1926582" y="352482"/>
                  <a:pt x="1923828" y="353858"/>
                  <a:pt x="1920157" y="355694"/>
                </a:cubicBezTo>
                <a:cubicBezTo>
                  <a:pt x="1910980" y="361201"/>
                  <a:pt x="1902720" y="365331"/>
                  <a:pt x="1895377" y="368084"/>
                </a:cubicBezTo>
                <a:lnTo>
                  <a:pt x="1895377" y="310264"/>
                </a:lnTo>
                <a:cubicBezTo>
                  <a:pt x="1899966" y="305675"/>
                  <a:pt x="1904555" y="299710"/>
                  <a:pt x="1909144" y="292368"/>
                </a:cubicBezTo>
                <a:cubicBezTo>
                  <a:pt x="1910980" y="289614"/>
                  <a:pt x="1912356" y="287779"/>
                  <a:pt x="1913274" y="286861"/>
                </a:cubicBezTo>
                <a:cubicBezTo>
                  <a:pt x="1931629" y="355694"/>
                  <a:pt x="1977518" y="402042"/>
                  <a:pt x="2050940" y="425904"/>
                </a:cubicBezTo>
                <a:cubicBezTo>
                  <a:pt x="2061953" y="406630"/>
                  <a:pt x="2072966" y="391487"/>
                  <a:pt x="2083980" y="380474"/>
                </a:cubicBezTo>
                <a:cubicBezTo>
                  <a:pt x="2049104" y="372214"/>
                  <a:pt x="2021112" y="359824"/>
                  <a:pt x="2000003" y="343304"/>
                </a:cubicBezTo>
                <a:cubicBezTo>
                  <a:pt x="2013770" y="331373"/>
                  <a:pt x="2029372" y="320819"/>
                  <a:pt x="2046810" y="311641"/>
                </a:cubicBezTo>
                <a:cubicBezTo>
                  <a:pt x="2034879" y="299710"/>
                  <a:pt x="2021571" y="290073"/>
                  <a:pt x="2006887" y="282731"/>
                </a:cubicBezTo>
                <a:cubicBezTo>
                  <a:pt x="2005969" y="282731"/>
                  <a:pt x="2004133" y="284566"/>
                  <a:pt x="2001380" y="288238"/>
                </a:cubicBezTo>
                <a:cubicBezTo>
                  <a:pt x="1991285" y="301087"/>
                  <a:pt x="1981648" y="311182"/>
                  <a:pt x="1972470" y="318524"/>
                </a:cubicBezTo>
                <a:cubicBezTo>
                  <a:pt x="1960539" y="300169"/>
                  <a:pt x="1953656" y="287779"/>
                  <a:pt x="1951820" y="281354"/>
                </a:cubicBezTo>
                <a:lnTo>
                  <a:pt x="2078473" y="281354"/>
                </a:lnTo>
                <a:lnTo>
                  <a:pt x="2078473" y="246938"/>
                </a:lnTo>
                <a:lnTo>
                  <a:pt x="1946314" y="246938"/>
                </a:lnTo>
                <a:lnTo>
                  <a:pt x="1946314" y="229041"/>
                </a:lnTo>
                <a:lnTo>
                  <a:pt x="2039927" y="229041"/>
                </a:lnTo>
                <a:lnTo>
                  <a:pt x="2039927" y="194625"/>
                </a:lnTo>
                <a:lnTo>
                  <a:pt x="1946314" y="194625"/>
                </a:lnTo>
                <a:lnTo>
                  <a:pt x="1946314" y="178105"/>
                </a:lnTo>
                <a:lnTo>
                  <a:pt x="2059200" y="178105"/>
                </a:lnTo>
                <a:close/>
                <a:moveTo>
                  <a:pt x="2727295" y="0"/>
                </a:moveTo>
                <a:lnTo>
                  <a:pt x="2727295" y="551542"/>
                </a:lnTo>
                <a:lnTo>
                  <a:pt x="0" y="55154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06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任意多边形 96"/>
          <p:cNvSpPr/>
          <p:nvPr/>
        </p:nvSpPr>
        <p:spPr>
          <a:xfrm rot="18900000">
            <a:off x="-696090" y="447125"/>
            <a:ext cx="2727295" cy="551542"/>
          </a:xfrm>
          <a:custGeom>
            <a:avLst/>
            <a:gdLst/>
            <a:ahLst/>
            <a:cxnLst/>
            <a:rect l="l" t="t" r="r" b="b"/>
            <a:pathLst>
              <a:path w="2727295" h="551542">
                <a:moveTo>
                  <a:pt x="874007" y="343304"/>
                </a:moveTo>
                <a:lnTo>
                  <a:pt x="874007" y="369461"/>
                </a:lnTo>
                <a:lnTo>
                  <a:pt x="831331" y="369461"/>
                </a:lnTo>
                <a:lnTo>
                  <a:pt x="831331" y="343304"/>
                </a:lnTo>
                <a:close/>
                <a:moveTo>
                  <a:pt x="791408" y="234548"/>
                </a:moveTo>
                <a:lnTo>
                  <a:pt x="791408" y="369461"/>
                </a:lnTo>
                <a:lnTo>
                  <a:pt x="766628" y="369461"/>
                </a:lnTo>
                <a:lnTo>
                  <a:pt x="766628" y="234548"/>
                </a:lnTo>
                <a:close/>
                <a:moveTo>
                  <a:pt x="874007" y="288238"/>
                </a:moveTo>
                <a:lnTo>
                  <a:pt x="874007" y="311641"/>
                </a:lnTo>
                <a:lnTo>
                  <a:pt x="831331" y="311641"/>
                </a:lnTo>
                <a:lnTo>
                  <a:pt x="831331" y="288238"/>
                </a:lnTo>
                <a:close/>
                <a:moveTo>
                  <a:pt x="872631" y="234548"/>
                </a:moveTo>
                <a:lnTo>
                  <a:pt x="872631" y="256575"/>
                </a:lnTo>
                <a:lnTo>
                  <a:pt x="831331" y="256574"/>
                </a:lnTo>
                <a:lnTo>
                  <a:pt x="831331" y="234548"/>
                </a:lnTo>
                <a:close/>
                <a:moveTo>
                  <a:pt x="940087" y="234548"/>
                </a:moveTo>
                <a:lnTo>
                  <a:pt x="940087" y="369461"/>
                </a:lnTo>
                <a:lnTo>
                  <a:pt x="913930" y="369461"/>
                </a:lnTo>
                <a:lnTo>
                  <a:pt x="913930" y="234548"/>
                </a:lnTo>
                <a:close/>
                <a:moveTo>
                  <a:pt x="1008920" y="128545"/>
                </a:moveTo>
                <a:lnTo>
                  <a:pt x="697795" y="128545"/>
                </a:lnTo>
                <a:lnTo>
                  <a:pt x="697795" y="164338"/>
                </a:lnTo>
                <a:lnTo>
                  <a:pt x="827201" y="164338"/>
                </a:lnTo>
                <a:cubicBezTo>
                  <a:pt x="826283" y="167092"/>
                  <a:pt x="825365" y="171222"/>
                  <a:pt x="824447" y="176728"/>
                </a:cubicBezTo>
                <a:cubicBezTo>
                  <a:pt x="822612" y="186824"/>
                  <a:pt x="820776" y="194625"/>
                  <a:pt x="818941" y="200131"/>
                </a:cubicBezTo>
                <a:lnTo>
                  <a:pt x="722575" y="200131"/>
                </a:lnTo>
                <a:lnTo>
                  <a:pt x="722575" y="431410"/>
                </a:lnTo>
                <a:lnTo>
                  <a:pt x="766628" y="431410"/>
                </a:lnTo>
                <a:lnTo>
                  <a:pt x="766628" y="403877"/>
                </a:lnTo>
                <a:lnTo>
                  <a:pt x="940087" y="403877"/>
                </a:lnTo>
                <a:lnTo>
                  <a:pt x="940087" y="428657"/>
                </a:lnTo>
                <a:lnTo>
                  <a:pt x="985517" y="428657"/>
                </a:lnTo>
                <a:lnTo>
                  <a:pt x="985517" y="200131"/>
                </a:lnTo>
                <a:lnTo>
                  <a:pt x="867124" y="200131"/>
                </a:lnTo>
                <a:cubicBezTo>
                  <a:pt x="871713" y="187283"/>
                  <a:pt x="875384" y="175351"/>
                  <a:pt x="878137" y="164338"/>
                </a:cubicBezTo>
                <a:lnTo>
                  <a:pt x="1008920" y="164338"/>
                </a:lnTo>
                <a:close/>
                <a:moveTo>
                  <a:pt x="1280010" y="321277"/>
                </a:moveTo>
                <a:cubicBezTo>
                  <a:pt x="1280010" y="319442"/>
                  <a:pt x="1264867" y="313476"/>
                  <a:pt x="1234581" y="303381"/>
                </a:cubicBezTo>
                <a:cubicBezTo>
                  <a:pt x="1217143" y="347434"/>
                  <a:pt x="1195575" y="381851"/>
                  <a:pt x="1169878" y="406630"/>
                </a:cubicBezTo>
                <a:cubicBezTo>
                  <a:pt x="1181809" y="412137"/>
                  <a:pt x="1194199" y="419020"/>
                  <a:pt x="1207047" y="427280"/>
                </a:cubicBezTo>
                <a:cubicBezTo>
                  <a:pt x="1222650" y="411678"/>
                  <a:pt x="1241464" y="385063"/>
                  <a:pt x="1263490" y="347434"/>
                </a:cubicBezTo>
                <a:cubicBezTo>
                  <a:pt x="1268997" y="337338"/>
                  <a:pt x="1274045" y="329537"/>
                  <a:pt x="1278634" y="324031"/>
                </a:cubicBezTo>
                <a:cubicBezTo>
                  <a:pt x="1279551" y="323113"/>
                  <a:pt x="1280010" y="322195"/>
                  <a:pt x="1280010" y="321277"/>
                </a:cubicBezTo>
                <a:close/>
                <a:moveTo>
                  <a:pt x="1329570" y="304758"/>
                </a:moveTo>
                <a:cubicBezTo>
                  <a:pt x="1313968" y="310264"/>
                  <a:pt x="1299743" y="315771"/>
                  <a:pt x="1286894" y="321277"/>
                </a:cubicBezTo>
                <a:cubicBezTo>
                  <a:pt x="1304331" y="350646"/>
                  <a:pt x="1320392" y="383686"/>
                  <a:pt x="1335077" y="420397"/>
                </a:cubicBezTo>
                <a:cubicBezTo>
                  <a:pt x="1351597" y="412137"/>
                  <a:pt x="1367199" y="404795"/>
                  <a:pt x="1381883" y="398370"/>
                </a:cubicBezTo>
                <a:close/>
                <a:moveTo>
                  <a:pt x="1175384" y="117532"/>
                </a:moveTo>
                <a:cubicBezTo>
                  <a:pt x="1153358" y="126710"/>
                  <a:pt x="1115270" y="134969"/>
                  <a:pt x="1061121" y="142312"/>
                </a:cubicBezTo>
                <a:cubicBezTo>
                  <a:pt x="1067546" y="156996"/>
                  <a:pt x="1072594" y="168927"/>
                  <a:pt x="1076265" y="178105"/>
                </a:cubicBezTo>
                <a:cubicBezTo>
                  <a:pt x="1088196" y="177187"/>
                  <a:pt x="1101504" y="174893"/>
                  <a:pt x="1116188" y="171222"/>
                </a:cubicBezTo>
                <a:lnTo>
                  <a:pt x="1116188" y="211145"/>
                </a:lnTo>
                <a:lnTo>
                  <a:pt x="1061121" y="211145"/>
                </a:lnTo>
                <a:lnTo>
                  <a:pt x="1061121" y="246938"/>
                </a:lnTo>
                <a:lnTo>
                  <a:pt x="1110681" y="246938"/>
                </a:lnTo>
                <a:cubicBezTo>
                  <a:pt x="1099668" y="277224"/>
                  <a:pt x="1081312" y="308429"/>
                  <a:pt x="1055615" y="340551"/>
                </a:cubicBezTo>
                <a:cubicBezTo>
                  <a:pt x="1063875" y="347893"/>
                  <a:pt x="1072135" y="357530"/>
                  <a:pt x="1080395" y="369461"/>
                </a:cubicBezTo>
                <a:cubicBezTo>
                  <a:pt x="1092326" y="353858"/>
                  <a:pt x="1104257" y="335962"/>
                  <a:pt x="1116188" y="315771"/>
                </a:cubicBezTo>
                <a:lnTo>
                  <a:pt x="1116188" y="430034"/>
                </a:lnTo>
                <a:lnTo>
                  <a:pt x="1157488" y="430034"/>
                </a:lnTo>
                <a:lnTo>
                  <a:pt x="1157488" y="292368"/>
                </a:lnTo>
                <a:cubicBezTo>
                  <a:pt x="1168501" y="308888"/>
                  <a:pt x="1176761" y="322654"/>
                  <a:pt x="1182268" y="333667"/>
                </a:cubicBezTo>
                <a:cubicBezTo>
                  <a:pt x="1191445" y="327243"/>
                  <a:pt x="1203376" y="319901"/>
                  <a:pt x="1218061" y="311641"/>
                </a:cubicBezTo>
                <a:cubicBezTo>
                  <a:pt x="1207965" y="294203"/>
                  <a:pt x="1197411" y="278142"/>
                  <a:pt x="1186397" y="263458"/>
                </a:cubicBezTo>
                <a:cubicBezTo>
                  <a:pt x="1174466" y="268964"/>
                  <a:pt x="1164830" y="273553"/>
                  <a:pt x="1157488" y="277224"/>
                </a:cubicBezTo>
                <a:lnTo>
                  <a:pt x="1157488" y="246938"/>
                </a:lnTo>
                <a:lnTo>
                  <a:pt x="1204294" y="246938"/>
                </a:lnTo>
                <a:lnTo>
                  <a:pt x="1204294" y="211145"/>
                </a:lnTo>
                <a:lnTo>
                  <a:pt x="1157488" y="211145"/>
                </a:lnTo>
                <a:lnTo>
                  <a:pt x="1157488" y="164338"/>
                </a:lnTo>
                <a:cubicBezTo>
                  <a:pt x="1178596" y="162503"/>
                  <a:pt x="1196493" y="159749"/>
                  <a:pt x="1211177" y="156078"/>
                </a:cubicBezTo>
                <a:cubicBezTo>
                  <a:pt x="1211177" y="154243"/>
                  <a:pt x="1199246" y="141394"/>
                  <a:pt x="1175384" y="117532"/>
                </a:cubicBezTo>
                <a:close/>
                <a:moveTo>
                  <a:pt x="1311673" y="172598"/>
                </a:moveTo>
                <a:lnTo>
                  <a:pt x="1311674" y="251068"/>
                </a:lnTo>
                <a:lnTo>
                  <a:pt x="1256607" y="251068"/>
                </a:lnTo>
                <a:lnTo>
                  <a:pt x="1256607" y="172598"/>
                </a:lnTo>
                <a:close/>
                <a:moveTo>
                  <a:pt x="1355727" y="134052"/>
                </a:moveTo>
                <a:lnTo>
                  <a:pt x="1212554" y="134052"/>
                </a:lnTo>
                <a:lnTo>
                  <a:pt x="1212554" y="289614"/>
                </a:lnTo>
                <a:lnTo>
                  <a:pt x="1355727" y="289614"/>
                </a:lnTo>
                <a:close/>
                <a:moveTo>
                  <a:pt x="1588382" y="212521"/>
                </a:moveTo>
                <a:cubicBezTo>
                  <a:pt x="1584711" y="218946"/>
                  <a:pt x="1580122" y="225829"/>
                  <a:pt x="1574616" y="233171"/>
                </a:cubicBezTo>
                <a:cubicBezTo>
                  <a:pt x="1564520" y="224911"/>
                  <a:pt x="1557637" y="218028"/>
                  <a:pt x="1553966" y="212521"/>
                </a:cubicBezTo>
                <a:close/>
                <a:moveTo>
                  <a:pt x="1669605" y="161585"/>
                </a:moveTo>
                <a:lnTo>
                  <a:pt x="1669605" y="383227"/>
                </a:lnTo>
                <a:lnTo>
                  <a:pt x="1617292" y="383227"/>
                </a:lnTo>
                <a:cubicBezTo>
                  <a:pt x="1617292" y="382309"/>
                  <a:pt x="1622799" y="372214"/>
                  <a:pt x="1633812" y="352941"/>
                </a:cubicBezTo>
                <a:cubicBezTo>
                  <a:pt x="1617292" y="346516"/>
                  <a:pt x="1578287" y="335503"/>
                  <a:pt x="1516796" y="319901"/>
                </a:cubicBezTo>
                <a:cubicBezTo>
                  <a:pt x="1512207" y="327243"/>
                  <a:pt x="1507618" y="338256"/>
                  <a:pt x="1503029" y="352941"/>
                </a:cubicBezTo>
                <a:cubicBezTo>
                  <a:pt x="1550753" y="365790"/>
                  <a:pt x="1582876" y="375885"/>
                  <a:pt x="1599395" y="383227"/>
                </a:cubicBezTo>
                <a:lnTo>
                  <a:pt x="1467236" y="383227"/>
                </a:lnTo>
                <a:lnTo>
                  <a:pt x="1467236" y="161585"/>
                </a:lnTo>
                <a:lnTo>
                  <a:pt x="1520926" y="161585"/>
                </a:lnTo>
                <a:cubicBezTo>
                  <a:pt x="1507159" y="193707"/>
                  <a:pt x="1491098" y="218946"/>
                  <a:pt x="1472743" y="237301"/>
                </a:cubicBezTo>
                <a:cubicBezTo>
                  <a:pt x="1488345" y="241890"/>
                  <a:pt x="1500276" y="247397"/>
                  <a:pt x="1508536" y="253821"/>
                </a:cubicBezTo>
                <a:lnTo>
                  <a:pt x="1525056" y="233171"/>
                </a:lnTo>
                <a:cubicBezTo>
                  <a:pt x="1532398" y="242349"/>
                  <a:pt x="1538363" y="249232"/>
                  <a:pt x="1542952" y="253821"/>
                </a:cubicBezTo>
                <a:cubicBezTo>
                  <a:pt x="1522762" y="265752"/>
                  <a:pt x="1498440" y="273094"/>
                  <a:pt x="1469989" y="275848"/>
                </a:cubicBezTo>
                <a:cubicBezTo>
                  <a:pt x="1476414" y="286861"/>
                  <a:pt x="1481921" y="298792"/>
                  <a:pt x="1486509" y="311641"/>
                </a:cubicBezTo>
                <a:cubicBezTo>
                  <a:pt x="1489263" y="310723"/>
                  <a:pt x="1493852" y="308888"/>
                  <a:pt x="1500276" y="306134"/>
                </a:cubicBezTo>
                <a:cubicBezTo>
                  <a:pt x="1519549" y="298792"/>
                  <a:pt x="1533316" y="293285"/>
                  <a:pt x="1541576" y="289614"/>
                </a:cubicBezTo>
                <a:cubicBezTo>
                  <a:pt x="1539740" y="291450"/>
                  <a:pt x="1537446" y="295121"/>
                  <a:pt x="1534692" y="300628"/>
                </a:cubicBezTo>
                <a:cubicBezTo>
                  <a:pt x="1532857" y="304299"/>
                  <a:pt x="1531480" y="307052"/>
                  <a:pt x="1530563" y="308887"/>
                </a:cubicBezTo>
                <a:cubicBezTo>
                  <a:pt x="1530563" y="308887"/>
                  <a:pt x="1537905" y="311641"/>
                  <a:pt x="1552589" y="317148"/>
                </a:cubicBezTo>
                <a:cubicBezTo>
                  <a:pt x="1577369" y="325407"/>
                  <a:pt x="1594348" y="331373"/>
                  <a:pt x="1603525" y="335044"/>
                </a:cubicBezTo>
                <a:lnTo>
                  <a:pt x="1615915" y="306134"/>
                </a:lnTo>
                <a:cubicBezTo>
                  <a:pt x="1594807" y="297874"/>
                  <a:pt x="1573698" y="290991"/>
                  <a:pt x="1552589" y="285484"/>
                </a:cubicBezTo>
                <a:lnTo>
                  <a:pt x="1571862" y="277224"/>
                </a:lnTo>
                <a:cubicBezTo>
                  <a:pt x="1592971" y="287320"/>
                  <a:pt x="1619587" y="296956"/>
                  <a:pt x="1651708" y="306134"/>
                </a:cubicBezTo>
                <a:cubicBezTo>
                  <a:pt x="1654462" y="291450"/>
                  <a:pt x="1659969" y="278142"/>
                  <a:pt x="1668228" y="266211"/>
                </a:cubicBezTo>
                <a:cubicBezTo>
                  <a:pt x="1643449" y="264375"/>
                  <a:pt x="1622799" y="259787"/>
                  <a:pt x="1606279" y="252444"/>
                </a:cubicBezTo>
                <a:cubicBezTo>
                  <a:pt x="1624634" y="225829"/>
                  <a:pt x="1637942" y="202426"/>
                  <a:pt x="1646202" y="182235"/>
                </a:cubicBezTo>
                <a:lnTo>
                  <a:pt x="1558096" y="182235"/>
                </a:lnTo>
                <a:cubicBezTo>
                  <a:pt x="1560849" y="178564"/>
                  <a:pt x="1564061" y="174893"/>
                  <a:pt x="1567732" y="171222"/>
                </a:cubicBezTo>
                <a:cubicBezTo>
                  <a:pt x="1560390" y="167550"/>
                  <a:pt x="1552589" y="164338"/>
                  <a:pt x="1544329" y="161585"/>
                </a:cubicBezTo>
                <a:close/>
                <a:moveTo>
                  <a:pt x="1713658" y="124415"/>
                </a:moveTo>
                <a:lnTo>
                  <a:pt x="1423183" y="124415"/>
                </a:lnTo>
                <a:lnTo>
                  <a:pt x="1423183" y="432787"/>
                </a:lnTo>
                <a:lnTo>
                  <a:pt x="1467236" y="432787"/>
                </a:lnTo>
                <a:lnTo>
                  <a:pt x="1467236" y="416267"/>
                </a:lnTo>
                <a:lnTo>
                  <a:pt x="1669605" y="416267"/>
                </a:lnTo>
                <a:lnTo>
                  <a:pt x="1669605" y="430034"/>
                </a:lnTo>
                <a:lnTo>
                  <a:pt x="1713658" y="430034"/>
                </a:lnTo>
                <a:close/>
                <a:moveTo>
                  <a:pt x="2059200" y="140935"/>
                </a:moveTo>
                <a:lnTo>
                  <a:pt x="1946314" y="140935"/>
                </a:lnTo>
                <a:lnTo>
                  <a:pt x="1946314" y="135428"/>
                </a:lnTo>
                <a:cubicBezTo>
                  <a:pt x="1946314" y="128086"/>
                  <a:pt x="1947232" y="121662"/>
                  <a:pt x="1949067" y="116155"/>
                </a:cubicBezTo>
                <a:cubicBezTo>
                  <a:pt x="1949067" y="114320"/>
                  <a:pt x="1949067" y="113402"/>
                  <a:pt x="1949067" y="113402"/>
                </a:cubicBezTo>
                <a:cubicBezTo>
                  <a:pt x="1949067" y="109731"/>
                  <a:pt x="1932088" y="108354"/>
                  <a:pt x="1898131" y="109272"/>
                </a:cubicBezTo>
                <a:lnTo>
                  <a:pt x="1898131" y="140935"/>
                </a:lnTo>
                <a:lnTo>
                  <a:pt x="1783868" y="140935"/>
                </a:lnTo>
                <a:lnTo>
                  <a:pt x="1783868" y="178105"/>
                </a:lnTo>
                <a:lnTo>
                  <a:pt x="1898131" y="178105"/>
                </a:lnTo>
                <a:lnTo>
                  <a:pt x="1898131" y="194625"/>
                </a:lnTo>
                <a:lnTo>
                  <a:pt x="1801764" y="194625"/>
                </a:lnTo>
                <a:lnTo>
                  <a:pt x="1801764" y="229041"/>
                </a:lnTo>
                <a:lnTo>
                  <a:pt x="1899507" y="229041"/>
                </a:lnTo>
                <a:lnTo>
                  <a:pt x="1899507" y="246938"/>
                </a:lnTo>
                <a:lnTo>
                  <a:pt x="1765971" y="246938"/>
                </a:lnTo>
                <a:lnTo>
                  <a:pt x="1765971" y="281354"/>
                </a:lnTo>
                <a:lnTo>
                  <a:pt x="1860961" y="281354"/>
                </a:lnTo>
                <a:cubicBezTo>
                  <a:pt x="1839852" y="309805"/>
                  <a:pt x="1804977" y="334585"/>
                  <a:pt x="1756335" y="355694"/>
                </a:cubicBezTo>
                <a:cubicBezTo>
                  <a:pt x="1769184" y="365790"/>
                  <a:pt x="1780197" y="378179"/>
                  <a:pt x="1789375" y="392864"/>
                </a:cubicBezTo>
                <a:cubicBezTo>
                  <a:pt x="1810483" y="380015"/>
                  <a:pt x="1831592" y="364872"/>
                  <a:pt x="1852701" y="347434"/>
                </a:cubicBezTo>
                <a:lnTo>
                  <a:pt x="1852701" y="370837"/>
                </a:lnTo>
                <a:cubicBezTo>
                  <a:pt x="1852701" y="380015"/>
                  <a:pt x="1848112" y="387357"/>
                  <a:pt x="1838934" y="392864"/>
                </a:cubicBezTo>
                <a:cubicBezTo>
                  <a:pt x="1849948" y="419479"/>
                  <a:pt x="1856831" y="433705"/>
                  <a:pt x="1859584" y="435540"/>
                </a:cubicBezTo>
                <a:cubicBezTo>
                  <a:pt x="1885282" y="416267"/>
                  <a:pt x="1911897" y="402041"/>
                  <a:pt x="1939431" y="392864"/>
                </a:cubicBezTo>
                <a:cubicBezTo>
                  <a:pt x="1937595" y="387357"/>
                  <a:pt x="1933924" y="373591"/>
                  <a:pt x="1928417" y="351564"/>
                </a:cubicBezTo>
                <a:cubicBezTo>
                  <a:pt x="1926582" y="352482"/>
                  <a:pt x="1923828" y="353858"/>
                  <a:pt x="1920157" y="355694"/>
                </a:cubicBezTo>
                <a:cubicBezTo>
                  <a:pt x="1910979" y="361201"/>
                  <a:pt x="1902720" y="365331"/>
                  <a:pt x="1895377" y="368084"/>
                </a:cubicBezTo>
                <a:lnTo>
                  <a:pt x="1895377" y="310264"/>
                </a:lnTo>
                <a:cubicBezTo>
                  <a:pt x="1899966" y="305675"/>
                  <a:pt x="1904555" y="299710"/>
                  <a:pt x="1909144" y="292368"/>
                </a:cubicBezTo>
                <a:cubicBezTo>
                  <a:pt x="1910979" y="289614"/>
                  <a:pt x="1912356" y="287779"/>
                  <a:pt x="1913274" y="286861"/>
                </a:cubicBezTo>
                <a:cubicBezTo>
                  <a:pt x="1931629" y="355694"/>
                  <a:pt x="1977518" y="402041"/>
                  <a:pt x="2050940" y="425904"/>
                </a:cubicBezTo>
                <a:cubicBezTo>
                  <a:pt x="2061953" y="406630"/>
                  <a:pt x="2072966" y="391487"/>
                  <a:pt x="2083980" y="380474"/>
                </a:cubicBezTo>
                <a:cubicBezTo>
                  <a:pt x="2049104" y="372214"/>
                  <a:pt x="2021112" y="359824"/>
                  <a:pt x="2000004" y="343304"/>
                </a:cubicBezTo>
                <a:cubicBezTo>
                  <a:pt x="2013770" y="331373"/>
                  <a:pt x="2029372" y="320819"/>
                  <a:pt x="2046810" y="311641"/>
                </a:cubicBezTo>
                <a:cubicBezTo>
                  <a:pt x="2034879" y="299710"/>
                  <a:pt x="2021571" y="290073"/>
                  <a:pt x="2006887" y="282731"/>
                </a:cubicBezTo>
                <a:cubicBezTo>
                  <a:pt x="2005969" y="282731"/>
                  <a:pt x="2004133" y="284566"/>
                  <a:pt x="2001380" y="288238"/>
                </a:cubicBezTo>
                <a:cubicBezTo>
                  <a:pt x="1991285" y="301087"/>
                  <a:pt x="1981648" y="311182"/>
                  <a:pt x="1972470" y="318524"/>
                </a:cubicBezTo>
                <a:cubicBezTo>
                  <a:pt x="1960539" y="300169"/>
                  <a:pt x="1953656" y="287779"/>
                  <a:pt x="1951820" y="281354"/>
                </a:cubicBezTo>
                <a:lnTo>
                  <a:pt x="2078473" y="281354"/>
                </a:lnTo>
                <a:lnTo>
                  <a:pt x="2078473" y="246938"/>
                </a:lnTo>
                <a:lnTo>
                  <a:pt x="1946314" y="246938"/>
                </a:lnTo>
                <a:lnTo>
                  <a:pt x="1946314" y="229041"/>
                </a:lnTo>
                <a:lnTo>
                  <a:pt x="2039927" y="229041"/>
                </a:lnTo>
                <a:lnTo>
                  <a:pt x="2039927" y="194625"/>
                </a:lnTo>
                <a:lnTo>
                  <a:pt x="1946314" y="194625"/>
                </a:lnTo>
                <a:lnTo>
                  <a:pt x="1946314" y="178105"/>
                </a:lnTo>
                <a:lnTo>
                  <a:pt x="2059200" y="178105"/>
                </a:lnTo>
                <a:close/>
                <a:moveTo>
                  <a:pt x="2727295" y="0"/>
                </a:moveTo>
                <a:lnTo>
                  <a:pt x="2727295" y="551542"/>
                </a:lnTo>
                <a:lnTo>
                  <a:pt x="0" y="55154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9564827" y="6560457"/>
            <a:ext cx="2659289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直角三角形 6"/>
          <p:cNvSpPr/>
          <p:nvPr/>
        </p:nvSpPr>
        <p:spPr>
          <a:xfrm>
            <a:off x="9564827" y="6183086"/>
            <a:ext cx="377371" cy="377371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1264959191"/>
              </p:ext>
            </p:extLst>
          </p:nvPr>
        </p:nvGraphicFramePr>
        <p:xfrm>
          <a:off x="1543988" y="599605"/>
          <a:ext cx="7680794" cy="4386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0" name="组合 99"/>
          <p:cNvGrpSpPr/>
          <p:nvPr/>
        </p:nvGrpSpPr>
        <p:grpSpPr>
          <a:xfrm>
            <a:off x="9808630" y="1918738"/>
            <a:ext cx="2383370" cy="1155312"/>
            <a:chOff x="9808630" y="1918738"/>
            <a:chExt cx="2383370" cy="1155312"/>
          </a:xfrm>
        </p:grpSpPr>
        <p:sp>
          <p:nvSpPr>
            <p:cNvPr id="16" name="矩形 15"/>
            <p:cNvSpPr/>
            <p:nvPr/>
          </p:nvSpPr>
          <p:spPr>
            <a:xfrm>
              <a:off x="9808630" y="1918738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10114094" y="2064165"/>
              <a:ext cx="751738" cy="863389"/>
              <a:chOff x="3875088" y="4130675"/>
              <a:chExt cx="1560513" cy="1792288"/>
            </a:xfrm>
            <a:solidFill>
              <a:schemeClr val="bg1">
                <a:alpha val="40000"/>
              </a:schemeClr>
            </a:solidFill>
          </p:grpSpPr>
          <p:sp>
            <p:nvSpPr>
              <p:cNvPr id="59" name="Rectangle 34"/>
              <p:cNvSpPr>
                <a:spLocks noChangeArrowheads="1"/>
              </p:cNvSpPr>
              <p:nvPr/>
            </p:nvSpPr>
            <p:spPr bwMode="auto">
              <a:xfrm>
                <a:off x="4741863" y="4476750"/>
                <a:ext cx="268288" cy="1446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Rectangle 35"/>
              <p:cNvSpPr>
                <a:spLocks noChangeArrowheads="1"/>
              </p:cNvSpPr>
              <p:nvPr/>
            </p:nvSpPr>
            <p:spPr bwMode="auto">
              <a:xfrm>
                <a:off x="4316413" y="4775200"/>
                <a:ext cx="268288" cy="11477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Rectangle 36"/>
              <p:cNvSpPr>
                <a:spLocks noChangeArrowheads="1"/>
              </p:cNvSpPr>
              <p:nvPr/>
            </p:nvSpPr>
            <p:spPr bwMode="auto">
              <a:xfrm>
                <a:off x="3875088" y="4995863"/>
                <a:ext cx="268288" cy="9271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Rectangle 37"/>
              <p:cNvSpPr>
                <a:spLocks noChangeArrowheads="1"/>
              </p:cNvSpPr>
              <p:nvPr/>
            </p:nvSpPr>
            <p:spPr bwMode="auto">
              <a:xfrm>
                <a:off x="5168901" y="4130675"/>
                <a:ext cx="266700" cy="1792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9" name="矩形 88"/>
            <p:cNvSpPr/>
            <p:nvPr/>
          </p:nvSpPr>
          <p:spPr>
            <a:xfrm>
              <a:off x="11808259" y="1919807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808630" y="3237873"/>
            <a:ext cx="2383370" cy="1156380"/>
            <a:chOff x="9808630" y="3237873"/>
            <a:chExt cx="2383370" cy="1156380"/>
          </a:xfrm>
        </p:grpSpPr>
        <p:sp>
          <p:nvSpPr>
            <p:cNvPr id="17" name="矩形 16"/>
            <p:cNvSpPr/>
            <p:nvPr/>
          </p:nvSpPr>
          <p:spPr>
            <a:xfrm>
              <a:off x="9808630" y="3237873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10098037" y="3479454"/>
              <a:ext cx="838180" cy="671082"/>
              <a:chOff x="7212013" y="4703763"/>
              <a:chExt cx="1974850" cy="1581151"/>
            </a:xfrm>
            <a:solidFill>
              <a:schemeClr val="bg1">
                <a:alpha val="40000"/>
              </a:schemeClr>
            </a:solidFill>
          </p:grpSpPr>
          <p:sp>
            <p:nvSpPr>
              <p:cNvPr id="66" name="Rectangle 41"/>
              <p:cNvSpPr>
                <a:spLocks noChangeArrowheads="1"/>
              </p:cNvSpPr>
              <p:nvPr/>
            </p:nvSpPr>
            <p:spPr bwMode="auto">
              <a:xfrm>
                <a:off x="7818438" y="5940426"/>
                <a:ext cx="136842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Rectangle 42"/>
              <p:cNvSpPr>
                <a:spLocks noChangeArrowheads="1"/>
              </p:cNvSpPr>
              <p:nvPr/>
            </p:nvSpPr>
            <p:spPr bwMode="auto">
              <a:xfrm>
                <a:off x="7818438" y="4703763"/>
                <a:ext cx="1368425" cy="328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Rectangle 43"/>
              <p:cNvSpPr>
                <a:spLocks noChangeArrowheads="1"/>
              </p:cNvSpPr>
              <p:nvPr/>
            </p:nvSpPr>
            <p:spPr bwMode="auto">
              <a:xfrm>
                <a:off x="7818438" y="5314951"/>
                <a:ext cx="136842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Rectangle 44"/>
              <p:cNvSpPr>
                <a:spLocks noChangeArrowheads="1"/>
              </p:cNvSpPr>
              <p:nvPr/>
            </p:nvSpPr>
            <p:spPr bwMode="auto">
              <a:xfrm>
                <a:off x="7212013" y="5940426"/>
                <a:ext cx="43497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Rectangle 45"/>
              <p:cNvSpPr>
                <a:spLocks noChangeArrowheads="1"/>
              </p:cNvSpPr>
              <p:nvPr/>
            </p:nvSpPr>
            <p:spPr bwMode="auto">
              <a:xfrm>
                <a:off x="7212013" y="4703763"/>
                <a:ext cx="434975" cy="328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Rectangle 46"/>
              <p:cNvSpPr>
                <a:spLocks noChangeArrowheads="1"/>
              </p:cNvSpPr>
              <p:nvPr/>
            </p:nvSpPr>
            <p:spPr bwMode="auto">
              <a:xfrm>
                <a:off x="7212013" y="5314951"/>
                <a:ext cx="43497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0" name="矩形 89"/>
            <p:cNvSpPr/>
            <p:nvPr/>
          </p:nvSpPr>
          <p:spPr>
            <a:xfrm>
              <a:off x="11808259" y="3240010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9798549" y="4521794"/>
            <a:ext cx="2383370" cy="1163634"/>
            <a:chOff x="9798549" y="4521794"/>
            <a:chExt cx="2383370" cy="1163634"/>
          </a:xfrm>
        </p:grpSpPr>
        <p:sp>
          <p:nvSpPr>
            <p:cNvPr id="15" name="矩形 14"/>
            <p:cNvSpPr/>
            <p:nvPr/>
          </p:nvSpPr>
          <p:spPr>
            <a:xfrm>
              <a:off x="9798549" y="4521794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10081954" y="4705891"/>
              <a:ext cx="790984" cy="786049"/>
              <a:chOff x="5205413" y="3806825"/>
              <a:chExt cx="1781176" cy="1770063"/>
            </a:xfrm>
            <a:solidFill>
              <a:schemeClr val="bg1">
                <a:alpha val="40000"/>
              </a:schemeClr>
            </a:solidFill>
          </p:grpSpPr>
          <p:sp>
            <p:nvSpPr>
              <p:cNvPr id="76" name="Rectangle 50"/>
              <p:cNvSpPr>
                <a:spLocks noChangeArrowheads="1"/>
              </p:cNvSpPr>
              <p:nvPr/>
            </p:nvSpPr>
            <p:spPr bwMode="auto">
              <a:xfrm>
                <a:off x="5838826" y="3806825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Rectangle 51"/>
              <p:cNvSpPr>
                <a:spLocks noChangeArrowheads="1"/>
              </p:cNvSpPr>
              <p:nvPr/>
            </p:nvSpPr>
            <p:spPr bwMode="auto">
              <a:xfrm>
                <a:off x="5838826" y="4437063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Rectangle 52"/>
              <p:cNvSpPr>
                <a:spLocks noChangeArrowheads="1"/>
              </p:cNvSpPr>
              <p:nvPr/>
            </p:nvSpPr>
            <p:spPr bwMode="auto">
              <a:xfrm>
                <a:off x="5205413" y="4437063"/>
                <a:ext cx="495300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Rectangle 53"/>
              <p:cNvSpPr>
                <a:spLocks noChangeArrowheads="1"/>
              </p:cNvSpPr>
              <p:nvPr/>
            </p:nvSpPr>
            <p:spPr bwMode="auto">
              <a:xfrm>
                <a:off x="5205413" y="3806825"/>
                <a:ext cx="495300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Rectangle 54"/>
              <p:cNvSpPr>
                <a:spLocks noChangeArrowheads="1"/>
              </p:cNvSpPr>
              <p:nvPr/>
            </p:nvSpPr>
            <p:spPr bwMode="auto">
              <a:xfrm>
                <a:off x="5205413" y="5081588"/>
                <a:ext cx="495300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Rectangle 55"/>
              <p:cNvSpPr>
                <a:spLocks noChangeArrowheads="1"/>
              </p:cNvSpPr>
              <p:nvPr/>
            </p:nvSpPr>
            <p:spPr bwMode="auto">
              <a:xfrm>
                <a:off x="5838826" y="5081588"/>
                <a:ext cx="490538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Rectangle 56"/>
              <p:cNvSpPr>
                <a:spLocks noChangeArrowheads="1"/>
              </p:cNvSpPr>
              <p:nvPr/>
            </p:nvSpPr>
            <p:spPr bwMode="auto">
              <a:xfrm>
                <a:off x="6496051" y="3806825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Rectangle 57"/>
              <p:cNvSpPr>
                <a:spLocks noChangeArrowheads="1"/>
              </p:cNvSpPr>
              <p:nvPr/>
            </p:nvSpPr>
            <p:spPr bwMode="auto">
              <a:xfrm>
                <a:off x="6496051" y="4437063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Rectangle 58"/>
              <p:cNvSpPr>
                <a:spLocks noChangeArrowheads="1"/>
              </p:cNvSpPr>
              <p:nvPr/>
            </p:nvSpPr>
            <p:spPr bwMode="auto">
              <a:xfrm>
                <a:off x="6496051" y="5081588"/>
                <a:ext cx="490538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1" name="矩形 90"/>
            <p:cNvSpPr/>
            <p:nvPr/>
          </p:nvSpPr>
          <p:spPr>
            <a:xfrm>
              <a:off x="11808259" y="4531185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546041" y="599604"/>
            <a:ext cx="2635878" cy="1154244"/>
            <a:chOff x="9546041" y="599604"/>
            <a:chExt cx="2635878" cy="1154244"/>
          </a:xfrm>
        </p:grpSpPr>
        <p:sp>
          <p:nvSpPr>
            <p:cNvPr id="18" name="矩形 17"/>
            <p:cNvSpPr/>
            <p:nvPr/>
          </p:nvSpPr>
          <p:spPr>
            <a:xfrm>
              <a:off x="9798549" y="599605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0076308" y="779805"/>
              <a:ext cx="818163" cy="793843"/>
              <a:chOff x="2792413" y="4244975"/>
              <a:chExt cx="2082800" cy="2020888"/>
            </a:xfrm>
            <a:solidFill>
              <a:schemeClr val="bg1">
                <a:alpha val="40000"/>
              </a:schemeClr>
            </a:solidFill>
          </p:grpSpPr>
          <p:sp>
            <p:nvSpPr>
              <p:cNvPr id="42" name="Rectangle 17"/>
              <p:cNvSpPr>
                <a:spLocks noChangeArrowheads="1"/>
              </p:cNvSpPr>
              <p:nvPr/>
            </p:nvSpPr>
            <p:spPr bwMode="auto">
              <a:xfrm>
                <a:off x="3524251" y="5056188"/>
                <a:ext cx="238125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18"/>
              <p:cNvSpPr>
                <a:spLocks noChangeArrowheads="1"/>
              </p:cNvSpPr>
              <p:nvPr/>
            </p:nvSpPr>
            <p:spPr bwMode="auto">
              <a:xfrm>
                <a:off x="3889376" y="5056188"/>
                <a:ext cx="238125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Rectangle 19"/>
              <p:cNvSpPr>
                <a:spLocks noChangeArrowheads="1"/>
              </p:cNvSpPr>
              <p:nvPr/>
            </p:nvSpPr>
            <p:spPr bwMode="auto">
              <a:xfrm>
                <a:off x="4270376" y="5056188"/>
                <a:ext cx="223838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Rectangle 20"/>
              <p:cNvSpPr>
                <a:spLocks noChangeArrowheads="1"/>
              </p:cNvSpPr>
              <p:nvPr/>
            </p:nvSpPr>
            <p:spPr bwMode="auto">
              <a:xfrm>
                <a:off x="3524251" y="5391150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Rectangle 21"/>
              <p:cNvSpPr>
                <a:spLocks noChangeArrowheads="1"/>
              </p:cNvSpPr>
              <p:nvPr/>
            </p:nvSpPr>
            <p:spPr bwMode="auto">
              <a:xfrm>
                <a:off x="3889376" y="5391150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Rectangle 22"/>
              <p:cNvSpPr>
                <a:spLocks noChangeArrowheads="1"/>
              </p:cNvSpPr>
              <p:nvPr/>
            </p:nvSpPr>
            <p:spPr bwMode="auto">
              <a:xfrm>
                <a:off x="4254501" y="5391150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Rectangle 23"/>
              <p:cNvSpPr>
                <a:spLocks noChangeArrowheads="1"/>
              </p:cNvSpPr>
              <p:nvPr/>
            </p:nvSpPr>
            <p:spPr bwMode="auto">
              <a:xfrm>
                <a:off x="3524251" y="5724525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Rectangle 24"/>
              <p:cNvSpPr>
                <a:spLocks noChangeArrowheads="1"/>
              </p:cNvSpPr>
              <p:nvPr/>
            </p:nvSpPr>
            <p:spPr bwMode="auto">
              <a:xfrm>
                <a:off x="3157538" y="5391150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Rectangle 25"/>
              <p:cNvSpPr>
                <a:spLocks noChangeArrowheads="1"/>
              </p:cNvSpPr>
              <p:nvPr/>
            </p:nvSpPr>
            <p:spPr bwMode="auto">
              <a:xfrm>
                <a:off x="3157538" y="5724525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Rectangle 26"/>
              <p:cNvSpPr>
                <a:spLocks noChangeArrowheads="1"/>
              </p:cNvSpPr>
              <p:nvPr/>
            </p:nvSpPr>
            <p:spPr bwMode="auto">
              <a:xfrm>
                <a:off x="3889376" y="5724525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Rectangle 27"/>
              <p:cNvSpPr>
                <a:spLocks noChangeArrowheads="1"/>
              </p:cNvSpPr>
              <p:nvPr/>
            </p:nvSpPr>
            <p:spPr bwMode="auto">
              <a:xfrm>
                <a:off x="4270376" y="5724525"/>
                <a:ext cx="223838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28"/>
              <p:cNvSpPr>
                <a:spLocks noEditPoints="1"/>
              </p:cNvSpPr>
              <p:nvPr/>
            </p:nvSpPr>
            <p:spPr bwMode="auto">
              <a:xfrm>
                <a:off x="2792413" y="4387850"/>
                <a:ext cx="2082800" cy="1878013"/>
              </a:xfrm>
              <a:custGeom>
                <a:avLst/>
                <a:gdLst>
                  <a:gd name="T0" fmla="*/ 1312 w 1312"/>
                  <a:gd name="T1" fmla="*/ 0 h 1183"/>
                  <a:gd name="T2" fmla="*/ 1122 w 1312"/>
                  <a:gd name="T3" fmla="*/ 0 h 1183"/>
                  <a:gd name="T4" fmla="*/ 1122 w 1312"/>
                  <a:gd name="T5" fmla="*/ 121 h 1183"/>
                  <a:gd name="T6" fmla="*/ 941 w 1312"/>
                  <a:gd name="T7" fmla="*/ 121 h 1183"/>
                  <a:gd name="T8" fmla="*/ 941 w 1312"/>
                  <a:gd name="T9" fmla="*/ 0 h 1183"/>
                  <a:gd name="T10" fmla="*/ 381 w 1312"/>
                  <a:gd name="T11" fmla="*/ 0 h 1183"/>
                  <a:gd name="T12" fmla="*/ 381 w 1312"/>
                  <a:gd name="T13" fmla="*/ 131 h 1183"/>
                  <a:gd name="T14" fmla="*/ 210 w 1312"/>
                  <a:gd name="T15" fmla="*/ 131 h 1183"/>
                  <a:gd name="T16" fmla="*/ 210 w 1312"/>
                  <a:gd name="T17" fmla="*/ 0 h 1183"/>
                  <a:gd name="T18" fmla="*/ 0 w 1312"/>
                  <a:gd name="T19" fmla="*/ 0 h 1183"/>
                  <a:gd name="T20" fmla="*/ 0 w 1312"/>
                  <a:gd name="T21" fmla="*/ 1183 h 1183"/>
                  <a:gd name="T22" fmla="*/ 90 w 1312"/>
                  <a:gd name="T23" fmla="*/ 1183 h 1183"/>
                  <a:gd name="T24" fmla="*/ 1212 w 1312"/>
                  <a:gd name="T25" fmla="*/ 1183 h 1183"/>
                  <a:gd name="T26" fmla="*/ 1312 w 1312"/>
                  <a:gd name="T27" fmla="*/ 1183 h 1183"/>
                  <a:gd name="T28" fmla="*/ 1312 w 1312"/>
                  <a:gd name="T29" fmla="*/ 0 h 1183"/>
                  <a:gd name="T30" fmla="*/ 1212 w 1312"/>
                  <a:gd name="T31" fmla="*/ 1083 h 1183"/>
                  <a:gd name="T32" fmla="*/ 90 w 1312"/>
                  <a:gd name="T33" fmla="*/ 1083 h 1183"/>
                  <a:gd name="T34" fmla="*/ 90 w 1312"/>
                  <a:gd name="T35" fmla="*/ 331 h 1183"/>
                  <a:gd name="T36" fmla="*/ 1212 w 1312"/>
                  <a:gd name="T37" fmla="*/ 331 h 1183"/>
                  <a:gd name="T38" fmla="*/ 1212 w 1312"/>
                  <a:gd name="T39" fmla="*/ 1083 h 1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12" h="1183">
                    <a:moveTo>
                      <a:pt x="1312" y="0"/>
                    </a:moveTo>
                    <a:lnTo>
                      <a:pt x="1122" y="0"/>
                    </a:lnTo>
                    <a:lnTo>
                      <a:pt x="1122" y="121"/>
                    </a:lnTo>
                    <a:lnTo>
                      <a:pt x="941" y="121"/>
                    </a:lnTo>
                    <a:lnTo>
                      <a:pt x="941" y="0"/>
                    </a:lnTo>
                    <a:lnTo>
                      <a:pt x="381" y="0"/>
                    </a:lnTo>
                    <a:lnTo>
                      <a:pt x="381" y="131"/>
                    </a:lnTo>
                    <a:lnTo>
                      <a:pt x="210" y="131"/>
                    </a:lnTo>
                    <a:lnTo>
                      <a:pt x="210" y="0"/>
                    </a:lnTo>
                    <a:lnTo>
                      <a:pt x="0" y="0"/>
                    </a:lnTo>
                    <a:lnTo>
                      <a:pt x="0" y="1183"/>
                    </a:lnTo>
                    <a:lnTo>
                      <a:pt x="90" y="1183"/>
                    </a:lnTo>
                    <a:lnTo>
                      <a:pt x="1212" y="1183"/>
                    </a:lnTo>
                    <a:lnTo>
                      <a:pt x="1312" y="1183"/>
                    </a:lnTo>
                    <a:lnTo>
                      <a:pt x="1312" y="0"/>
                    </a:lnTo>
                    <a:close/>
                    <a:moveTo>
                      <a:pt x="1212" y="1083"/>
                    </a:moveTo>
                    <a:lnTo>
                      <a:pt x="90" y="1083"/>
                    </a:lnTo>
                    <a:lnTo>
                      <a:pt x="90" y="331"/>
                    </a:lnTo>
                    <a:lnTo>
                      <a:pt x="1212" y="331"/>
                    </a:lnTo>
                    <a:lnTo>
                      <a:pt x="1212" y="10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Rectangle 29"/>
              <p:cNvSpPr>
                <a:spLocks noChangeArrowheads="1"/>
              </p:cNvSpPr>
              <p:nvPr/>
            </p:nvSpPr>
            <p:spPr bwMode="auto">
              <a:xfrm>
                <a:off x="3173413" y="4244975"/>
                <a:ext cx="176213" cy="287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Rectangle 30"/>
              <p:cNvSpPr>
                <a:spLocks noChangeArrowheads="1"/>
              </p:cNvSpPr>
              <p:nvPr/>
            </p:nvSpPr>
            <p:spPr bwMode="auto">
              <a:xfrm>
                <a:off x="4349751" y="4244975"/>
                <a:ext cx="176213" cy="287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8" name="矩形 87"/>
            <p:cNvSpPr/>
            <p:nvPr/>
          </p:nvSpPr>
          <p:spPr>
            <a:xfrm>
              <a:off x="11808259" y="599604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1800000">
              <a:off x="9546041" y="1025192"/>
              <a:ext cx="351560" cy="303069"/>
            </a:xfrm>
            <a:prstGeom prst="triangl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1" y="5384814"/>
            <a:ext cx="6495516" cy="769441"/>
            <a:chOff x="1" y="5384814"/>
            <a:chExt cx="6495516" cy="769441"/>
          </a:xfrm>
        </p:grpSpPr>
        <p:sp>
          <p:nvSpPr>
            <p:cNvPr id="94" name="矩形 93"/>
            <p:cNvSpPr/>
            <p:nvPr/>
          </p:nvSpPr>
          <p:spPr>
            <a:xfrm>
              <a:off x="1" y="5489659"/>
              <a:ext cx="1826802" cy="4977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5643602" y="5489659"/>
              <a:ext cx="568510" cy="4977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6309142" y="5489659"/>
              <a:ext cx="186375" cy="4977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1931791" y="5384814"/>
              <a:ext cx="362611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>
                  <a:solidFill>
                    <a:schemeClr val="bg1">
                      <a:alpha val="50000"/>
                    </a:schemeClr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单击添加标题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663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2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2" grpId="0">
            <p:bldAsOne/>
          </p:bldGraphic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9564827" y="6560457"/>
            <a:ext cx="2659289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直角三角形 4"/>
          <p:cNvSpPr/>
          <p:nvPr/>
        </p:nvSpPr>
        <p:spPr>
          <a:xfrm>
            <a:off x="9564827" y="6183086"/>
            <a:ext cx="377371" cy="377371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61" name="任意多边形 60"/>
          <p:cNvSpPr/>
          <p:nvPr/>
        </p:nvSpPr>
        <p:spPr>
          <a:xfrm rot="18900000">
            <a:off x="-696090" y="447125"/>
            <a:ext cx="2727295" cy="551542"/>
          </a:xfrm>
          <a:custGeom>
            <a:avLst/>
            <a:gdLst/>
            <a:ahLst/>
            <a:cxnLst/>
            <a:rect l="l" t="t" r="r" b="b"/>
            <a:pathLst>
              <a:path w="2727295" h="551542">
                <a:moveTo>
                  <a:pt x="1000660" y="172598"/>
                </a:moveTo>
                <a:lnTo>
                  <a:pt x="911177" y="172598"/>
                </a:lnTo>
                <a:cubicBezTo>
                  <a:pt x="921273" y="169845"/>
                  <a:pt x="930450" y="167092"/>
                  <a:pt x="938710" y="164338"/>
                </a:cubicBezTo>
                <a:cubicBezTo>
                  <a:pt x="935039" y="145983"/>
                  <a:pt x="929074" y="128086"/>
                  <a:pt x="920814" y="110648"/>
                </a:cubicBezTo>
                <a:cubicBezTo>
                  <a:pt x="906129" y="113402"/>
                  <a:pt x="890986" y="117073"/>
                  <a:pt x="875384" y="121662"/>
                </a:cubicBezTo>
                <a:cubicBezTo>
                  <a:pt x="875384" y="121662"/>
                  <a:pt x="877219" y="126710"/>
                  <a:pt x="880891" y="136805"/>
                </a:cubicBezTo>
                <a:cubicBezTo>
                  <a:pt x="887315" y="154243"/>
                  <a:pt x="891445" y="166174"/>
                  <a:pt x="893281" y="172598"/>
                </a:cubicBezTo>
                <a:lnTo>
                  <a:pt x="827201" y="172598"/>
                </a:lnTo>
                <a:lnTo>
                  <a:pt x="827201" y="209768"/>
                </a:lnTo>
                <a:lnTo>
                  <a:pt x="885020" y="209768"/>
                </a:lnTo>
                <a:lnTo>
                  <a:pt x="885020" y="273094"/>
                </a:lnTo>
                <a:lnTo>
                  <a:pt x="834084" y="273094"/>
                </a:lnTo>
                <a:lnTo>
                  <a:pt x="834084" y="290991"/>
                </a:lnTo>
                <a:cubicBezTo>
                  <a:pt x="824906" y="274471"/>
                  <a:pt x="815270" y="258410"/>
                  <a:pt x="805174" y="242808"/>
                </a:cubicBezTo>
                <a:lnTo>
                  <a:pt x="787278" y="251068"/>
                </a:lnTo>
                <a:lnTo>
                  <a:pt x="787278" y="219405"/>
                </a:lnTo>
                <a:lnTo>
                  <a:pt x="816188" y="219405"/>
                </a:lnTo>
                <a:lnTo>
                  <a:pt x="816187" y="182235"/>
                </a:lnTo>
                <a:lnTo>
                  <a:pt x="787278" y="182235"/>
                </a:lnTo>
                <a:lnTo>
                  <a:pt x="787278" y="145065"/>
                </a:lnTo>
                <a:cubicBezTo>
                  <a:pt x="787278" y="133134"/>
                  <a:pt x="788654" y="124874"/>
                  <a:pt x="791408" y="120285"/>
                </a:cubicBezTo>
                <a:cubicBezTo>
                  <a:pt x="791408" y="119367"/>
                  <a:pt x="791408" y="118450"/>
                  <a:pt x="791408" y="117532"/>
                </a:cubicBezTo>
                <a:cubicBezTo>
                  <a:pt x="795997" y="115696"/>
                  <a:pt x="781312" y="114778"/>
                  <a:pt x="747355" y="114778"/>
                </a:cubicBezTo>
                <a:lnTo>
                  <a:pt x="747355" y="182235"/>
                </a:lnTo>
                <a:lnTo>
                  <a:pt x="697795" y="182235"/>
                </a:lnTo>
                <a:lnTo>
                  <a:pt x="697795" y="219405"/>
                </a:lnTo>
                <a:lnTo>
                  <a:pt x="743225" y="219405"/>
                </a:lnTo>
                <a:cubicBezTo>
                  <a:pt x="730376" y="261622"/>
                  <a:pt x="711561" y="297415"/>
                  <a:pt x="686781" y="326784"/>
                </a:cubicBezTo>
                <a:cubicBezTo>
                  <a:pt x="698713" y="335962"/>
                  <a:pt x="709267" y="345140"/>
                  <a:pt x="718445" y="354317"/>
                </a:cubicBezTo>
                <a:cubicBezTo>
                  <a:pt x="730376" y="338715"/>
                  <a:pt x="740012" y="324490"/>
                  <a:pt x="747355" y="311641"/>
                </a:cubicBezTo>
                <a:lnTo>
                  <a:pt x="747354" y="430034"/>
                </a:lnTo>
                <a:lnTo>
                  <a:pt x="787278" y="430034"/>
                </a:lnTo>
                <a:lnTo>
                  <a:pt x="787278" y="290991"/>
                </a:lnTo>
                <a:cubicBezTo>
                  <a:pt x="790949" y="296498"/>
                  <a:pt x="795538" y="304299"/>
                  <a:pt x="801044" y="314394"/>
                </a:cubicBezTo>
                <a:cubicBezTo>
                  <a:pt x="803798" y="318983"/>
                  <a:pt x="805633" y="322195"/>
                  <a:pt x="806551" y="324031"/>
                </a:cubicBezTo>
                <a:cubicBezTo>
                  <a:pt x="816646" y="318524"/>
                  <a:pt x="825824" y="313476"/>
                  <a:pt x="834084" y="308888"/>
                </a:cubicBezTo>
                <a:lnTo>
                  <a:pt x="885020" y="308888"/>
                </a:lnTo>
                <a:lnTo>
                  <a:pt x="885020" y="384604"/>
                </a:lnTo>
                <a:lnTo>
                  <a:pt x="812057" y="384604"/>
                </a:lnTo>
                <a:lnTo>
                  <a:pt x="812057" y="419020"/>
                </a:lnTo>
                <a:lnTo>
                  <a:pt x="1006167" y="419020"/>
                </a:lnTo>
                <a:lnTo>
                  <a:pt x="1006167" y="384604"/>
                </a:lnTo>
                <a:lnTo>
                  <a:pt x="931827" y="384604"/>
                </a:lnTo>
                <a:lnTo>
                  <a:pt x="931827" y="308888"/>
                </a:lnTo>
                <a:lnTo>
                  <a:pt x="991023" y="308888"/>
                </a:lnTo>
                <a:lnTo>
                  <a:pt x="991023" y="273094"/>
                </a:lnTo>
                <a:lnTo>
                  <a:pt x="931827" y="273094"/>
                </a:lnTo>
                <a:lnTo>
                  <a:pt x="931827" y="209768"/>
                </a:lnTo>
                <a:lnTo>
                  <a:pt x="1000660" y="209768"/>
                </a:lnTo>
                <a:close/>
                <a:moveTo>
                  <a:pt x="1293777" y="158832"/>
                </a:moveTo>
                <a:cubicBezTo>
                  <a:pt x="1305708" y="173516"/>
                  <a:pt x="1314427" y="190036"/>
                  <a:pt x="1319933" y="208391"/>
                </a:cubicBezTo>
                <a:lnTo>
                  <a:pt x="1293777" y="208391"/>
                </a:lnTo>
                <a:close/>
                <a:moveTo>
                  <a:pt x="1330947" y="135428"/>
                </a:moveTo>
                <a:cubicBezTo>
                  <a:pt x="1330029" y="135428"/>
                  <a:pt x="1324981" y="138182"/>
                  <a:pt x="1315803" y="143688"/>
                </a:cubicBezTo>
                <a:cubicBezTo>
                  <a:pt x="1304790" y="149195"/>
                  <a:pt x="1297448" y="152866"/>
                  <a:pt x="1293777" y="154702"/>
                </a:cubicBezTo>
                <a:cubicBezTo>
                  <a:pt x="1293777" y="140935"/>
                  <a:pt x="1295154" y="129922"/>
                  <a:pt x="1297907" y="121662"/>
                </a:cubicBezTo>
                <a:cubicBezTo>
                  <a:pt x="1304331" y="114320"/>
                  <a:pt x="1294236" y="111566"/>
                  <a:pt x="1267620" y="113402"/>
                </a:cubicBezTo>
                <a:lnTo>
                  <a:pt x="1248347" y="113402"/>
                </a:lnTo>
                <a:lnTo>
                  <a:pt x="1248347" y="208391"/>
                </a:lnTo>
                <a:lnTo>
                  <a:pt x="1190527" y="208391"/>
                </a:lnTo>
                <a:lnTo>
                  <a:pt x="1190527" y="245561"/>
                </a:lnTo>
                <a:lnTo>
                  <a:pt x="1248347" y="245561"/>
                </a:lnTo>
                <a:cubicBezTo>
                  <a:pt x="1239170" y="301545"/>
                  <a:pt x="1215766" y="347434"/>
                  <a:pt x="1178138" y="383227"/>
                </a:cubicBezTo>
                <a:lnTo>
                  <a:pt x="1178138" y="154702"/>
                </a:lnTo>
                <a:cubicBezTo>
                  <a:pt x="1178138" y="143688"/>
                  <a:pt x="1179055" y="133593"/>
                  <a:pt x="1180891" y="124415"/>
                </a:cubicBezTo>
                <a:cubicBezTo>
                  <a:pt x="1187315" y="117073"/>
                  <a:pt x="1177220" y="113861"/>
                  <a:pt x="1150604" y="114778"/>
                </a:cubicBezTo>
                <a:lnTo>
                  <a:pt x="1134084" y="114778"/>
                </a:lnTo>
                <a:lnTo>
                  <a:pt x="1134084" y="222158"/>
                </a:lnTo>
                <a:cubicBezTo>
                  <a:pt x="1123071" y="184529"/>
                  <a:pt x="1114811" y="161126"/>
                  <a:pt x="1109305" y="151948"/>
                </a:cubicBezTo>
                <a:cubicBezTo>
                  <a:pt x="1082689" y="159290"/>
                  <a:pt x="1068005" y="163879"/>
                  <a:pt x="1065251" y="165715"/>
                </a:cubicBezTo>
                <a:cubicBezTo>
                  <a:pt x="1065251" y="166633"/>
                  <a:pt x="1066628" y="170304"/>
                  <a:pt x="1069381" y="176728"/>
                </a:cubicBezTo>
                <a:cubicBezTo>
                  <a:pt x="1080395" y="201508"/>
                  <a:pt x="1089114" y="227665"/>
                  <a:pt x="1095538" y="255198"/>
                </a:cubicBezTo>
                <a:cubicBezTo>
                  <a:pt x="1111140" y="250609"/>
                  <a:pt x="1123989" y="246479"/>
                  <a:pt x="1134084" y="242808"/>
                </a:cubicBezTo>
                <a:lnTo>
                  <a:pt x="1134084" y="262081"/>
                </a:lnTo>
                <a:cubicBezTo>
                  <a:pt x="1108387" y="284108"/>
                  <a:pt x="1084525" y="299710"/>
                  <a:pt x="1062498" y="308888"/>
                </a:cubicBezTo>
                <a:cubicBezTo>
                  <a:pt x="1057909" y="311641"/>
                  <a:pt x="1055156" y="313476"/>
                  <a:pt x="1054238" y="314394"/>
                </a:cubicBezTo>
                <a:cubicBezTo>
                  <a:pt x="1056992" y="328161"/>
                  <a:pt x="1063416" y="345598"/>
                  <a:pt x="1073511" y="366707"/>
                </a:cubicBezTo>
                <a:cubicBezTo>
                  <a:pt x="1076265" y="367625"/>
                  <a:pt x="1082689" y="362577"/>
                  <a:pt x="1092785" y="351564"/>
                </a:cubicBezTo>
                <a:cubicBezTo>
                  <a:pt x="1107469" y="335962"/>
                  <a:pt x="1121236" y="323113"/>
                  <a:pt x="1134084" y="313018"/>
                </a:cubicBezTo>
                <a:lnTo>
                  <a:pt x="1134084" y="431410"/>
                </a:lnTo>
                <a:lnTo>
                  <a:pt x="1178138" y="431410"/>
                </a:lnTo>
                <a:lnTo>
                  <a:pt x="1178138" y="402500"/>
                </a:lnTo>
                <a:cubicBezTo>
                  <a:pt x="1183644" y="406172"/>
                  <a:pt x="1192363" y="414431"/>
                  <a:pt x="1204294" y="427280"/>
                </a:cubicBezTo>
                <a:cubicBezTo>
                  <a:pt x="1231827" y="399747"/>
                  <a:pt x="1254313" y="364872"/>
                  <a:pt x="1271750" y="322654"/>
                </a:cubicBezTo>
                <a:cubicBezTo>
                  <a:pt x="1285517" y="362118"/>
                  <a:pt x="1307085" y="397453"/>
                  <a:pt x="1336453" y="428657"/>
                </a:cubicBezTo>
                <a:cubicBezTo>
                  <a:pt x="1340125" y="424986"/>
                  <a:pt x="1347467" y="416726"/>
                  <a:pt x="1358480" y="403877"/>
                </a:cubicBezTo>
                <a:cubicBezTo>
                  <a:pt x="1367658" y="395617"/>
                  <a:pt x="1373623" y="390110"/>
                  <a:pt x="1376377" y="387357"/>
                </a:cubicBezTo>
                <a:cubicBezTo>
                  <a:pt x="1330488" y="350646"/>
                  <a:pt x="1302955" y="303381"/>
                  <a:pt x="1293777" y="245561"/>
                </a:cubicBezTo>
                <a:lnTo>
                  <a:pt x="1362610" y="245561"/>
                </a:lnTo>
                <a:lnTo>
                  <a:pt x="1362610" y="208391"/>
                </a:lnTo>
                <a:lnTo>
                  <a:pt x="1328194" y="208391"/>
                </a:lnTo>
                <a:cubicBezTo>
                  <a:pt x="1346549" y="199214"/>
                  <a:pt x="1358480" y="192330"/>
                  <a:pt x="1363987" y="187741"/>
                </a:cubicBezTo>
                <a:cubicBezTo>
                  <a:pt x="1348385" y="159291"/>
                  <a:pt x="1337371" y="141853"/>
                  <a:pt x="1330947" y="135428"/>
                </a:cubicBezTo>
                <a:close/>
                <a:moveTo>
                  <a:pt x="1588382" y="212521"/>
                </a:moveTo>
                <a:cubicBezTo>
                  <a:pt x="1584711" y="218946"/>
                  <a:pt x="1580122" y="225829"/>
                  <a:pt x="1574616" y="233171"/>
                </a:cubicBezTo>
                <a:cubicBezTo>
                  <a:pt x="1564520" y="224911"/>
                  <a:pt x="1557637" y="218028"/>
                  <a:pt x="1553966" y="212521"/>
                </a:cubicBezTo>
                <a:close/>
                <a:moveTo>
                  <a:pt x="1669605" y="161585"/>
                </a:moveTo>
                <a:lnTo>
                  <a:pt x="1669605" y="383227"/>
                </a:lnTo>
                <a:lnTo>
                  <a:pt x="1617292" y="383227"/>
                </a:lnTo>
                <a:cubicBezTo>
                  <a:pt x="1617292" y="382309"/>
                  <a:pt x="1622799" y="372214"/>
                  <a:pt x="1633812" y="352941"/>
                </a:cubicBezTo>
                <a:cubicBezTo>
                  <a:pt x="1617292" y="346516"/>
                  <a:pt x="1578287" y="335503"/>
                  <a:pt x="1516796" y="319901"/>
                </a:cubicBezTo>
                <a:cubicBezTo>
                  <a:pt x="1512207" y="327243"/>
                  <a:pt x="1507618" y="338256"/>
                  <a:pt x="1503029" y="352941"/>
                </a:cubicBezTo>
                <a:cubicBezTo>
                  <a:pt x="1550753" y="365790"/>
                  <a:pt x="1582876" y="375885"/>
                  <a:pt x="1599395" y="383227"/>
                </a:cubicBezTo>
                <a:lnTo>
                  <a:pt x="1467236" y="383227"/>
                </a:lnTo>
                <a:lnTo>
                  <a:pt x="1467236" y="161585"/>
                </a:lnTo>
                <a:lnTo>
                  <a:pt x="1520926" y="161585"/>
                </a:lnTo>
                <a:cubicBezTo>
                  <a:pt x="1507159" y="193707"/>
                  <a:pt x="1491098" y="218946"/>
                  <a:pt x="1472743" y="237301"/>
                </a:cubicBezTo>
                <a:cubicBezTo>
                  <a:pt x="1488345" y="241890"/>
                  <a:pt x="1500276" y="247397"/>
                  <a:pt x="1508536" y="253821"/>
                </a:cubicBezTo>
                <a:lnTo>
                  <a:pt x="1525056" y="233171"/>
                </a:lnTo>
                <a:cubicBezTo>
                  <a:pt x="1532398" y="242349"/>
                  <a:pt x="1538363" y="249232"/>
                  <a:pt x="1542952" y="253821"/>
                </a:cubicBezTo>
                <a:cubicBezTo>
                  <a:pt x="1522762" y="265752"/>
                  <a:pt x="1498440" y="273094"/>
                  <a:pt x="1469989" y="275848"/>
                </a:cubicBezTo>
                <a:cubicBezTo>
                  <a:pt x="1476414" y="286861"/>
                  <a:pt x="1481921" y="298792"/>
                  <a:pt x="1486509" y="311641"/>
                </a:cubicBezTo>
                <a:cubicBezTo>
                  <a:pt x="1489263" y="310723"/>
                  <a:pt x="1493852" y="308888"/>
                  <a:pt x="1500276" y="306134"/>
                </a:cubicBezTo>
                <a:cubicBezTo>
                  <a:pt x="1519549" y="298792"/>
                  <a:pt x="1533316" y="293285"/>
                  <a:pt x="1541576" y="289614"/>
                </a:cubicBezTo>
                <a:cubicBezTo>
                  <a:pt x="1539740" y="291450"/>
                  <a:pt x="1537446" y="295121"/>
                  <a:pt x="1534692" y="300628"/>
                </a:cubicBezTo>
                <a:cubicBezTo>
                  <a:pt x="1532857" y="304299"/>
                  <a:pt x="1531480" y="307052"/>
                  <a:pt x="1530563" y="308887"/>
                </a:cubicBezTo>
                <a:cubicBezTo>
                  <a:pt x="1530563" y="308887"/>
                  <a:pt x="1537905" y="311641"/>
                  <a:pt x="1552589" y="317148"/>
                </a:cubicBezTo>
                <a:cubicBezTo>
                  <a:pt x="1577369" y="325407"/>
                  <a:pt x="1594348" y="331373"/>
                  <a:pt x="1603525" y="335044"/>
                </a:cubicBezTo>
                <a:lnTo>
                  <a:pt x="1615915" y="306134"/>
                </a:lnTo>
                <a:cubicBezTo>
                  <a:pt x="1594807" y="297874"/>
                  <a:pt x="1573698" y="290991"/>
                  <a:pt x="1552589" y="285484"/>
                </a:cubicBezTo>
                <a:lnTo>
                  <a:pt x="1571862" y="277224"/>
                </a:lnTo>
                <a:cubicBezTo>
                  <a:pt x="1592971" y="287320"/>
                  <a:pt x="1619587" y="296956"/>
                  <a:pt x="1651708" y="306134"/>
                </a:cubicBezTo>
                <a:cubicBezTo>
                  <a:pt x="1654462" y="291450"/>
                  <a:pt x="1659969" y="278142"/>
                  <a:pt x="1668228" y="266211"/>
                </a:cubicBezTo>
                <a:cubicBezTo>
                  <a:pt x="1643449" y="264375"/>
                  <a:pt x="1622799" y="259787"/>
                  <a:pt x="1606279" y="252444"/>
                </a:cubicBezTo>
                <a:cubicBezTo>
                  <a:pt x="1624634" y="225829"/>
                  <a:pt x="1637942" y="202426"/>
                  <a:pt x="1646202" y="182235"/>
                </a:cubicBezTo>
                <a:lnTo>
                  <a:pt x="1558096" y="182235"/>
                </a:lnTo>
                <a:cubicBezTo>
                  <a:pt x="1560849" y="178564"/>
                  <a:pt x="1564061" y="174893"/>
                  <a:pt x="1567732" y="171222"/>
                </a:cubicBezTo>
                <a:cubicBezTo>
                  <a:pt x="1560390" y="167550"/>
                  <a:pt x="1552589" y="164338"/>
                  <a:pt x="1544329" y="161585"/>
                </a:cubicBezTo>
                <a:close/>
                <a:moveTo>
                  <a:pt x="1713658" y="124415"/>
                </a:moveTo>
                <a:lnTo>
                  <a:pt x="1423183" y="124415"/>
                </a:lnTo>
                <a:lnTo>
                  <a:pt x="1423183" y="432787"/>
                </a:lnTo>
                <a:lnTo>
                  <a:pt x="1467236" y="432787"/>
                </a:lnTo>
                <a:lnTo>
                  <a:pt x="1467236" y="416267"/>
                </a:lnTo>
                <a:lnTo>
                  <a:pt x="1669605" y="416267"/>
                </a:lnTo>
                <a:lnTo>
                  <a:pt x="1669605" y="430034"/>
                </a:lnTo>
                <a:lnTo>
                  <a:pt x="1713658" y="430034"/>
                </a:lnTo>
                <a:close/>
                <a:moveTo>
                  <a:pt x="2059200" y="140935"/>
                </a:moveTo>
                <a:lnTo>
                  <a:pt x="1946314" y="140935"/>
                </a:lnTo>
                <a:lnTo>
                  <a:pt x="1946314" y="135428"/>
                </a:lnTo>
                <a:cubicBezTo>
                  <a:pt x="1946314" y="128086"/>
                  <a:pt x="1947232" y="121662"/>
                  <a:pt x="1949067" y="116155"/>
                </a:cubicBezTo>
                <a:cubicBezTo>
                  <a:pt x="1949067" y="114320"/>
                  <a:pt x="1949067" y="113402"/>
                  <a:pt x="1949067" y="113402"/>
                </a:cubicBezTo>
                <a:cubicBezTo>
                  <a:pt x="1949067" y="109731"/>
                  <a:pt x="1932088" y="108354"/>
                  <a:pt x="1898131" y="109272"/>
                </a:cubicBezTo>
                <a:lnTo>
                  <a:pt x="1898131" y="140935"/>
                </a:lnTo>
                <a:lnTo>
                  <a:pt x="1783868" y="140935"/>
                </a:lnTo>
                <a:lnTo>
                  <a:pt x="1783868" y="178105"/>
                </a:lnTo>
                <a:lnTo>
                  <a:pt x="1898131" y="178105"/>
                </a:lnTo>
                <a:lnTo>
                  <a:pt x="1898131" y="194625"/>
                </a:lnTo>
                <a:lnTo>
                  <a:pt x="1801764" y="194625"/>
                </a:lnTo>
                <a:lnTo>
                  <a:pt x="1801764" y="229041"/>
                </a:lnTo>
                <a:lnTo>
                  <a:pt x="1899507" y="229041"/>
                </a:lnTo>
                <a:lnTo>
                  <a:pt x="1899507" y="246938"/>
                </a:lnTo>
                <a:lnTo>
                  <a:pt x="1765971" y="246938"/>
                </a:lnTo>
                <a:lnTo>
                  <a:pt x="1765971" y="281354"/>
                </a:lnTo>
                <a:lnTo>
                  <a:pt x="1860961" y="281354"/>
                </a:lnTo>
                <a:cubicBezTo>
                  <a:pt x="1839852" y="309805"/>
                  <a:pt x="1804977" y="334585"/>
                  <a:pt x="1756335" y="355694"/>
                </a:cubicBezTo>
                <a:cubicBezTo>
                  <a:pt x="1769184" y="365790"/>
                  <a:pt x="1780197" y="378179"/>
                  <a:pt x="1789375" y="392864"/>
                </a:cubicBezTo>
                <a:cubicBezTo>
                  <a:pt x="1810483" y="380015"/>
                  <a:pt x="1831592" y="364872"/>
                  <a:pt x="1852701" y="347434"/>
                </a:cubicBezTo>
                <a:lnTo>
                  <a:pt x="1852701" y="370837"/>
                </a:lnTo>
                <a:cubicBezTo>
                  <a:pt x="1852701" y="380015"/>
                  <a:pt x="1848112" y="387357"/>
                  <a:pt x="1838934" y="392864"/>
                </a:cubicBezTo>
                <a:cubicBezTo>
                  <a:pt x="1849948" y="419479"/>
                  <a:pt x="1856831" y="433705"/>
                  <a:pt x="1859584" y="435540"/>
                </a:cubicBezTo>
                <a:cubicBezTo>
                  <a:pt x="1885282" y="416267"/>
                  <a:pt x="1911897" y="402041"/>
                  <a:pt x="1939431" y="392864"/>
                </a:cubicBezTo>
                <a:cubicBezTo>
                  <a:pt x="1937595" y="387357"/>
                  <a:pt x="1933924" y="373591"/>
                  <a:pt x="1928417" y="351564"/>
                </a:cubicBezTo>
                <a:cubicBezTo>
                  <a:pt x="1926582" y="352482"/>
                  <a:pt x="1923828" y="353858"/>
                  <a:pt x="1920157" y="355694"/>
                </a:cubicBezTo>
                <a:cubicBezTo>
                  <a:pt x="1910979" y="361201"/>
                  <a:pt x="1902720" y="365331"/>
                  <a:pt x="1895377" y="368084"/>
                </a:cubicBezTo>
                <a:lnTo>
                  <a:pt x="1895377" y="310264"/>
                </a:lnTo>
                <a:cubicBezTo>
                  <a:pt x="1899966" y="305675"/>
                  <a:pt x="1904555" y="299710"/>
                  <a:pt x="1909144" y="292368"/>
                </a:cubicBezTo>
                <a:cubicBezTo>
                  <a:pt x="1910979" y="289614"/>
                  <a:pt x="1912356" y="287779"/>
                  <a:pt x="1913274" y="286861"/>
                </a:cubicBezTo>
                <a:cubicBezTo>
                  <a:pt x="1931629" y="355694"/>
                  <a:pt x="1977518" y="402041"/>
                  <a:pt x="2050940" y="425904"/>
                </a:cubicBezTo>
                <a:cubicBezTo>
                  <a:pt x="2061953" y="406630"/>
                  <a:pt x="2072966" y="391487"/>
                  <a:pt x="2083980" y="380474"/>
                </a:cubicBezTo>
                <a:cubicBezTo>
                  <a:pt x="2049104" y="372214"/>
                  <a:pt x="2021112" y="359824"/>
                  <a:pt x="2000004" y="343304"/>
                </a:cubicBezTo>
                <a:cubicBezTo>
                  <a:pt x="2013770" y="331373"/>
                  <a:pt x="2029372" y="320819"/>
                  <a:pt x="2046810" y="311641"/>
                </a:cubicBezTo>
                <a:cubicBezTo>
                  <a:pt x="2034879" y="299710"/>
                  <a:pt x="2021571" y="290073"/>
                  <a:pt x="2006887" y="282731"/>
                </a:cubicBezTo>
                <a:cubicBezTo>
                  <a:pt x="2005969" y="282731"/>
                  <a:pt x="2004133" y="284566"/>
                  <a:pt x="2001380" y="288238"/>
                </a:cubicBezTo>
                <a:cubicBezTo>
                  <a:pt x="1991285" y="301087"/>
                  <a:pt x="1981648" y="311182"/>
                  <a:pt x="1972470" y="318524"/>
                </a:cubicBezTo>
                <a:cubicBezTo>
                  <a:pt x="1960539" y="300169"/>
                  <a:pt x="1953656" y="287779"/>
                  <a:pt x="1951820" y="281354"/>
                </a:cubicBezTo>
                <a:lnTo>
                  <a:pt x="2078473" y="281354"/>
                </a:lnTo>
                <a:lnTo>
                  <a:pt x="2078473" y="246938"/>
                </a:lnTo>
                <a:lnTo>
                  <a:pt x="1946314" y="246938"/>
                </a:lnTo>
                <a:lnTo>
                  <a:pt x="1946314" y="229041"/>
                </a:lnTo>
                <a:lnTo>
                  <a:pt x="2039927" y="229041"/>
                </a:lnTo>
                <a:lnTo>
                  <a:pt x="2039927" y="194625"/>
                </a:lnTo>
                <a:lnTo>
                  <a:pt x="1946314" y="194625"/>
                </a:lnTo>
                <a:lnTo>
                  <a:pt x="1946314" y="178105"/>
                </a:lnTo>
                <a:lnTo>
                  <a:pt x="2059200" y="178105"/>
                </a:lnTo>
                <a:close/>
                <a:moveTo>
                  <a:pt x="2727295" y="0"/>
                </a:moveTo>
                <a:lnTo>
                  <a:pt x="2727295" y="551542"/>
                </a:lnTo>
                <a:lnTo>
                  <a:pt x="0" y="55154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9798549" y="599604"/>
            <a:ext cx="2383370" cy="1154244"/>
            <a:chOff x="9798549" y="599604"/>
            <a:chExt cx="2383370" cy="1154244"/>
          </a:xfrm>
        </p:grpSpPr>
        <p:sp>
          <p:nvSpPr>
            <p:cNvPr id="11" name="矩形 10"/>
            <p:cNvSpPr/>
            <p:nvPr/>
          </p:nvSpPr>
          <p:spPr>
            <a:xfrm>
              <a:off x="9798549" y="599605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0076308" y="779805"/>
              <a:ext cx="818163" cy="793843"/>
              <a:chOff x="2792413" y="4244975"/>
              <a:chExt cx="2082800" cy="2020888"/>
            </a:xfrm>
            <a:solidFill>
              <a:schemeClr val="bg1">
                <a:alpha val="40000"/>
              </a:schemeClr>
            </a:solidFill>
          </p:grpSpPr>
          <p:sp>
            <p:nvSpPr>
              <p:cNvPr id="13" name="Rectangle 17"/>
              <p:cNvSpPr>
                <a:spLocks noChangeArrowheads="1"/>
              </p:cNvSpPr>
              <p:nvPr/>
            </p:nvSpPr>
            <p:spPr bwMode="auto">
              <a:xfrm>
                <a:off x="3524251" y="5056188"/>
                <a:ext cx="238125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Rectangle 18"/>
              <p:cNvSpPr>
                <a:spLocks noChangeArrowheads="1"/>
              </p:cNvSpPr>
              <p:nvPr/>
            </p:nvSpPr>
            <p:spPr bwMode="auto">
              <a:xfrm>
                <a:off x="3889376" y="5056188"/>
                <a:ext cx="238125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Rectangle 19"/>
              <p:cNvSpPr>
                <a:spLocks noChangeArrowheads="1"/>
              </p:cNvSpPr>
              <p:nvPr/>
            </p:nvSpPr>
            <p:spPr bwMode="auto">
              <a:xfrm>
                <a:off x="4270376" y="5056188"/>
                <a:ext cx="223838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Rectangle 20"/>
              <p:cNvSpPr>
                <a:spLocks noChangeArrowheads="1"/>
              </p:cNvSpPr>
              <p:nvPr/>
            </p:nvSpPr>
            <p:spPr bwMode="auto">
              <a:xfrm>
                <a:off x="3524251" y="5391150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21"/>
              <p:cNvSpPr>
                <a:spLocks noChangeArrowheads="1"/>
              </p:cNvSpPr>
              <p:nvPr/>
            </p:nvSpPr>
            <p:spPr bwMode="auto">
              <a:xfrm>
                <a:off x="3889376" y="5391150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Rectangle 22"/>
              <p:cNvSpPr>
                <a:spLocks noChangeArrowheads="1"/>
              </p:cNvSpPr>
              <p:nvPr/>
            </p:nvSpPr>
            <p:spPr bwMode="auto">
              <a:xfrm>
                <a:off x="4254501" y="5391150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Rectangle 23"/>
              <p:cNvSpPr>
                <a:spLocks noChangeArrowheads="1"/>
              </p:cNvSpPr>
              <p:nvPr/>
            </p:nvSpPr>
            <p:spPr bwMode="auto">
              <a:xfrm>
                <a:off x="3524251" y="5724525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Rectangle 24"/>
              <p:cNvSpPr>
                <a:spLocks noChangeArrowheads="1"/>
              </p:cNvSpPr>
              <p:nvPr/>
            </p:nvSpPr>
            <p:spPr bwMode="auto">
              <a:xfrm>
                <a:off x="3157538" y="5391150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Rectangle 25"/>
              <p:cNvSpPr>
                <a:spLocks noChangeArrowheads="1"/>
              </p:cNvSpPr>
              <p:nvPr/>
            </p:nvSpPr>
            <p:spPr bwMode="auto">
              <a:xfrm>
                <a:off x="3157538" y="5724525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Rectangle 26"/>
              <p:cNvSpPr>
                <a:spLocks noChangeArrowheads="1"/>
              </p:cNvSpPr>
              <p:nvPr/>
            </p:nvSpPr>
            <p:spPr bwMode="auto">
              <a:xfrm>
                <a:off x="3889376" y="5724525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Rectangle 27"/>
              <p:cNvSpPr>
                <a:spLocks noChangeArrowheads="1"/>
              </p:cNvSpPr>
              <p:nvPr/>
            </p:nvSpPr>
            <p:spPr bwMode="auto">
              <a:xfrm>
                <a:off x="4270376" y="5724525"/>
                <a:ext cx="223838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8"/>
              <p:cNvSpPr>
                <a:spLocks noEditPoints="1"/>
              </p:cNvSpPr>
              <p:nvPr/>
            </p:nvSpPr>
            <p:spPr bwMode="auto">
              <a:xfrm>
                <a:off x="2792413" y="4387850"/>
                <a:ext cx="2082800" cy="1878013"/>
              </a:xfrm>
              <a:custGeom>
                <a:avLst/>
                <a:gdLst>
                  <a:gd name="T0" fmla="*/ 1312 w 1312"/>
                  <a:gd name="T1" fmla="*/ 0 h 1183"/>
                  <a:gd name="T2" fmla="*/ 1122 w 1312"/>
                  <a:gd name="T3" fmla="*/ 0 h 1183"/>
                  <a:gd name="T4" fmla="*/ 1122 w 1312"/>
                  <a:gd name="T5" fmla="*/ 121 h 1183"/>
                  <a:gd name="T6" fmla="*/ 941 w 1312"/>
                  <a:gd name="T7" fmla="*/ 121 h 1183"/>
                  <a:gd name="T8" fmla="*/ 941 w 1312"/>
                  <a:gd name="T9" fmla="*/ 0 h 1183"/>
                  <a:gd name="T10" fmla="*/ 381 w 1312"/>
                  <a:gd name="T11" fmla="*/ 0 h 1183"/>
                  <a:gd name="T12" fmla="*/ 381 w 1312"/>
                  <a:gd name="T13" fmla="*/ 131 h 1183"/>
                  <a:gd name="T14" fmla="*/ 210 w 1312"/>
                  <a:gd name="T15" fmla="*/ 131 h 1183"/>
                  <a:gd name="T16" fmla="*/ 210 w 1312"/>
                  <a:gd name="T17" fmla="*/ 0 h 1183"/>
                  <a:gd name="T18" fmla="*/ 0 w 1312"/>
                  <a:gd name="T19" fmla="*/ 0 h 1183"/>
                  <a:gd name="T20" fmla="*/ 0 w 1312"/>
                  <a:gd name="T21" fmla="*/ 1183 h 1183"/>
                  <a:gd name="T22" fmla="*/ 90 w 1312"/>
                  <a:gd name="T23" fmla="*/ 1183 h 1183"/>
                  <a:gd name="T24" fmla="*/ 1212 w 1312"/>
                  <a:gd name="T25" fmla="*/ 1183 h 1183"/>
                  <a:gd name="T26" fmla="*/ 1312 w 1312"/>
                  <a:gd name="T27" fmla="*/ 1183 h 1183"/>
                  <a:gd name="T28" fmla="*/ 1312 w 1312"/>
                  <a:gd name="T29" fmla="*/ 0 h 1183"/>
                  <a:gd name="T30" fmla="*/ 1212 w 1312"/>
                  <a:gd name="T31" fmla="*/ 1083 h 1183"/>
                  <a:gd name="T32" fmla="*/ 90 w 1312"/>
                  <a:gd name="T33" fmla="*/ 1083 h 1183"/>
                  <a:gd name="T34" fmla="*/ 90 w 1312"/>
                  <a:gd name="T35" fmla="*/ 331 h 1183"/>
                  <a:gd name="T36" fmla="*/ 1212 w 1312"/>
                  <a:gd name="T37" fmla="*/ 331 h 1183"/>
                  <a:gd name="T38" fmla="*/ 1212 w 1312"/>
                  <a:gd name="T39" fmla="*/ 1083 h 1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12" h="1183">
                    <a:moveTo>
                      <a:pt x="1312" y="0"/>
                    </a:moveTo>
                    <a:lnTo>
                      <a:pt x="1122" y="0"/>
                    </a:lnTo>
                    <a:lnTo>
                      <a:pt x="1122" y="121"/>
                    </a:lnTo>
                    <a:lnTo>
                      <a:pt x="941" y="121"/>
                    </a:lnTo>
                    <a:lnTo>
                      <a:pt x="941" y="0"/>
                    </a:lnTo>
                    <a:lnTo>
                      <a:pt x="381" y="0"/>
                    </a:lnTo>
                    <a:lnTo>
                      <a:pt x="381" y="131"/>
                    </a:lnTo>
                    <a:lnTo>
                      <a:pt x="210" y="131"/>
                    </a:lnTo>
                    <a:lnTo>
                      <a:pt x="210" y="0"/>
                    </a:lnTo>
                    <a:lnTo>
                      <a:pt x="0" y="0"/>
                    </a:lnTo>
                    <a:lnTo>
                      <a:pt x="0" y="1183"/>
                    </a:lnTo>
                    <a:lnTo>
                      <a:pt x="90" y="1183"/>
                    </a:lnTo>
                    <a:lnTo>
                      <a:pt x="1212" y="1183"/>
                    </a:lnTo>
                    <a:lnTo>
                      <a:pt x="1312" y="1183"/>
                    </a:lnTo>
                    <a:lnTo>
                      <a:pt x="1312" y="0"/>
                    </a:lnTo>
                    <a:close/>
                    <a:moveTo>
                      <a:pt x="1212" y="1083"/>
                    </a:moveTo>
                    <a:lnTo>
                      <a:pt x="90" y="1083"/>
                    </a:lnTo>
                    <a:lnTo>
                      <a:pt x="90" y="331"/>
                    </a:lnTo>
                    <a:lnTo>
                      <a:pt x="1212" y="331"/>
                    </a:lnTo>
                    <a:lnTo>
                      <a:pt x="1212" y="10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29"/>
              <p:cNvSpPr>
                <a:spLocks noChangeArrowheads="1"/>
              </p:cNvSpPr>
              <p:nvPr/>
            </p:nvSpPr>
            <p:spPr bwMode="auto">
              <a:xfrm>
                <a:off x="3173413" y="4244975"/>
                <a:ext cx="176213" cy="287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Rectangle 30"/>
              <p:cNvSpPr>
                <a:spLocks noChangeArrowheads="1"/>
              </p:cNvSpPr>
              <p:nvPr/>
            </p:nvSpPr>
            <p:spPr bwMode="auto">
              <a:xfrm>
                <a:off x="4349751" y="4244975"/>
                <a:ext cx="176213" cy="287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11808259" y="599604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808630" y="3237873"/>
            <a:ext cx="2383370" cy="1156380"/>
            <a:chOff x="9808630" y="3237873"/>
            <a:chExt cx="2383370" cy="1156380"/>
          </a:xfrm>
        </p:grpSpPr>
        <p:sp>
          <p:nvSpPr>
            <p:cNvPr id="10" name="矩形 9"/>
            <p:cNvSpPr/>
            <p:nvPr/>
          </p:nvSpPr>
          <p:spPr>
            <a:xfrm>
              <a:off x="9808630" y="3237873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0098037" y="3479454"/>
              <a:ext cx="838180" cy="671082"/>
              <a:chOff x="7212013" y="4703763"/>
              <a:chExt cx="1974850" cy="1581151"/>
            </a:xfrm>
            <a:solidFill>
              <a:schemeClr val="bg1">
                <a:alpha val="40000"/>
              </a:schemeClr>
            </a:solidFill>
          </p:grpSpPr>
          <p:sp>
            <p:nvSpPr>
              <p:cNvPr id="33" name="Rectangle 41"/>
              <p:cNvSpPr>
                <a:spLocks noChangeArrowheads="1"/>
              </p:cNvSpPr>
              <p:nvPr/>
            </p:nvSpPr>
            <p:spPr bwMode="auto">
              <a:xfrm>
                <a:off x="7818438" y="5940426"/>
                <a:ext cx="136842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Rectangle 42"/>
              <p:cNvSpPr>
                <a:spLocks noChangeArrowheads="1"/>
              </p:cNvSpPr>
              <p:nvPr/>
            </p:nvSpPr>
            <p:spPr bwMode="auto">
              <a:xfrm>
                <a:off x="7818438" y="4703763"/>
                <a:ext cx="1368425" cy="328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43"/>
              <p:cNvSpPr>
                <a:spLocks noChangeArrowheads="1"/>
              </p:cNvSpPr>
              <p:nvPr/>
            </p:nvSpPr>
            <p:spPr bwMode="auto">
              <a:xfrm>
                <a:off x="7818438" y="5314951"/>
                <a:ext cx="136842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44"/>
              <p:cNvSpPr>
                <a:spLocks noChangeArrowheads="1"/>
              </p:cNvSpPr>
              <p:nvPr/>
            </p:nvSpPr>
            <p:spPr bwMode="auto">
              <a:xfrm>
                <a:off x="7212013" y="5940426"/>
                <a:ext cx="43497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45"/>
              <p:cNvSpPr>
                <a:spLocks noChangeArrowheads="1"/>
              </p:cNvSpPr>
              <p:nvPr/>
            </p:nvSpPr>
            <p:spPr bwMode="auto">
              <a:xfrm>
                <a:off x="7212013" y="4703763"/>
                <a:ext cx="434975" cy="328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Rectangle 46"/>
              <p:cNvSpPr>
                <a:spLocks noChangeArrowheads="1"/>
              </p:cNvSpPr>
              <p:nvPr/>
            </p:nvSpPr>
            <p:spPr bwMode="auto">
              <a:xfrm>
                <a:off x="7212013" y="5314951"/>
                <a:ext cx="43497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11808259" y="3240010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798549" y="4521794"/>
            <a:ext cx="2383370" cy="1163634"/>
            <a:chOff x="9798549" y="4521794"/>
            <a:chExt cx="2383370" cy="1163634"/>
          </a:xfrm>
        </p:grpSpPr>
        <p:sp>
          <p:nvSpPr>
            <p:cNvPr id="8" name="矩形 7"/>
            <p:cNvSpPr/>
            <p:nvPr/>
          </p:nvSpPr>
          <p:spPr>
            <a:xfrm>
              <a:off x="9798549" y="4521794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0081954" y="4705891"/>
              <a:ext cx="790984" cy="786049"/>
              <a:chOff x="5205413" y="3806825"/>
              <a:chExt cx="1781176" cy="1770063"/>
            </a:xfrm>
            <a:solidFill>
              <a:schemeClr val="bg1">
                <a:alpha val="40000"/>
              </a:schemeClr>
            </a:solidFill>
          </p:grpSpPr>
          <p:sp>
            <p:nvSpPr>
              <p:cNvPr id="40" name="Rectangle 50"/>
              <p:cNvSpPr>
                <a:spLocks noChangeArrowheads="1"/>
              </p:cNvSpPr>
              <p:nvPr/>
            </p:nvSpPr>
            <p:spPr bwMode="auto">
              <a:xfrm>
                <a:off x="5838826" y="3806825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Rectangle 51"/>
              <p:cNvSpPr>
                <a:spLocks noChangeArrowheads="1"/>
              </p:cNvSpPr>
              <p:nvPr/>
            </p:nvSpPr>
            <p:spPr bwMode="auto">
              <a:xfrm>
                <a:off x="5838826" y="4437063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Rectangle 52"/>
              <p:cNvSpPr>
                <a:spLocks noChangeArrowheads="1"/>
              </p:cNvSpPr>
              <p:nvPr/>
            </p:nvSpPr>
            <p:spPr bwMode="auto">
              <a:xfrm>
                <a:off x="5205413" y="4437063"/>
                <a:ext cx="495300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53"/>
              <p:cNvSpPr>
                <a:spLocks noChangeArrowheads="1"/>
              </p:cNvSpPr>
              <p:nvPr/>
            </p:nvSpPr>
            <p:spPr bwMode="auto">
              <a:xfrm>
                <a:off x="5205413" y="3806825"/>
                <a:ext cx="495300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Rectangle 54"/>
              <p:cNvSpPr>
                <a:spLocks noChangeArrowheads="1"/>
              </p:cNvSpPr>
              <p:nvPr/>
            </p:nvSpPr>
            <p:spPr bwMode="auto">
              <a:xfrm>
                <a:off x="5205413" y="5081588"/>
                <a:ext cx="495300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Rectangle 55"/>
              <p:cNvSpPr>
                <a:spLocks noChangeArrowheads="1"/>
              </p:cNvSpPr>
              <p:nvPr/>
            </p:nvSpPr>
            <p:spPr bwMode="auto">
              <a:xfrm>
                <a:off x="5838826" y="5081588"/>
                <a:ext cx="490538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Rectangle 56"/>
              <p:cNvSpPr>
                <a:spLocks noChangeArrowheads="1"/>
              </p:cNvSpPr>
              <p:nvPr/>
            </p:nvSpPr>
            <p:spPr bwMode="auto">
              <a:xfrm>
                <a:off x="6496051" y="3806825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Rectangle 57"/>
              <p:cNvSpPr>
                <a:spLocks noChangeArrowheads="1"/>
              </p:cNvSpPr>
              <p:nvPr/>
            </p:nvSpPr>
            <p:spPr bwMode="auto">
              <a:xfrm>
                <a:off x="6496051" y="4437063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Rectangle 58"/>
              <p:cNvSpPr>
                <a:spLocks noChangeArrowheads="1"/>
              </p:cNvSpPr>
              <p:nvPr/>
            </p:nvSpPr>
            <p:spPr bwMode="auto">
              <a:xfrm>
                <a:off x="6496051" y="5081588"/>
                <a:ext cx="490538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11808259" y="4531185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9560554" y="1918738"/>
            <a:ext cx="2631446" cy="1155312"/>
            <a:chOff x="9560554" y="1918738"/>
            <a:chExt cx="2631446" cy="1155312"/>
          </a:xfrm>
        </p:grpSpPr>
        <p:sp>
          <p:nvSpPr>
            <p:cNvPr id="9" name="矩形 8"/>
            <p:cNvSpPr/>
            <p:nvPr/>
          </p:nvSpPr>
          <p:spPr>
            <a:xfrm>
              <a:off x="9808630" y="1918738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0114094" y="2064165"/>
              <a:ext cx="751738" cy="863389"/>
              <a:chOff x="3875088" y="4130675"/>
              <a:chExt cx="1560513" cy="1792288"/>
            </a:xfrm>
            <a:solidFill>
              <a:schemeClr val="bg1">
                <a:alpha val="40000"/>
              </a:schemeClr>
            </a:solidFill>
          </p:grpSpPr>
          <p:sp>
            <p:nvSpPr>
              <p:cNvPr id="28" name="Rectangle 34"/>
              <p:cNvSpPr>
                <a:spLocks noChangeArrowheads="1"/>
              </p:cNvSpPr>
              <p:nvPr/>
            </p:nvSpPr>
            <p:spPr bwMode="auto">
              <a:xfrm>
                <a:off x="4741863" y="4476750"/>
                <a:ext cx="268288" cy="1446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35"/>
              <p:cNvSpPr>
                <a:spLocks noChangeArrowheads="1"/>
              </p:cNvSpPr>
              <p:nvPr/>
            </p:nvSpPr>
            <p:spPr bwMode="auto">
              <a:xfrm>
                <a:off x="4316413" y="4775200"/>
                <a:ext cx="268288" cy="11477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Rectangle 36"/>
              <p:cNvSpPr>
                <a:spLocks noChangeArrowheads="1"/>
              </p:cNvSpPr>
              <p:nvPr/>
            </p:nvSpPr>
            <p:spPr bwMode="auto">
              <a:xfrm>
                <a:off x="3875088" y="4995863"/>
                <a:ext cx="268288" cy="9271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Rectangle 37"/>
              <p:cNvSpPr>
                <a:spLocks noChangeArrowheads="1"/>
              </p:cNvSpPr>
              <p:nvPr/>
            </p:nvSpPr>
            <p:spPr bwMode="auto">
              <a:xfrm>
                <a:off x="5168901" y="4130675"/>
                <a:ext cx="266700" cy="1792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11808259" y="1919807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800000">
              <a:off x="9560554" y="2329413"/>
              <a:ext cx="351560" cy="303069"/>
            </a:xfrm>
            <a:prstGeom prst="triangl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56" name="图表 55"/>
          <p:cNvGraphicFramePr/>
          <p:nvPr>
            <p:extLst>
              <p:ext uri="{D42A27DB-BD31-4B8C-83A1-F6EECF244321}">
                <p14:modId xmlns:p14="http://schemas.microsoft.com/office/powerpoint/2010/main" val="2542640953"/>
              </p:ext>
            </p:extLst>
          </p:nvPr>
        </p:nvGraphicFramePr>
        <p:xfrm>
          <a:off x="1119079" y="937529"/>
          <a:ext cx="8128000" cy="408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6" name="组合 65"/>
          <p:cNvGrpSpPr/>
          <p:nvPr/>
        </p:nvGrpSpPr>
        <p:grpSpPr>
          <a:xfrm>
            <a:off x="1" y="5384814"/>
            <a:ext cx="6495516" cy="769441"/>
            <a:chOff x="1" y="5384814"/>
            <a:chExt cx="6495516" cy="769441"/>
          </a:xfrm>
        </p:grpSpPr>
        <p:sp>
          <p:nvSpPr>
            <p:cNvPr id="57" name="矩形 56"/>
            <p:cNvSpPr/>
            <p:nvPr/>
          </p:nvSpPr>
          <p:spPr>
            <a:xfrm>
              <a:off x="1" y="5489659"/>
              <a:ext cx="1826802" cy="4977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5643602" y="5489659"/>
              <a:ext cx="568510" cy="4977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6309142" y="5489659"/>
              <a:ext cx="186375" cy="4977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931791" y="5384814"/>
              <a:ext cx="362611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>
                  <a:solidFill>
                    <a:schemeClr val="bg1">
                      <a:alpha val="50000"/>
                    </a:schemeClr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单击添加标题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407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56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56" grpId="0">
            <p:bldAsOne/>
          </p:bldGraphic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9564827" y="6560457"/>
            <a:ext cx="2659289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直角三角形 4"/>
          <p:cNvSpPr/>
          <p:nvPr/>
        </p:nvSpPr>
        <p:spPr>
          <a:xfrm>
            <a:off x="9564827" y="6183086"/>
            <a:ext cx="377371" cy="377371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87" name="任意多边形 86"/>
          <p:cNvSpPr/>
          <p:nvPr/>
        </p:nvSpPr>
        <p:spPr>
          <a:xfrm rot="18900000">
            <a:off x="-696090" y="447125"/>
            <a:ext cx="2727295" cy="551542"/>
          </a:xfrm>
          <a:custGeom>
            <a:avLst/>
            <a:gdLst/>
            <a:ahLst/>
            <a:cxnLst/>
            <a:rect l="l" t="t" r="r" b="b"/>
            <a:pathLst>
              <a:path w="2727295" h="551542">
                <a:moveTo>
                  <a:pt x="878137" y="205638"/>
                </a:moveTo>
                <a:lnTo>
                  <a:pt x="878137" y="273094"/>
                </a:lnTo>
                <a:lnTo>
                  <a:pt x="834084" y="273094"/>
                </a:lnTo>
                <a:cubicBezTo>
                  <a:pt x="835002" y="262081"/>
                  <a:pt x="835461" y="251527"/>
                  <a:pt x="835461" y="241431"/>
                </a:cubicBezTo>
                <a:lnTo>
                  <a:pt x="835461" y="205638"/>
                </a:lnTo>
                <a:close/>
                <a:moveTo>
                  <a:pt x="949724" y="125792"/>
                </a:moveTo>
                <a:cubicBezTo>
                  <a:pt x="932286" y="118450"/>
                  <a:pt x="915766" y="112025"/>
                  <a:pt x="900164" y="106519"/>
                </a:cubicBezTo>
                <a:cubicBezTo>
                  <a:pt x="889150" y="127627"/>
                  <a:pt x="876761" y="148277"/>
                  <a:pt x="862994" y="168468"/>
                </a:cubicBezTo>
                <a:lnTo>
                  <a:pt x="818941" y="168468"/>
                </a:lnTo>
                <a:lnTo>
                  <a:pt x="842344" y="154702"/>
                </a:lnTo>
                <a:cubicBezTo>
                  <a:pt x="838673" y="146442"/>
                  <a:pt x="829036" y="130381"/>
                  <a:pt x="813434" y="106519"/>
                </a:cubicBezTo>
                <a:lnTo>
                  <a:pt x="769381" y="128545"/>
                </a:lnTo>
                <a:cubicBezTo>
                  <a:pt x="781312" y="145983"/>
                  <a:pt x="789572" y="159290"/>
                  <a:pt x="794161" y="168468"/>
                </a:cubicBezTo>
                <a:lnTo>
                  <a:pt x="718445" y="168468"/>
                </a:lnTo>
                <a:lnTo>
                  <a:pt x="718445" y="205638"/>
                </a:lnTo>
                <a:lnTo>
                  <a:pt x="788654" y="205638"/>
                </a:lnTo>
                <a:lnTo>
                  <a:pt x="788654" y="241431"/>
                </a:lnTo>
                <a:cubicBezTo>
                  <a:pt x="788654" y="251527"/>
                  <a:pt x="788195" y="262081"/>
                  <a:pt x="787278" y="273094"/>
                </a:cubicBezTo>
                <a:lnTo>
                  <a:pt x="701925" y="273094"/>
                </a:lnTo>
                <a:lnTo>
                  <a:pt x="701925" y="310264"/>
                </a:lnTo>
                <a:lnTo>
                  <a:pt x="784524" y="310264"/>
                </a:lnTo>
                <a:cubicBezTo>
                  <a:pt x="779935" y="352482"/>
                  <a:pt x="750108" y="381851"/>
                  <a:pt x="695041" y="398370"/>
                </a:cubicBezTo>
                <a:cubicBezTo>
                  <a:pt x="710644" y="409384"/>
                  <a:pt x="723034" y="420856"/>
                  <a:pt x="732211" y="432787"/>
                </a:cubicBezTo>
                <a:cubicBezTo>
                  <a:pt x="793702" y="403418"/>
                  <a:pt x="827201" y="362577"/>
                  <a:pt x="832707" y="310264"/>
                </a:cubicBezTo>
                <a:lnTo>
                  <a:pt x="878137" y="310264"/>
                </a:lnTo>
                <a:lnTo>
                  <a:pt x="878137" y="431410"/>
                </a:lnTo>
                <a:lnTo>
                  <a:pt x="923567" y="431410"/>
                </a:lnTo>
                <a:lnTo>
                  <a:pt x="923567" y="310264"/>
                </a:lnTo>
                <a:lnTo>
                  <a:pt x="1010297" y="310264"/>
                </a:lnTo>
                <a:lnTo>
                  <a:pt x="1010297" y="273094"/>
                </a:lnTo>
                <a:lnTo>
                  <a:pt x="923567" y="273094"/>
                </a:lnTo>
                <a:lnTo>
                  <a:pt x="923567" y="205638"/>
                </a:lnTo>
                <a:lnTo>
                  <a:pt x="992400" y="205638"/>
                </a:lnTo>
                <a:lnTo>
                  <a:pt x="992400" y="168468"/>
                </a:lnTo>
                <a:lnTo>
                  <a:pt x="912554" y="168468"/>
                </a:lnTo>
                <a:cubicBezTo>
                  <a:pt x="924485" y="154702"/>
                  <a:pt x="937334" y="142312"/>
                  <a:pt x="951100" y="131298"/>
                </a:cubicBezTo>
                <a:cubicBezTo>
                  <a:pt x="952936" y="128545"/>
                  <a:pt x="952477" y="126710"/>
                  <a:pt x="949724" y="125792"/>
                </a:cubicBezTo>
                <a:close/>
                <a:moveTo>
                  <a:pt x="1182268" y="245561"/>
                </a:moveTo>
                <a:cubicBezTo>
                  <a:pt x="1180432" y="268506"/>
                  <a:pt x="1176761" y="284566"/>
                  <a:pt x="1171254" y="293744"/>
                </a:cubicBezTo>
                <a:lnTo>
                  <a:pt x="1136838" y="259328"/>
                </a:lnTo>
                <a:cubicBezTo>
                  <a:pt x="1139591" y="252903"/>
                  <a:pt x="1142344" y="248314"/>
                  <a:pt x="1145098" y="245561"/>
                </a:cubicBezTo>
                <a:close/>
                <a:moveTo>
                  <a:pt x="1234581" y="129922"/>
                </a:moveTo>
                <a:lnTo>
                  <a:pt x="1065251" y="129922"/>
                </a:lnTo>
                <a:lnTo>
                  <a:pt x="1065251" y="168468"/>
                </a:lnTo>
                <a:lnTo>
                  <a:pt x="1118941" y="168468"/>
                </a:lnTo>
                <a:cubicBezTo>
                  <a:pt x="1106092" y="228123"/>
                  <a:pt x="1084984" y="272636"/>
                  <a:pt x="1055615" y="302004"/>
                </a:cubicBezTo>
                <a:cubicBezTo>
                  <a:pt x="1065710" y="307511"/>
                  <a:pt x="1077182" y="315312"/>
                  <a:pt x="1090031" y="325408"/>
                </a:cubicBezTo>
                <a:cubicBezTo>
                  <a:pt x="1091867" y="325408"/>
                  <a:pt x="1097832" y="318065"/>
                  <a:pt x="1107928" y="303381"/>
                </a:cubicBezTo>
                <a:cubicBezTo>
                  <a:pt x="1110681" y="300628"/>
                  <a:pt x="1112517" y="298333"/>
                  <a:pt x="1113434" y="296498"/>
                </a:cubicBezTo>
                <a:cubicBezTo>
                  <a:pt x="1123530" y="303840"/>
                  <a:pt x="1135920" y="315771"/>
                  <a:pt x="1150604" y="332291"/>
                </a:cubicBezTo>
                <a:cubicBezTo>
                  <a:pt x="1131331" y="357071"/>
                  <a:pt x="1100586" y="378638"/>
                  <a:pt x="1058368" y="396994"/>
                </a:cubicBezTo>
                <a:cubicBezTo>
                  <a:pt x="1073052" y="408007"/>
                  <a:pt x="1084066" y="418561"/>
                  <a:pt x="1091408" y="428657"/>
                </a:cubicBezTo>
                <a:cubicBezTo>
                  <a:pt x="1167583" y="390111"/>
                  <a:pt x="1210260" y="345140"/>
                  <a:pt x="1219437" y="293744"/>
                </a:cubicBezTo>
                <a:cubicBezTo>
                  <a:pt x="1224944" y="264376"/>
                  <a:pt x="1228156" y="235466"/>
                  <a:pt x="1229074" y="207015"/>
                </a:cubicBezTo>
                <a:cubicBezTo>
                  <a:pt x="1229074" y="206097"/>
                  <a:pt x="1228156" y="205638"/>
                  <a:pt x="1226321" y="205638"/>
                </a:cubicBezTo>
                <a:lnTo>
                  <a:pt x="1154734" y="205638"/>
                </a:lnTo>
                <a:cubicBezTo>
                  <a:pt x="1158405" y="192789"/>
                  <a:pt x="1161618" y="180399"/>
                  <a:pt x="1164371" y="168468"/>
                </a:cubicBezTo>
                <a:lnTo>
                  <a:pt x="1234581" y="168468"/>
                </a:lnTo>
                <a:close/>
                <a:moveTo>
                  <a:pt x="1292400" y="160208"/>
                </a:moveTo>
                <a:cubicBezTo>
                  <a:pt x="1292400" y="157455"/>
                  <a:pt x="1282764" y="156078"/>
                  <a:pt x="1263490" y="156078"/>
                </a:cubicBezTo>
                <a:lnTo>
                  <a:pt x="1245594" y="156078"/>
                </a:lnTo>
                <a:lnTo>
                  <a:pt x="1245594" y="358447"/>
                </a:lnTo>
                <a:lnTo>
                  <a:pt x="1288270" y="358447"/>
                </a:lnTo>
                <a:lnTo>
                  <a:pt x="1288270" y="193248"/>
                </a:lnTo>
                <a:cubicBezTo>
                  <a:pt x="1288270" y="184070"/>
                  <a:pt x="1289188" y="175352"/>
                  <a:pt x="1291024" y="167092"/>
                </a:cubicBezTo>
                <a:cubicBezTo>
                  <a:pt x="1291941" y="163420"/>
                  <a:pt x="1292400" y="161126"/>
                  <a:pt x="1292400" y="160208"/>
                </a:cubicBezTo>
                <a:close/>
                <a:moveTo>
                  <a:pt x="1361233" y="120285"/>
                </a:moveTo>
                <a:cubicBezTo>
                  <a:pt x="1362151" y="116614"/>
                  <a:pt x="1351138" y="114778"/>
                  <a:pt x="1328193" y="114778"/>
                </a:cubicBezTo>
                <a:lnTo>
                  <a:pt x="1311673" y="114778"/>
                </a:lnTo>
                <a:lnTo>
                  <a:pt x="1310297" y="377721"/>
                </a:lnTo>
                <a:cubicBezTo>
                  <a:pt x="1311215" y="383227"/>
                  <a:pt x="1307085" y="385981"/>
                  <a:pt x="1297907" y="385980"/>
                </a:cubicBezTo>
                <a:lnTo>
                  <a:pt x="1278634" y="385980"/>
                </a:lnTo>
                <a:cubicBezTo>
                  <a:pt x="1284140" y="396076"/>
                  <a:pt x="1288729" y="409843"/>
                  <a:pt x="1292400" y="427280"/>
                </a:cubicBezTo>
                <a:cubicBezTo>
                  <a:pt x="1341960" y="431869"/>
                  <a:pt x="1363528" y="419938"/>
                  <a:pt x="1357103" y="391487"/>
                </a:cubicBezTo>
                <a:lnTo>
                  <a:pt x="1357103" y="151948"/>
                </a:lnTo>
                <a:cubicBezTo>
                  <a:pt x="1357103" y="140935"/>
                  <a:pt x="1358021" y="131757"/>
                  <a:pt x="1359857" y="124415"/>
                </a:cubicBezTo>
                <a:cubicBezTo>
                  <a:pt x="1360774" y="122580"/>
                  <a:pt x="1361233" y="121203"/>
                  <a:pt x="1361233" y="120285"/>
                </a:cubicBezTo>
                <a:close/>
                <a:moveTo>
                  <a:pt x="1665475" y="129922"/>
                </a:moveTo>
                <a:cubicBezTo>
                  <a:pt x="1654462" y="125333"/>
                  <a:pt x="1635189" y="119367"/>
                  <a:pt x="1607655" y="112025"/>
                </a:cubicBezTo>
                <a:cubicBezTo>
                  <a:pt x="1600313" y="135887"/>
                  <a:pt x="1588382" y="158373"/>
                  <a:pt x="1571862" y="179481"/>
                </a:cubicBezTo>
                <a:lnTo>
                  <a:pt x="1523679" y="179481"/>
                </a:lnTo>
                <a:lnTo>
                  <a:pt x="1556719" y="158832"/>
                </a:lnTo>
                <a:cubicBezTo>
                  <a:pt x="1547541" y="145065"/>
                  <a:pt x="1535151" y="129004"/>
                  <a:pt x="1519549" y="110649"/>
                </a:cubicBezTo>
                <a:lnTo>
                  <a:pt x="1476873" y="134052"/>
                </a:lnTo>
                <a:cubicBezTo>
                  <a:pt x="1492475" y="151489"/>
                  <a:pt x="1503947" y="166633"/>
                  <a:pt x="1511289" y="179481"/>
                </a:cubicBezTo>
                <a:lnTo>
                  <a:pt x="1438326" y="179482"/>
                </a:lnTo>
                <a:lnTo>
                  <a:pt x="1438326" y="218028"/>
                </a:lnTo>
                <a:lnTo>
                  <a:pt x="1538822" y="218028"/>
                </a:lnTo>
                <a:lnTo>
                  <a:pt x="1538822" y="266211"/>
                </a:lnTo>
                <a:lnTo>
                  <a:pt x="1423183" y="266211"/>
                </a:lnTo>
                <a:lnTo>
                  <a:pt x="1423183" y="304758"/>
                </a:lnTo>
                <a:lnTo>
                  <a:pt x="1533316" y="304758"/>
                </a:lnTo>
                <a:cubicBezTo>
                  <a:pt x="1515878" y="345140"/>
                  <a:pt x="1475037" y="375426"/>
                  <a:pt x="1410793" y="395617"/>
                </a:cubicBezTo>
                <a:cubicBezTo>
                  <a:pt x="1427313" y="411219"/>
                  <a:pt x="1438326" y="424068"/>
                  <a:pt x="1443833" y="434164"/>
                </a:cubicBezTo>
                <a:cubicBezTo>
                  <a:pt x="1502570" y="409384"/>
                  <a:pt x="1544788" y="378638"/>
                  <a:pt x="1570486" y="341927"/>
                </a:cubicBezTo>
                <a:cubicBezTo>
                  <a:pt x="1589759" y="377721"/>
                  <a:pt x="1630141" y="408925"/>
                  <a:pt x="1691632" y="435540"/>
                </a:cubicBezTo>
                <a:cubicBezTo>
                  <a:pt x="1699892" y="418103"/>
                  <a:pt x="1710905" y="402042"/>
                  <a:pt x="1724671" y="387357"/>
                </a:cubicBezTo>
                <a:cubicBezTo>
                  <a:pt x="1660428" y="368084"/>
                  <a:pt x="1617292" y="340551"/>
                  <a:pt x="1595265" y="304758"/>
                </a:cubicBezTo>
                <a:lnTo>
                  <a:pt x="1715035" y="304758"/>
                </a:lnTo>
                <a:lnTo>
                  <a:pt x="1715035" y="266211"/>
                </a:lnTo>
                <a:lnTo>
                  <a:pt x="1591135" y="266211"/>
                </a:lnTo>
                <a:lnTo>
                  <a:pt x="1591135" y="218028"/>
                </a:lnTo>
                <a:lnTo>
                  <a:pt x="1699892" y="218028"/>
                </a:lnTo>
                <a:lnTo>
                  <a:pt x="1699892" y="179481"/>
                </a:lnTo>
                <a:lnTo>
                  <a:pt x="1624175" y="179481"/>
                </a:lnTo>
                <a:cubicBezTo>
                  <a:pt x="1638860" y="162044"/>
                  <a:pt x="1653085" y="147359"/>
                  <a:pt x="1666852" y="135428"/>
                </a:cubicBezTo>
                <a:cubicBezTo>
                  <a:pt x="1667770" y="133593"/>
                  <a:pt x="1667311" y="131757"/>
                  <a:pt x="1665475" y="129922"/>
                </a:cubicBezTo>
                <a:close/>
                <a:moveTo>
                  <a:pt x="1878857" y="341927"/>
                </a:moveTo>
                <a:cubicBezTo>
                  <a:pt x="1877940" y="341010"/>
                  <a:pt x="1871974" y="338256"/>
                  <a:pt x="1860961" y="333667"/>
                </a:cubicBezTo>
                <a:cubicBezTo>
                  <a:pt x="1848112" y="328161"/>
                  <a:pt x="1839393" y="324031"/>
                  <a:pt x="1834804" y="321278"/>
                </a:cubicBezTo>
                <a:cubicBezTo>
                  <a:pt x="1819202" y="346975"/>
                  <a:pt x="1796258" y="369002"/>
                  <a:pt x="1765971" y="387357"/>
                </a:cubicBezTo>
                <a:cubicBezTo>
                  <a:pt x="1780656" y="395617"/>
                  <a:pt x="1793505" y="404336"/>
                  <a:pt x="1804518" y="413514"/>
                </a:cubicBezTo>
                <a:cubicBezTo>
                  <a:pt x="1829298" y="392405"/>
                  <a:pt x="1854078" y="368543"/>
                  <a:pt x="1878857" y="341927"/>
                </a:cubicBezTo>
                <a:close/>
                <a:moveTo>
                  <a:pt x="2079850" y="383227"/>
                </a:moveTo>
                <a:cubicBezTo>
                  <a:pt x="2052317" y="359365"/>
                  <a:pt x="2024784" y="339633"/>
                  <a:pt x="1997250" y="324031"/>
                </a:cubicBezTo>
                <a:cubicBezTo>
                  <a:pt x="1988990" y="332291"/>
                  <a:pt x="1978895" y="341927"/>
                  <a:pt x="1966964" y="352941"/>
                </a:cubicBezTo>
                <a:cubicBezTo>
                  <a:pt x="2001839" y="374967"/>
                  <a:pt x="2027996" y="395617"/>
                  <a:pt x="2045433" y="414890"/>
                </a:cubicBezTo>
                <a:cubicBezTo>
                  <a:pt x="2058282" y="402959"/>
                  <a:pt x="2069754" y="392405"/>
                  <a:pt x="2079850" y="383227"/>
                </a:cubicBezTo>
                <a:close/>
                <a:moveTo>
                  <a:pt x="2038550" y="116155"/>
                </a:moveTo>
                <a:cubicBezTo>
                  <a:pt x="1986237" y="129922"/>
                  <a:pt x="1897213" y="135428"/>
                  <a:pt x="1771478" y="132675"/>
                </a:cubicBezTo>
                <a:cubicBezTo>
                  <a:pt x="1778820" y="146442"/>
                  <a:pt x="1785245" y="161126"/>
                  <a:pt x="1790751" y="176728"/>
                </a:cubicBezTo>
                <a:cubicBezTo>
                  <a:pt x="1799929" y="175810"/>
                  <a:pt x="1812778" y="174893"/>
                  <a:pt x="1829298" y="173975"/>
                </a:cubicBezTo>
                <a:cubicBezTo>
                  <a:pt x="1845818" y="173057"/>
                  <a:pt x="1858208" y="172598"/>
                  <a:pt x="1866468" y="172598"/>
                </a:cubicBezTo>
                <a:cubicBezTo>
                  <a:pt x="1845359" y="199214"/>
                  <a:pt x="1823791" y="212062"/>
                  <a:pt x="1801764" y="211145"/>
                </a:cubicBezTo>
                <a:cubicBezTo>
                  <a:pt x="1801764" y="220322"/>
                  <a:pt x="1803600" y="234089"/>
                  <a:pt x="1807271" y="252444"/>
                </a:cubicBezTo>
                <a:cubicBezTo>
                  <a:pt x="1832969" y="249691"/>
                  <a:pt x="1856831" y="247397"/>
                  <a:pt x="1878858" y="245561"/>
                </a:cubicBezTo>
                <a:cubicBezTo>
                  <a:pt x="1850407" y="266670"/>
                  <a:pt x="1821038" y="277224"/>
                  <a:pt x="1790751" y="277224"/>
                </a:cubicBezTo>
                <a:cubicBezTo>
                  <a:pt x="1791669" y="284567"/>
                  <a:pt x="1793046" y="292826"/>
                  <a:pt x="1794881" y="302004"/>
                </a:cubicBezTo>
                <a:cubicBezTo>
                  <a:pt x="1795799" y="310264"/>
                  <a:pt x="1796717" y="317148"/>
                  <a:pt x="1797634" y="322654"/>
                </a:cubicBezTo>
                <a:cubicBezTo>
                  <a:pt x="1798552" y="322654"/>
                  <a:pt x="1799929" y="322654"/>
                  <a:pt x="1801764" y="322654"/>
                </a:cubicBezTo>
                <a:cubicBezTo>
                  <a:pt x="1821956" y="318065"/>
                  <a:pt x="1855913" y="316230"/>
                  <a:pt x="1903637" y="317147"/>
                </a:cubicBezTo>
                <a:lnTo>
                  <a:pt x="1903637" y="380474"/>
                </a:lnTo>
                <a:cubicBezTo>
                  <a:pt x="1905473" y="386898"/>
                  <a:pt x="1894460" y="390110"/>
                  <a:pt x="1870597" y="390111"/>
                </a:cubicBezTo>
                <a:cubicBezTo>
                  <a:pt x="1877022" y="404795"/>
                  <a:pt x="1881611" y="418103"/>
                  <a:pt x="1884364" y="430034"/>
                </a:cubicBezTo>
                <a:cubicBezTo>
                  <a:pt x="1933006" y="430951"/>
                  <a:pt x="1955492" y="422233"/>
                  <a:pt x="1951820" y="403877"/>
                </a:cubicBezTo>
                <a:lnTo>
                  <a:pt x="1951820" y="314394"/>
                </a:lnTo>
                <a:lnTo>
                  <a:pt x="2017900" y="313018"/>
                </a:lnTo>
                <a:lnTo>
                  <a:pt x="2034420" y="332291"/>
                </a:lnTo>
                <a:cubicBezTo>
                  <a:pt x="2044515" y="324948"/>
                  <a:pt x="2056447" y="315771"/>
                  <a:pt x="2070213" y="304758"/>
                </a:cubicBezTo>
                <a:cubicBezTo>
                  <a:pt x="2051858" y="281813"/>
                  <a:pt x="2029372" y="257492"/>
                  <a:pt x="2002757" y="231795"/>
                </a:cubicBezTo>
                <a:cubicBezTo>
                  <a:pt x="1993579" y="238219"/>
                  <a:pt x="1982107" y="246479"/>
                  <a:pt x="1968340" y="256574"/>
                </a:cubicBezTo>
                <a:lnTo>
                  <a:pt x="1988990" y="277224"/>
                </a:lnTo>
                <a:lnTo>
                  <a:pt x="1896754" y="277224"/>
                </a:lnTo>
                <a:cubicBezTo>
                  <a:pt x="1924287" y="260705"/>
                  <a:pt x="1957786" y="241431"/>
                  <a:pt x="1997250" y="219405"/>
                </a:cubicBezTo>
                <a:cubicBezTo>
                  <a:pt x="2018359" y="207474"/>
                  <a:pt x="2028913" y="201049"/>
                  <a:pt x="2028913" y="200131"/>
                </a:cubicBezTo>
                <a:cubicBezTo>
                  <a:pt x="2019736" y="188200"/>
                  <a:pt x="2006887" y="177187"/>
                  <a:pt x="1990367" y="167092"/>
                </a:cubicBezTo>
                <a:cubicBezTo>
                  <a:pt x="1989449" y="167092"/>
                  <a:pt x="1982566" y="172598"/>
                  <a:pt x="1969717" y="183611"/>
                </a:cubicBezTo>
                <a:cubicBezTo>
                  <a:pt x="1947690" y="201049"/>
                  <a:pt x="1935759" y="210227"/>
                  <a:pt x="1933924" y="211145"/>
                </a:cubicBezTo>
                <a:lnTo>
                  <a:pt x="1881611" y="213898"/>
                </a:lnTo>
                <a:cubicBezTo>
                  <a:pt x="1886200" y="210227"/>
                  <a:pt x="1895377" y="202426"/>
                  <a:pt x="1909144" y="190495"/>
                </a:cubicBezTo>
                <a:cubicBezTo>
                  <a:pt x="1924746" y="177646"/>
                  <a:pt x="1933465" y="170304"/>
                  <a:pt x="1935301" y="168468"/>
                </a:cubicBezTo>
                <a:cubicBezTo>
                  <a:pt x="1967422" y="165715"/>
                  <a:pt x="2001380" y="163879"/>
                  <a:pt x="2037173" y="162961"/>
                </a:cubicBezTo>
                <a:cubicBezTo>
                  <a:pt x="2056447" y="162044"/>
                  <a:pt x="2066542" y="161126"/>
                  <a:pt x="2067460" y="160208"/>
                </a:cubicBezTo>
                <a:cubicBezTo>
                  <a:pt x="2055529" y="138182"/>
                  <a:pt x="2045892" y="123497"/>
                  <a:pt x="2038550" y="116155"/>
                </a:cubicBezTo>
                <a:close/>
                <a:moveTo>
                  <a:pt x="2727295" y="0"/>
                </a:moveTo>
                <a:lnTo>
                  <a:pt x="2727295" y="551542"/>
                </a:lnTo>
                <a:lnTo>
                  <a:pt x="0" y="55154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9798549" y="599604"/>
            <a:ext cx="2383370" cy="1154244"/>
            <a:chOff x="9798549" y="599604"/>
            <a:chExt cx="2383370" cy="1154244"/>
          </a:xfrm>
        </p:grpSpPr>
        <p:sp>
          <p:nvSpPr>
            <p:cNvPr id="11" name="矩形 10"/>
            <p:cNvSpPr/>
            <p:nvPr/>
          </p:nvSpPr>
          <p:spPr>
            <a:xfrm>
              <a:off x="9798549" y="599605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0076308" y="779805"/>
              <a:ext cx="818163" cy="793843"/>
              <a:chOff x="2792413" y="4244975"/>
              <a:chExt cx="2082800" cy="2020888"/>
            </a:xfrm>
            <a:solidFill>
              <a:schemeClr val="bg1">
                <a:alpha val="40000"/>
              </a:schemeClr>
            </a:solidFill>
          </p:grpSpPr>
          <p:sp>
            <p:nvSpPr>
              <p:cNvPr id="13" name="Rectangle 17"/>
              <p:cNvSpPr>
                <a:spLocks noChangeArrowheads="1"/>
              </p:cNvSpPr>
              <p:nvPr/>
            </p:nvSpPr>
            <p:spPr bwMode="auto">
              <a:xfrm>
                <a:off x="3524251" y="5056188"/>
                <a:ext cx="238125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Rectangle 18"/>
              <p:cNvSpPr>
                <a:spLocks noChangeArrowheads="1"/>
              </p:cNvSpPr>
              <p:nvPr/>
            </p:nvSpPr>
            <p:spPr bwMode="auto">
              <a:xfrm>
                <a:off x="3889376" y="5056188"/>
                <a:ext cx="238125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Rectangle 19"/>
              <p:cNvSpPr>
                <a:spLocks noChangeArrowheads="1"/>
              </p:cNvSpPr>
              <p:nvPr/>
            </p:nvSpPr>
            <p:spPr bwMode="auto">
              <a:xfrm>
                <a:off x="4270376" y="5056188"/>
                <a:ext cx="223838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Rectangle 20"/>
              <p:cNvSpPr>
                <a:spLocks noChangeArrowheads="1"/>
              </p:cNvSpPr>
              <p:nvPr/>
            </p:nvSpPr>
            <p:spPr bwMode="auto">
              <a:xfrm>
                <a:off x="3524251" y="5391150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21"/>
              <p:cNvSpPr>
                <a:spLocks noChangeArrowheads="1"/>
              </p:cNvSpPr>
              <p:nvPr/>
            </p:nvSpPr>
            <p:spPr bwMode="auto">
              <a:xfrm>
                <a:off x="3889376" y="5391150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Rectangle 22"/>
              <p:cNvSpPr>
                <a:spLocks noChangeArrowheads="1"/>
              </p:cNvSpPr>
              <p:nvPr/>
            </p:nvSpPr>
            <p:spPr bwMode="auto">
              <a:xfrm>
                <a:off x="4254501" y="5391150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Rectangle 23"/>
              <p:cNvSpPr>
                <a:spLocks noChangeArrowheads="1"/>
              </p:cNvSpPr>
              <p:nvPr/>
            </p:nvSpPr>
            <p:spPr bwMode="auto">
              <a:xfrm>
                <a:off x="3524251" y="5724525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Rectangle 24"/>
              <p:cNvSpPr>
                <a:spLocks noChangeArrowheads="1"/>
              </p:cNvSpPr>
              <p:nvPr/>
            </p:nvSpPr>
            <p:spPr bwMode="auto">
              <a:xfrm>
                <a:off x="3157538" y="5391150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Rectangle 25"/>
              <p:cNvSpPr>
                <a:spLocks noChangeArrowheads="1"/>
              </p:cNvSpPr>
              <p:nvPr/>
            </p:nvSpPr>
            <p:spPr bwMode="auto">
              <a:xfrm>
                <a:off x="3157538" y="5724525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Rectangle 26"/>
              <p:cNvSpPr>
                <a:spLocks noChangeArrowheads="1"/>
              </p:cNvSpPr>
              <p:nvPr/>
            </p:nvSpPr>
            <p:spPr bwMode="auto">
              <a:xfrm>
                <a:off x="3889376" y="5724525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Rectangle 27"/>
              <p:cNvSpPr>
                <a:spLocks noChangeArrowheads="1"/>
              </p:cNvSpPr>
              <p:nvPr/>
            </p:nvSpPr>
            <p:spPr bwMode="auto">
              <a:xfrm>
                <a:off x="4270376" y="5724525"/>
                <a:ext cx="223838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8"/>
              <p:cNvSpPr>
                <a:spLocks noEditPoints="1"/>
              </p:cNvSpPr>
              <p:nvPr/>
            </p:nvSpPr>
            <p:spPr bwMode="auto">
              <a:xfrm>
                <a:off x="2792413" y="4387850"/>
                <a:ext cx="2082800" cy="1878013"/>
              </a:xfrm>
              <a:custGeom>
                <a:avLst/>
                <a:gdLst>
                  <a:gd name="T0" fmla="*/ 1312 w 1312"/>
                  <a:gd name="T1" fmla="*/ 0 h 1183"/>
                  <a:gd name="T2" fmla="*/ 1122 w 1312"/>
                  <a:gd name="T3" fmla="*/ 0 h 1183"/>
                  <a:gd name="T4" fmla="*/ 1122 w 1312"/>
                  <a:gd name="T5" fmla="*/ 121 h 1183"/>
                  <a:gd name="T6" fmla="*/ 941 w 1312"/>
                  <a:gd name="T7" fmla="*/ 121 h 1183"/>
                  <a:gd name="T8" fmla="*/ 941 w 1312"/>
                  <a:gd name="T9" fmla="*/ 0 h 1183"/>
                  <a:gd name="T10" fmla="*/ 381 w 1312"/>
                  <a:gd name="T11" fmla="*/ 0 h 1183"/>
                  <a:gd name="T12" fmla="*/ 381 w 1312"/>
                  <a:gd name="T13" fmla="*/ 131 h 1183"/>
                  <a:gd name="T14" fmla="*/ 210 w 1312"/>
                  <a:gd name="T15" fmla="*/ 131 h 1183"/>
                  <a:gd name="T16" fmla="*/ 210 w 1312"/>
                  <a:gd name="T17" fmla="*/ 0 h 1183"/>
                  <a:gd name="T18" fmla="*/ 0 w 1312"/>
                  <a:gd name="T19" fmla="*/ 0 h 1183"/>
                  <a:gd name="T20" fmla="*/ 0 w 1312"/>
                  <a:gd name="T21" fmla="*/ 1183 h 1183"/>
                  <a:gd name="T22" fmla="*/ 90 w 1312"/>
                  <a:gd name="T23" fmla="*/ 1183 h 1183"/>
                  <a:gd name="T24" fmla="*/ 1212 w 1312"/>
                  <a:gd name="T25" fmla="*/ 1183 h 1183"/>
                  <a:gd name="T26" fmla="*/ 1312 w 1312"/>
                  <a:gd name="T27" fmla="*/ 1183 h 1183"/>
                  <a:gd name="T28" fmla="*/ 1312 w 1312"/>
                  <a:gd name="T29" fmla="*/ 0 h 1183"/>
                  <a:gd name="T30" fmla="*/ 1212 w 1312"/>
                  <a:gd name="T31" fmla="*/ 1083 h 1183"/>
                  <a:gd name="T32" fmla="*/ 90 w 1312"/>
                  <a:gd name="T33" fmla="*/ 1083 h 1183"/>
                  <a:gd name="T34" fmla="*/ 90 w 1312"/>
                  <a:gd name="T35" fmla="*/ 331 h 1183"/>
                  <a:gd name="T36" fmla="*/ 1212 w 1312"/>
                  <a:gd name="T37" fmla="*/ 331 h 1183"/>
                  <a:gd name="T38" fmla="*/ 1212 w 1312"/>
                  <a:gd name="T39" fmla="*/ 1083 h 1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12" h="1183">
                    <a:moveTo>
                      <a:pt x="1312" y="0"/>
                    </a:moveTo>
                    <a:lnTo>
                      <a:pt x="1122" y="0"/>
                    </a:lnTo>
                    <a:lnTo>
                      <a:pt x="1122" y="121"/>
                    </a:lnTo>
                    <a:lnTo>
                      <a:pt x="941" y="121"/>
                    </a:lnTo>
                    <a:lnTo>
                      <a:pt x="941" y="0"/>
                    </a:lnTo>
                    <a:lnTo>
                      <a:pt x="381" y="0"/>
                    </a:lnTo>
                    <a:lnTo>
                      <a:pt x="381" y="131"/>
                    </a:lnTo>
                    <a:lnTo>
                      <a:pt x="210" y="131"/>
                    </a:lnTo>
                    <a:lnTo>
                      <a:pt x="210" y="0"/>
                    </a:lnTo>
                    <a:lnTo>
                      <a:pt x="0" y="0"/>
                    </a:lnTo>
                    <a:lnTo>
                      <a:pt x="0" y="1183"/>
                    </a:lnTo>
                    <a:lnTo>
                      <a:pt x="90" y="1183"/>
                    </a:lnTo>
                    <a:lnTo>
                      <a:pt x="1212" y="1183"/>
                    </a:lnTo>
                    <a:lnTo>
                      <a:pt x="1312" y="1183"/>
                    </a:lnTo>
                    <a:lnTo>
                      <a:pt x="1312" y="0"/>
                    </a:lnTo>
                    <a:close/>
                    <a:moveTo>
                      <a:pt x="1212" y="1083"/>
                    </a:moveTo>
                    <a:lnTo>
                      <a:pt x="90" y="1083"/>
                    </a:lnTo>
                    <a:lnTo>
                      <a:pt x="90" y="331"/>
                    </a:lnTo>
                    <a:lnTo>
                      <a:pt x="1212" y="331"/>
                    </a:lnTo>
                    <a:lnTo>
                      <a:pt x="1212" y="10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29"/>
              <p:cNvSpPr>
                <a:spLocks noChangeArrowheads="1"/>
              </p:cNvSpPr>
              <p:nvPr/>
            </p:nvSpPr>
            <p:spPr bwMode="auto">
              <a:xfrm>
                <a:off x="3173413" y="4244975"/>
                <a:ext cx="176213" cy="287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Rectangle 30"/>
              <p:cNvSpPr>
                <a:spLocks noChangeArrowheads="1"/>
              </p:cNvSpPr>
              <p:nvPr/>
            </p:nvSpPr>
            <p:spPr bwMode="auto">
              <a:xfrm>
                <a:off x="4349751" y="4244975"/>
                <a:ext cx="176213" cy="287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11808259" y="599604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9808630" y="1918738"/>
            <a:ext cx="2383370" cy="1155312"/>
            <a:chOff x="9808630" y="1918738"/>
            <a:chExt cx="2383370" cy="1155312"/>
          </a:xfrm>
        </p:grpSpPr>
        <p:sp>
          <p:nvSpPr>
            <p:cNvPr id="9" name="矩形 8"/>
            <p:cNvSpPr/>
            <p:nvPr/>
          </p:nvSpPr>
          <p:spPr>
            <a:xfrm>
              <a:off x="9808630" y="1918738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0114094" y="2064165"/>
              <a:ext cx="751738" cy="863389"/>
              <a:chOff x="3875088" y="4130675"/>
              <a:chExt cx="1560513" cy="1792288"/>
            </a:xfrm>
            <a:solidFill>
              <a:schemeClr val="bg1">
                <a:alpha val="40000"/>
              </a:schemeClr>
            </a:solidFill>
          </p:grpSpPr>
          <p:sp>
            <p:nvSpPr>
              <p:cNvPr id="28" name="Rectangle 34"/>
              <p:cNvSpPr>
                <a:spLocks noChangeArrowheads="1"/>
              </p:cNvSpPr>
              <p:nvPr/>
            </p:nvSpPr>
            <p:spPr bwMode="auto">
              <a:xfrm>
                <a:off x="4741863" y="4476750"/>
                <a:ext cx="268288" cy="1446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35"/>
              <p:cNvSpPr>
                <a:spLocks noChangeArrowheads="1"/>
              </p:cNvSpPr>
              <p:nvPr/>
            </p:nvSpPr>
            <p:spPr bwMode="auto">
              <a:xfrm>
                <a:off x="4316413" y="4775200"/>
                <a:ext cx="268288" cy="11477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Rectangle 36"/>
              <p:cNvSpPr>
                <a:spLocks noChangeArrowheads="1"/>
              </p:cNvSpPr>
              <p:nvPr/>
            </p:nvSpPr>
            <p:spPr bwMode="auto">
              <a:xfrm>
                <a:off x="3875088" y="4995863"/>
                <a:ext cx="268288" cy="9271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Rectangle 37"/>
              <p:cNvSpPr>
                <a:spLocks noChangeArrowheads="1"/>
              </p:cNvSpPr>
              <p:nvPr/>
            </p:nvSpPr>
            <p:spPr bwMode="auto">
              <a:xfrm>
                <a:off x="5168901" y="4130675"/>
                <a:ext cx="266700" cy="1792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11808259" y="1919807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9798549" y="4521794"/>
            <a:ext cx="2383370" cy="1163634"/>
            <a:chOff x="9798549" y="4521794"/>
            <a:chExt cx="2383370" cy="1163634"/>
          </a:xfrm>
        </p:grpSpPr>
        <p:sp>
          <p:nvSpPr>
            <p:cNvPr id="8" name="矩形 7"/>
            <p:cNvSpPr/>
            <p:nvPr/>
          </p:nvSpPr>
          <p:spPr>
            <a:xfrm>
              <a:off x="9798549" y="4521794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0081954" y="4705891"/>
              <a:ext cx="790984" cy="786049"/>
              <a:chOff x="5205413" y="3806825"/>
              <a:chExt cx="1781176" cy="1770063"/>
            </a:xfrm>
            <a:solidFill>
              <a:schemeClr val="bg1">
                <a:alpha val="40000"/>
              </a:schemeClr>
            </a:solidFill>
          </p:grpSpPr>
          <p:sp>
            <p:nvSpPr>
              <p:cNvPr id="40" name="Rectangle 50"/>
              <p:cNvSpPr>
                <a:spLocks noChangeArrowheads="1"/>
              </p:cNvSpPr>
              <p:nvPr/>
            </p:nvSpPr>
            <p:spPr bwMode="auto">
              <a:xfrm>
                <a:off x="5838826" y="3806825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Rectangle 51"/>
              <p:cNvSpPr>
                <a:spLocks noChangeArrowheads="1"/>
              </p:cNvSpPr>
              <p:nvPr/>
            </p:nvSpPr>
            <p:spPr bwMode="auto">
              <a:xfrm>
                <a:off x="5838826" y="4437063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Rectangle 52"/>
              <p:cNvSpPr>
                <a:spLocks noChangeArrowheads="1"/>
              </p:cNvSpPr>
              <p:nvPr/>
            </p:nvSpPr>
            <p:spPr bwMode="auto">
              <a:xfrm>
                <a:off x="5205413" y="4437063"/>
                <a:ext cx="495300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53"/>
              <p:cNvSpPr>
                <a:spLocks noChangeArrowheads="1"/>
              </p:cNvSpPr>
              <p:nvPr/>
            </p:nvSpPr>
            <p:spPr bwMode="auto">
              <a:xfrm>
                <a:off x="5205413" y="3806825"/>
                <a:ext cx="495300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Rectangle 54"/>
              <p:cNvSpPr>
                <a:spLocks noChangeArrowheads="1"/>
              </p:cNvSpPr>
              <p:nvPr/>
            </p:nvSpPr>
            <p:spPr bwMode="auto">
              <a:xfrm>
                <a:off x="5205413" y="5081588"/>
                <a:ext cx="495300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Rectangle 55"/>
              <p:cNvSpPr>
                <a:spLocks noChangeArrowheads="1"/>
              </p:cNvSpPr>
              <p:nvPr/>
            </p:nvSpPr>
            <p:spPr bwMode="auto">
              <a:xfrm>
                <a:off x="5838826" y="5081588"/>
                <a:ext cx="490538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Rectangle 56"/>
              <p:cNvSpPr>
                <a:spLocks noChangeArrowheads="1"/>
              </p:cNvSpPr>
              <p:nvPr/>
            </p:nvSpPr>
            <p:spPr bwMode="auto">
              <a:xfrm>
                <a:off x="6496051" y="3806825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Rectangle 57"/>
              <p:cNvSpPr>
                <a:spLocks noChangeArrowheads="1"/>
              </p:cNvSpPr>
              <p:nvPr/>
            </p:nvSpPr>
            <p:spPr bwMode="auto">
              <a:xfrm>
                <a:off x="6496051" y="4437063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Rectangle 58"/>
              <p:cNvSpPr>
                <a:spLocks noChangeArrowheads="1"/>
              </p:cNvSpPr>
              <p:nvPr/>
            </p:nvSpPr>
            <p:spPr bwMode="auto">
              <a:xfrm>
                <a:off x="6496051" y="5081588"/>
                <a:ext cx="490538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11808259" y="4531185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9560554" y="3237873"/>
            <a:ext cx="2631446" cy="1156380"/>
            <a:chOff x="9560554" y="3237873"/>
            <a:chExt cx="2631446" cy="1156380"/>
          </a:xfrm>
        </p:grpSpPr>
        <p:sp>
          <p:nvSpPr>
            <p:cNvPr id="10" name="矩形 9"/>
            <p:cNvSpPr/>
            <p:nvPr/>
          </p:nvSpPr>
          <p:spPr>
            <a:xfrm>
              <a:off x="9808630" y="3237873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0098037" y="3479454"/>
              <a:ext cx="838180" cy="671082"/>
              <a:chOff x="7212013" y="4703763"/>
              <a:chExt cx="1974850" cy="1581151"/>
            </a:xfrm>
            <a:solidFill>
              <a:schemeClr val="bg1">
                <a:alpha val="40000"/>
              </a:schemeClr>
            </a:solidFill>
          </p:grpSpPr>
          <p:sp>
            <p:nvSpPr>
              <p:cNvPr id="33" name="Rectangle 41"/>
              <p:cNvSpPr>
                <a:spLocks noChangeArrowheads="1"/>
              </p:cNvSpPr>
              <p:nvPr/>
            </p:nvSpPr>
            <p:spPr bwMode="auto">
              <a:xfrm>
                <a:off x="7818438" y="5940426"/>
                <a:ext cx="136842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Rectangle 42"/>
              <p:cNvSpPr>
                <a:spLocks noChangeArrowheads="1"/>
              </p:cNvSpPr>
              <p:nvPr/>
            </p:nvSpPr>
            <p:spPr bwMode="auto">
              <a:xfrm>
                <a:off x="7818438" y="4703763"/>
                <a:ext cx="1368425" cy="328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43"/>
              <p:cNvSpPr>
                <a:spLocks noChangeArrowheads="1"/>
              </p:cNvSpPr>
              <p:nvPr/>
            </p:nvSpPr>
            <p:spPr bwMode="auto">
              <a:xfrm>
                <a:off x="7818438" y="5314951"/>
                <a:ext cx="136842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44"/>
              <p:cNvSpPr>
                <a:spLocks noChangeArrowheads="1"/>
              </p:cNvSpPr>
              <p:nvPr/>
            </p:nvSpPr>
            <p:spPr bwMode="auto">
              <a:xfrm>
                <a:off x="7212013" y="5940426"/>
                <a:ext cx="43497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45"/>
              <p:cNvSpPr>
                <a:spLocks noChangeArrowheads="1"/>
              </p:cNvSpPr>
              <p:nvPr/>
            </p:nvSpPr>
            <p:spPr bwMode="auto">
              <a:xfrm>
                <a:off x="7212013" y="4703763"/>
                <a:ext cx="434975" cy="328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Rectangle 46"/>
              <p:cNvSpPr>
                <a:spLocks noChangeArrowheads="1"/>
              </p:cNvSpPr>
              <p:nvPr/>
            </p:nvSpPr>
            <p:spPr bwMode="auto">
              <a:xfrm>
                <a:off x="7212013" y="5314951"/>
                <a:ext cx="43497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11808259" y="3240010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800000">
              <a:off x="9560554" y="3663460"/>
              <a:ext cx="351560" cy="303069"/>
            </a:xfrm>
            <a:prstGeom prst="triangl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1" y="5384814"/>
            <a:ext cx="6495516" cy="769441"/>
            <a:chOff x="1" y="5384814"/>
            <a:chExt cx="6495516" cy="769441"/>
          </a:xfrm>
        </p:grpSpPr>
        <p:sp>
          <p:nvSpPr>
            <p:cNvPr id="54" name="矩形 53"/>
            <p:cNvSpPr/>
            <p:nvPr/>
          </p:nvSpPr>
          <p:spPr>
            <a:xfrm>
              <a:off x="1" y="5489659"/>
              <a:ext cx="1826802" cy="4977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5643602" y="5489659"/>
              <a:ext cx="568510" cy="4977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309142" y="5489659"/>
              <a:ext cx="186375" cy="4977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931791" y="5384814"/>
              <a:ext cx="362611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>
                  <a:solidFill>
                    <a:schemeClr val="bg1">
                      <a:alpha val="50000"/>
                    </a:schemeClr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单击添加标题</a:t>
              </a: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205883" y="612197"/>
            <a:ext cx="5857811" cy="1262743"/>
            <a:chOff x="2205883" y="612197"/>
            <a:chExt cx="5857811" cy="1262743"/>
          </a:xfrm>
        </p:grpSpPr>
        <p:sp>
          <p:nvSpPr>
            <p:cNvPr id="58" name="矩形 57"/>
            <p:cNvSpPr/>
            <p:nvPr/>
          </p:nvSpPr>
          <p:spPr>
            <a:xfrm>
              <a:off x="2205883" y="612197"/>
              <a:ext cx="1262743" cy="126274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468626" y="706793"/>
              <a:ext cx="4595064" cy="939864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570229" y="706794"/>
              <a:ext cx="143428" cy="939864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2252527" y="691535"/>
              <a:ext cx="1177009" cy="1026506"/>
              <a:chOff x="6546850" y="4383088"/>
              <a:chExt cx="1452563" cy="1266825"/>
            </a:xfrm>
            <a:solidFill>
              <a:schemeClr val="bg1">
                <a:alpha val="30000"/>
              </a:schemeClr>
            </a:solidFill>
          </p:grpSpPr>
          <p:sp>
            <p:nvSpPr>
              <p:cNvPr id="72" name="Freeform 5"/>
              <p:cNvSpPr>
                <a:spLocks/>
              </p:cNvSpPr>
              <p:nvPr/>
            </p:nvSpPr>
            <p:spPr bwMode="auto">
              <a:xfrm>
                <a:off x="6961188" y="4383088"/>
                <a:ext cx="1038225" cy="1154113"/>
              </a:xfrm>
              <a:custGeom>
                <a:avLst/>
                <a:gdLst>
                  <a:gd name="T0" fmla="*/ 109 w 110"/>
                  <a:gd name="T1" fmla="*/ 42 h 122"/>
                  <a:gd name="T2" fmla="*/ 22 w 110"/>
                  <a:gd name="T3" fmla="*/ 1 h 122"/>
                  <a:gd name="T4" fmla="*/ 19 w 110"/>
                  <a:gd name="T5" fmla="*/ 1 h 122"/>
                  <a:gd name="T6" fmla="*/ 0 w 110"/>
                  <a:gd name="T7" fmla="*/ 41 h 122"/>
                  <a:gd name="T8" fmla="*/ 10 w 110"/>
                  <a:gd name="T9" fmla="*/ 41 h 122"/>
                  <a:gd name="T10" fmla="*/ 24 w 110"/>
                  <a:gd name="T11" fmla="*/ 12 h 122"/>
                  <a:gd name="T12" fmla="*/ 100 w 110"/>
                  <a:gd name="T13" fmla="*/ 48 h 122"/>
                  <a:gd name="T14" fmla="*/ 76 w 110"/>
                  <a:gd name="T15" fmla="*/ 98 h 122"/>
                  <a:gd name="T16" fmla="*/ 63 w 110"/>
                  <a:gd name="T17" fmla="*/ 91 h 122"/>
                  <a:gd name="T18" fmla="*/ 63 w 110"/>
                  <a:gd name="T19" fmla="*/ 117 h 122"/>
                  <a:gd name="T20" fmla="*/ 71 w 110"/>
                  <a:gd name="T21" fmla="*/ 121 h 122"/>
                  <a:gd name="T22" fmla="*/ 74 w 110"/>
                  <a:gd name="T23" fmla="*/ 120 h 122"/>
                  <a:gd name="T24" fmla="*/ 110 w 110"/>
                  <a:gd name="T25" fmla="*/ 45 h 122"/>
                  <a:gd name="T26" fmla="*/ 109 w 110"/>
                  <a:gd name="T27" fmla="*/ 4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122">
                    <a:moveTo>
                      <a:pt x="109" y="42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1" y="0"/>
                      <a:pt x="19" y="0"/>
                      <a:pt x="19" y="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76" y="98"/>
                      <a:pt x="76" y="98"/>
                      <a:pt x="76" y="98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2" y="122"/>
                      <a:pt x="73" y="121"/>
                      <a:pt x="74" y="120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4"/>
                      <a:pt x="110" y="43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"/>
              <p:cNvSpPr>
                <a:spLocks noEditPoints="1"/>
              </p:cNvSpPr>
              <p:nvPr/>
            </p:nvSpPr>
            <p:spPr bwMode="auto">
              <a:xfrm>
                <a:off x="6546850" y="4818063"/>
                <a:ext cx="952500" cy="831850"/>
              </a:xfrm>
              <a:custGeom>
                <a:avLst/>
                <a:gdLst>
                  <a:gd name="T0" fmla="*/ 99 w 101"/>
                  <a:gd name="T1" fmla="*/ 0 h 88"/>
                  <a:gd name="T2" fmla="*/ 2 w 101"/>
                  <a:gd name="T3" fmla="*/ 0 h 88"/>
                  <a:gd name="T4" fmla="*/ 0 w 101"/>
                  <a:gd name="T5" fmla="*/ 2 h 88"/>
                  <a:gd name="T6" fmla="*/ 0 w 101"/>
                  <a:gd name="T7" fmla="*/ 86 h 88"/>
                  <a:gd name="T8" fmla="*/ 2 w 101"/>
                  <a:gd name="T9" fmla="*/ 88 h 88"/>
                  <a:gd name="T10" fmla="*/ 99 w 101"/>
                  <a:gd name="T11" fmla="*/ 88 h 88"/>
                  <a:gd name="T12" fmla="*/ 101 w 101"/>
                  <a:gd name="T13" fmla="*/ 86 h 88"/>
                  <a:gd name="T14" fmla="*/ 101 w 101"/>
                  <a:gd name="T15" fmla="*/ 2 h 88"/>
                  <a:gd name="T16" fmla="*/ 99 w 101"/>
                  <a:gd name="T17" fmla="*/ 0 h 88"/>
                  <a:gd name="T18" fmla="*/ 93 w 101"/>
                  <a:gd name="T19" fmla="*/ 64 h 88"/>
                  <a:gd name="T20" fmla="*/ 87 w 101"/>
                  <a:gd name="T21" fmla="*/ 64 h 88"/>
                  <a:gd name="T22" fmla="*/ 72 w 101"/>
                  <a:gd name="T23" fmla="*/ 44 h 88"/>
                  <a:gd name="T24" fmla="*/ 61 w 101"/>
                  <a:gd name="T25" fmla="*/ 64 h 88"/>
                  <a:gd name="T26" fmla="*/ 46 w 101"/>
                  <a:gd name="T27" fmla="*/ 33 h 88"/>
                  <a:gd name="T28" fmla="*/ 24 w 101"/>
                  <a:gd name="T29" fmla="*/ 64 h 88"/>
                  <a:gd name="T30" fmla="*/ 9 w 101"/>
                  <a:gd name="T31" fmla="*/ 64 h 88"/>
                  <a:gd name="T32" fmla="*/ 9 w 101"/>
                  <a:gd name="T33" fmla="*/ 9 h 88"/>
                  <a:gd name="T34" fmla="*/ 93 w 101"/>
                  <a:gd name="T35" fmla="*/ 9 h 88"/>
                  <a:gd name="T36" fmla="*/ 93 w 101"/>
                  <a:gd name="T37" fmla="*/ 6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1" h="88">
                    <a:moveTo>
                      <a:pt x="9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1" y="88"/>
                      <a:pt x="2" y="88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100" y="88"/>
                      <a:pt x="101" y="87"/>
                      <a:pt x="101" y="86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1" y="1"/>
                      <a:pt x="100" y="0"/>
                      <a:pt x="99" y="0"/>
                    </a:cubicBezTo>
                    <a:close/>
                    <a:moveTo>
                      <a:pt x="93" y="64"/>
                    </a:moveTo>
                    <a:cubicBezTo>
                      <a:pt x="87" y="64"/>
                      <a:pt x="87" y="64"/>
                      <a:pt x="87" y="64"/>
                    </a:cubicBezTo>
                    <a:cubicBezTo>
                      <a:pt x="84" y="55"/>
                      <a:pt x="79" y="42"/>
                      <a:pt x="72" y="44"/>
                    </a:cubicBezTo>
                    <a:cubicBezTo>
                      <a:pt x="65" y="46"/>
                      <a:pt x="61" y="64"/>
                      <a:pt x="61" y="64"/>
                    </a:cubicBezTo>
                    <a:cubicBezTo>
                      <a:pt x="61" y="64"/>
                      <a:pt x="57" y="44"/>
                      <a:pt x="46" y="33"/>
                    </a:cubicBezTo>
                    <a:cubicBezTo>
                      <a:pt x="35" y="21"/>
                      <a:pt x="24" y="64"/>
                      <a:pt x="24" y="64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3" y="9"/>
                      <a:pt x="93" y="9"/>
                      <a:pt x="93" y="9"/>
                    </a:cubicBezTo>
                    <a:lnTo>
                      <a:pt x="9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7"/>
              <p:cNvSpPr>
                <a:spLocks noChangeArrowheads="1"/>
              </p:cNvSpPr>
              <p:nvPr/>
            </p:nvSpPr>
            <p:spPr bwMode="auto">
              <a:xfrm>
                <a:off x="6697663" y="4949826"/>
                <a:ext cx="131763" cy="133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8"/>
              <p:cNvSpPr>
                <a:spLocks/>
              </p:cNvSpPr>
              <p:nvPr/>
            </p:nvSpPr>
            <p:spPr bwMode="auto">
              <a:xfrm>
                <a:off x="7102475" y="4959351"/>
                <a:ext cx="265113" cy="104775"/>
              </a:xfrm>
              <a:custGeom>
                <a:avLst/>
                <a:gdLst>
                  <a:gd name="T0" fmla="*/ 10 w 28"/>
                  <a:gd name="T1" fmla="*/ 11 h 11"/>
                  <a:gd name="T2" fmla="*/ 14 w 28"/>
                  <a:gd name="T3" fmla="*/ 10 h 11"/>
                  <a:gd name="T4" fmla="*/ 19 w 28"/>
                  <a:gd name="T5" fmla="*/ 11 h 11"/>
                  <a:gd name="T6" fmla="*/ 28 w 28"/>
                  <a:gd name="T7" fmla="*/ 6 h 11"/>
                  <a:gd name="T8" fmla="*/ 19 w 28"/>
                  <a:gd name="T9" fmla="*/ 0 h 11"/>
                  <a:gd name="T10" fmla="*/ 14 w 28"/>
                  <a:gd name="T11" fmla="*/ 1 h 11"/>
                  <a:gd name="T12" fmla="*/ 12 w 28"/>
                  <a:gd name="T13" fmla="*/ 0 h 11"/>
                  <a:gd name="T14" fmla="*/ 11 w 28"/>
                  <a:gd name="T15" fmla="*/ 0 h 11"/>
                  <a:gd name="T16" fmla="*/ 7 w 28"/>
                  <a:gd name="T17" fmla="*/ 3 h 11"/>
                  <a:gd name="T18" fmla="*/ 0 w 28"/>
                  <a:gd name="T19" fmla="*/ 7 h 11"/>
                  <a:gd name="T20" fmla="*/ 10 w 28"/>
                  <a:gd name="T2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11">
                    <a:moveTo>
                      <a:pt x="10" y="11"/>
                    </a:moveTo>
                    <a:cubicBezTo>
                      <a:pt x="11" y="11"/>
                      <a:pt x="13" y="11"/>
                      <a:pt x="14" y="10"/>
                    </a:cubicBezTo>
                    <a:cubicBezTo>
                      <a:pt x="16" y="11"/>
                      <a:pt x="17" y="11"/>
                      <a:pt x="19" y="11"/>
                    </a:cubicBezTo>
                    <a:cubicBezTo>
                      <a:pt x="24" y="11"/>
                      <a:pt x="28" y="9"/>
                      <a:pt x="28" y="6"/>
                    </a:cubicBezTo>
                    <a:cubicBezTo>
                      <a:pt x="28" y="3"/>
                      <a:pt x="24" y="0"/>
                      <a:pt x="19" y="0"/>
                    </a:cubicBezTo>
                    <a:cubicBezTo>
                      <a:pt x="17" y="0"/>
                      <a:pt x="16" y="1"/>
                      <a:pt x="14" y="1"/>
                    </a:cubicBezTo>
                    <a:cubicBezTo>
                      <a:pt x="14" y="1"/>
                      <a:pt x="13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3" y="4"/>
                      <a:pt x="0" y="5"/>
                      <a:pt x="0" y="7"/>
                    </a:cubicBezTo>
                    <a:cubicBezTo>
                      <a:pt x="0" y="9"/>
                      <a:pt x="5" y="11"/>
                      <a:pt x="1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8" name="文本框 87"/>
            <p:cNvSpPr txBox="1"/>
            <p:nvPr/>
          </p:nvSpPr>
          <p:spPr>
            <a:xfrm>
              <a:off x="3772227" y="823347"/>
              <a:ext cx="42914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>
                      <a:alpha val="80000"/>
                    </a:schemeClr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点击此处添加标题</a:t>
              </a: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205883" y="1882140"/>
            <a:ext cx="5857811" cy="1262743"/>
            <a:chOff x="2205883" y="1882140"/>
            <a:chExt cx="5857811" cy="1262743"/>
          </a:xfrm>
        </p:grpSpPr>
        <p:sp>
          <p:nvSpPr>
            <p:cNvPr id="59" name="矩形 58"/>
            <p:cNvSpPr/>
            <p:nvPr/>
          </p:nvSpPr>
          <p:spPr>
            <a:xfrm>
              <a:off x="2205883" y="1882140"/>
              <a:ext cx="1262743" cy="126274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3468626" y="2038758"/>
              <a:ext cx="4595064" cy="939864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3555715" y="2040043"/>
              <a:ext cx="143428" cy="939864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2252527" y="1982606"/>
              <a:ext cx="1177009" cy="1026506"/>
              <a:chOff x="6546850" y="4383088"/>
              <a:chExt cx="1452563" cy="1266825"/>
            </a:xfrm>
            <a:solidFill>
              <a:schemeClr val="bg1">
                <a:alpha val="30000"/>
              </a:schemeClr>
            </a:solidFill>
          </p:grpSpPr>
          <p:sp>
            <p:nvSpPr>
              <p:cNvPr id="78" name="Freeform 5"/>
              <p:cNvSpPr>
                <a:spLocks/>
              </p:cNvSpPr>
              <p:nvPr/>
            </p:nvSpPr>
            <p:spPr bwMode="auto">
              <a:xfrm>
                <a:off x="6961188" y="4383088"/>
                <a:ext cx="1038225" cy="1154113"/>
              </a:xfrm>
              <a:custGeom>
                <a:avLst/>
                <a:gdLst>
                  <a:gd name="T0" fmla="*/ 109 w 110"/>
                  <a:gd name="T1" fmla="*/ 42 h 122"/>
                  <a:gd name="T2" fmla="*/ 22 w 110"/>
                  <a:gd name="T3" fmla="*/ 1 h 122"/>
                  <a:gd name="T4" fmla="*/ 19 w 110"/>
                  <a:gd name="T5" fmla="*/ 1 h 122"/>
                  <a:gd name="T6" fmla="*/ 0 w 110"/>
                  <a:gd name="T7" fmla="*/ 41 h 122"/>
                  <a:gd name="T8" fmla="*/ 10 w 110"/>
                  <a:gd name="T9" fmla="*/ 41 h 122"/>
                  <a:gd name="T10" fmla="*/ 24 w 110"/>
                  <a:gd name="T11" fmla="*/ 12 h 122"/>
                  <a:gd name="T12" fmla="*/ 100 w 110"/>
                  <a:gd name="T13" fmla="*/ 48 h 122"/>
                  <a:gd name="T14" fmla="*/ 76 w 110"/>
                  <a:gd name="T15" fmla="*/ 98 h 122"/>
                  <a:gd name="T16" fmla="*/ 63 w 110"/>
                  <a:gd name="T17" fmla="*/ 91 h 122"/>
                  <a:gd name="T18" fmla="*/ 63 w 110"/>
                  <a:gd name="T19" fmla="*/ 117 h 122"/>
                  <a:gd name="T20" fmla="*/ 71 w 110"/>
                  <a:gd name="T21" fmla="*/ 121 h 122"/>
                  <a:gd name="T22" fmla="*/ 74 w 110"/>
                  <a:gd name="T23" fmla="*/ 120 h 122"/>
                  <a:gd name="T24" fmla="*/ 110 w 110"/>
                  <a:gd name="T25" fmla="*/ 45 h 122"/>
                  <a:gd name="T26" fmla="*/ 109 w 110"/>
                  <a:gd name="T27" fmla="*/ 4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122">
                    <a:moveTo>
                      <a:pt x="109" y="42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1" y="0"/>
                      <a:pt x="19" y="0"/>
                      <a:pt x="19" y="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76" y="98"/>
                      <a:pt x="76" y="98"/>
                      <a:pt x="76" y="98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2" y="122"/>
                      <a:pt x="73" y="121"/>
                      <a:pt x="74" y="120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4"/>
                      <a:pt x="110" y="43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6"/>
              <p:cNvSpPr>
                <a:spLocks noEditPoints="1"/>
              </p:cNvSpPr>
              <p:nvPr/>
            </p:nvSpPr>
            <p:spPr bwMode="auto">
              <a:xfrm>
                <a:off x="6546850" y="4818063"/>
                <a:ext cx="952500" cy="831850"/>
              </a:xfrm>
              <a:custGeom>
                <a:avLst/>
                <a:gdLst>
                  <a:gd name="T0" fmla="*/ 99 w 101"/>
                  <a:gd name="T1" fmla="*/ 0 h 88"/>
                  <a:gd name="T2" fmla="*/ 2 w 101"/>
                  <a:gd name="T3" fmla="*/ 0 h 88"/>
                  <a:gd name="T4" fmla="*/ 0 w 101"/>
                  <a:gd name="T5" fmla="*/ 2 h 88"/>
                  <a:gd name="T6" fmla="*/ 0 w 101"/>
                  <a:gd name="T7" fmla="*/ 86 h 88"/>
                  <a:gd name="T8" fmla="*/ 2 w 101"/>
                  <a:gd name="T9" fmla="*/ 88 h 88"/>
                  <a:gd name="T10" fmla="*/ 99 w 101"/>
                  <a:gd name="T11" fmla="*/ 88 h 88"/>
                  <a:gd name="T12" fmla="*/ 101 w 101"/>
                  <a:gd name="T13" fmla="*/ 86 h 88"/>
                  <a:gd name="T14" fmla="*/ 101 w 101"/>
                  <a:gd name="T15" fmla="*/ 2 h 88"/>
                  <a:gd name="T16" fmla="*/ 99 w 101"/>
                  <a:gd name="T17" fmla="*/ 0 h 88"/>
                  <a:gd name="T18" fmla="*/ 93 w 101"/>
                  <a:gd name="T19" fmla="*/ 64 h 88"/>
                  <a:gd name="T20" fmla="*/ 87 w 101"/>
                  <a:gd name="T21" fmla="*/ 64 h 88"/>
                  <a:gd name="T22" fmla="*/ 72 w 101"/>
                  <a:gd name="T23" fmla="*/ 44 h 88"/>
                  <a:gd name="T24" fmla="*/ 61 w 101"/>
                  <a:gd name="T25" fmla="*/ 64 h 88"/>
                  <a:gd name="T26" fmla="*/ 46 w 101"/>
                  <a:gd name="T27" fmla="*/ 33 h 88"/>
                  <a:gd name="T28" fmla="*/ 24 w 101"/>
                  <a:gd name="T29" fmla="*/ 64 h 88"/>
                  <a:gd name="T30" fmla="*/ 9 w 101"/>
                  <a:gd name="T31" fmla="*/ 64 h 88"/>
                  <a:gd name="T32" fmla="*/ 9 w 101"/>
                  <a:gd name="T33" fmla="*/ 9 h 88"/>
                  <a:gd name="T34" fmla="*/ 93 w 101"/>
                  <a:gd name="T35" fmla="*/ 9 h 88"/>
                  <a:gd name="T36" fmla="*/ 93 w 101"/>
                  <a:gd name="T37" fmla="*/ 6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1" h="88">
                    <a:moveTo>
                      <a:pt x="9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1" y="88"/>
                      <a:pt x="2" y="88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100" y="88"/>
                      <a:pt x="101" y="87"/>
                      <a:pt x="101" y="86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1" y="1"/>
                      <a:pt x="100" y="0"/>
                      <a:pt x="99" y="0"/>
                    </a:cubicBezTo>
                    <a:close/>
                    <a:moveTo>
                      <a:pt x="93" y="64"/>
                    </a:moveTo>
                    <a:cubicBezTo>
                      <a:pt x="87" y="64"/>
                      <a:pt x="87" y="64"/>
                      <a:pt x="87" y="64"/>
                    </a:cubicBezTo>
                    <a:cubicBezTo>
                      <a:pt x="84" y="55"/>
                      <a:pt x="79" y="42"/>
                      <a:pt x="72" y="44"/>
                    </a:cubicBezTo>
                    <a:cubicBezTo>
                      <a:pt x="65" y="46"/>
                      <a:pt x="61" y="64"/>
                      <a:pt x="61" y="64"/>
                    </a:cubicBezTo>
                    <a:cubicBezTo>
                      <a:pt x="61" y="64"/>
                      <a:pt x="57" y="44"/>
                      <a:pt x="46" y="33"/>
                    </a:cubicBezTo>
                    <a:cubicBezTo>
                      <a:pt x="35" y="21"/>
                      <a:pt x="24" y="64"/>
                      <a:pt x="24" y="64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3" y="9"/>
                      <a:pt x="93" y="9"/>
                      <a:pt x="93" y="9"/>
                    </a:cubicBezTo>
                    <a:lnTo>
                      <a:pt x="9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Oval 7"/>
              <p:cNvSpPr>
                <a:spLocks noChangeArrowheads="1"/>
              </p:cNvSpPr>
              <p:nvPr/>
            </p:nvSpPr>
            <p:spPr bwMode="auto">
              <a:xfrm>
                <a:off x="6697663" y="4949826"/>
                <a:ext cx="131763" cy="133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8"/>
              <p:cNvSpPr>
                <a:spLocks/>
              </p:cNvSpPr>
              <p:nvPr/>
            </p:nvSpPr>
            <p:spPr bwMode="auto">
              <a:xfrm>
                <a:off x="7102475" y="4959351"/>
                <a:ext cx="265113" cy="104775"/>
              </a:xfrm>
              <a:custGeom>
                <a:avLst/>
                <a:gdLst>
                  <a:gd name="T0" fmla="*/ 10 w 28"/>
                  <a:gd name="T1" fmla="*/ 11 h 11"/>
                  <a:gd name="T2" fmla="*/ 14 w 28"/>
                  <a:gd name="T3" fmla="*/ 10 h 11"/>
                  <a:gd name="T4" fmla="*/ 19 w 28"/>
                  <a:gd name="T5" fmla="*/ 11 h 11"/>
                  <a:gd name="T6" fmla="*/ 28 w 28"/>
                  <a:gd name="T7" fmla="*/ 6 h 11"/>
                  <a:gd name="T8" fmla="*/ 19 w 28"/>
                  <a:gd name="T9" fmla="*/ 0 h 11"/>
                  <a:gd name="T10" fmla="*/ 14 w 28"/>
                  <a:gd name="T11" fmla="*/ 1 h 11"/>
                  <a:gd name="T12" fmla="*/ 12 w 28"/>
                  <a:gd name="T13" fmla="*/ 0 h 11"/>
                  <a:gd name="T14" fmla="*/ 11 w 28"/>
                  <a:gd name="T15" fmla="*/ 0 h 11"/>
                  <a:gd name="T16" fmla="*/ 7 w 28"/>
                  <a:gd name="T17" fmla="*/ 3 h 11"/>
                  <a:gd name="T18" fmla="*/ 0 w 28"/>
                  <a:gd name="T19" fmla="*/ 7 h 11"/>
                  <a:gd name="T20" fmla="*/ 10 w 28"/>
                  <a:gd name="T2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11">
                    <a:moveTo>
                      <a:pt x="10" y="11"/>
                    </a:moveTo>
                    <a:cubicBezTo>
                      <a:pt x="11" y="11"/>
                      <a:pt x="13" y="11"/>
                      <a:pt x="14" y="10"/>
                    </a:cubicBezTo>
                    <a:cubicBezTo>
                      <a:pt x="16" y="11"/>
                      <a:pt x="17" y="11"/>
                      <a:pt x="19" y="11"/>
                    </a:cubicBezTo>
                    <a:cubicBezTo>
                      <a:pt x="24" y="11"/>
                      <a:pt x="28" y="9"/>
                      <a:pt x="28" y="6"/>
                    </a:cubicBezTo>
                    <a:cubicBezTo>
                      <a:pt x="28" y="3"/>
                      <a:pt x="24" y="0"/>
                      <a:pt x="19" y="0"/>
                    </a:cubicBezTo>
                    <a:cubicBezTo>
                      <a:pt x="17" y="0"/>
                      <a:pt x="16" y="1"/>
                      <a:pt x="14" y="1"/>
                    </a:cubicBezTo>
                    <a:cubicBezTo>
                      <a:pt x="14" y="1"/>
                      <a:pt x="13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3" y="4"/>
                      <a:pt x="0" y="5"/>
                      <a:pt x="0" y="7"/>
                    </a:cubicBezTo>
                    <a:cubicBezTo>
                      <a:pt x="0" y="9"/>
                      <a:pt x="5" y="11"/>
                      <a:pt x="1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9" name="文本框 88"/>
            <p:cNvSpPr txBox="1"/>
            <p:nvPr/>
          </p:nvSpPr>
          <p:spPr>
            <a:xfrm>
              <a:off x="3772227" y="2141916"/>
              <a:ext cx="42914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>
                      <a:alpha val="80000"/>
                    </a:schemeClr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点击此处添加标题</a:t>
              </a: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2205883" y="3165442"/>
            <a:ext cx="5857811" cy="1262743"/>
            <a:chOff x="2205883" y="3165442"/>
            <a:chExt cx="5857811" cy="1262743"/>
          </a:xfrm>
        </p:grpSpPr>
        <p:sp>
          <p:nvSpPr>
            <p:cNvPr id="60" name="矩形 59"/>
            <p:cNvSpPr/>
            <p:nvPr/>
          </p:nvSpPr>
          <p:spPr>
            <a:xfrm>
              <a:off x="2205883" y="3165442"/>
              <a:ext cx="1262743" cy="126274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3468626" y="3331902"/>
              <a:ext cx="4595064" cy="939864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3570229" y="3329750"/>
              <a:ext cx="143428" cy="939864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2252527" y="3273677"/>
              <a:ext cx="1177009" cy="1026506"/>
              <a:chOff x="6546850" y="4383088"/>
              <a:chExt cx="1452563" cy="1266825"/>
            </a:xfrm>
            <a:solidFill>
              <a:schemeClr val="bg1">
                <a:alpha val="30000"/>
              </a:schemeClr>
            </a:solidFill>
          </p:grpSpPr>
          <p:sp>
            <p:nvSpPr>
              <p:cNvPr id="83" name="Freeform 5"/>
              <p:cNvSpPr>
                <a:spLocks/>
              </p:cNvSpPr>
              <p:nvPr/>
            </p:nvSpPr>
            <p:spPr bwMode="auto">
              <a:xfrm>
                <a:off x="6961188" y="4383088"/>
                <a:ext cx="1038225" cy="1154113"/>
              </a:xfrm>
              <a:custGeom>
                <a:avLst/>
                <a:gdLst>
                  <a:gd name="T0" fmla="*/ 109 w 110"/>
                  <a:gd name="T1" fmla="*/ 42 h 122"/>
                  <a:gd name="T2" fmla="*/ 22 w 110"/>
                  <a:gd name="T3" fmla="*/ 1 h 122"/>
                  <a:gd name="T4" fmla="*/ 19 w 110"/>
                  <a:gd name="T5" fmla="*/ 1 h 122"/>
                  <a:gd name="T6" fmla="*/ 0 w 110"/>
                  <a:gd name="T7" fmla="*/ 41 h 122"/>
                  <a:gd name="T8" fmla="*/ 10 w 110"/>
                  <a:gd name="T9" fmla="*/ 41 h 122"/>
                  <a:gd name="T10" fmla="*/ 24 w 110"/>
                  <a:gd name="T11" fmla="*/ 12 h 122"/>
                  <a:gd name="T12" fmla="*/ 100 w 110"/>
                  <a:gd name="T13" fmla="*/ 48 h 122"/>
                  <a:gd name="T14" fmla="*/ 76 w 110"/>
                  <a:gd name="T15" fmla="*/ 98 h 122"/>
                  <a:gd name="T16" fmla="*/ 63 w 110"/>
                  <a:gd name="T17" fmla="*/ 91 h 122"/>
                  <a:gd name="T18" fmla="*/ 63 w 110"/>
                  <a:gd name="T19" fmla="*/ 117 h 122"/>
                  <a:gd name="T20" fmla="*/ 71 w 110"/>
                  <a:gd name="T21" fmla="*/ 121 h 122"/>
                  <a:gd name="T22" fmla="*/ 74 w 110"/>
                  <a:gd name="T23" fmla="*/ 120 h 122"/>
                  <a:gd name="T24" fmla="*/ 110 w 110"/>
                  <a:gd name="T25" fmla="*/ 45 h 122"/>
                  <a:gd name="T26" fmla="*/ 109 w 110"/>
                  <a:gd name="T27" fmla="*/ 4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122">
                    <a:moveTo>
                      <a:pt x="109" y="42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1" y="0"/>
                      <a:pt x="19" y="0"/>
                      <a:pt x="19" y="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76" y="98"/>
                      <a:pt x="76" y="98"/>
                      <a:pt x="76" y="98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2" y="122"/>
                      <a:pt x="73" y="121"/>
                      <a:pt x="74" y="120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4"/>
                      <a:pt x="110" y="43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6"/>
              <p:cNvSpPr>
                <a:spLocks noEditPoints="1"/>
              </p:cNvSpPr>
              <p:nvPr/>
            </p:nvSpPr>
            <p:spPr bwMode="auto">
              <a:xfrm>
                <a:off x="6546850" y="4818063"/>
                <a:ext cx="952500" cy="831850"/>
              </a:xfrm>
              <a:custGeom>
                <a:avLst/>
                <a:gdLst>
                  <a:gd name="T0" fmla="*/ 99 w 101"/>
                  <a:gd name="T1" fmla="*/ 0 h 88"/>
                  <a:gd name="T2" fmla="*/ 2 w 101"/>
                  <a:gd name="T3" fmla="*/ 0 h 88"/>
                  <a:gd name="T4" fmla="*/ 0 w 101"/>
                  <a:gd name="T5" fmla="*/ 2 h 88"/>
                  <a:gd name="T6" fmla="*/ 0 w 101"/>
                  <a:gd name="T7" fmla="*/ 86 h 88"/>
                  <a:gd name="T8" fmla="*/ 2 w 101"/>
                  <a:gd name="T9" fmla="*/ 88 h 88"/>
                  <a:gd name="T10" fmla="*/ 99 w 101"/>
                  <a:gd name="T11" fmla="*/ 88 h 88"/>
                  <a:gd name="T12" fmla="*/ 101 w 101"/>
                  <a:gd name="T13" fmla="*/ 86 h 88"/>
                  <a:gd name="T14" fmla="*/ 101 w 101"/>
                  <a:gd name="T15" fmla="*/ 2 h 88"/>
                  <a:gd name="T16" fmla="*/ 99 w 101"/>
                  <a:gd name="T17" fmla="*/ 0 h 88"/>
                  <a:gd name="T18" fmla="*/ 93 w 101"/>
                  <a:gd name="T19" fmla="*/ 64 h 88"/>
                  <a:gd name="T20" fmla="*/ 87 w 101"/>
                  <a:gd name="T21" fmla="*/ 64 h 88"/>
                  <a:gd name="T22" fmla="*/ 72 w 101"/>
                  <a:gd name="T23" fmla="*/ 44 h 88"/>
                  <a:gd name="T24" fmla="*/ 61 w 101"/>
                  <a:gd name="T25" fmla="*/ 64 h 88"/>
                  <a:gd name="T26" fmla="*/ 46 w 101"/>
                  <a:gd name="T27" fmla="*/ 33 h 88"/>
                  <a:gd name="T28" fmla="*/ 24 w 101"/>
                  <a:gd name="T29" fmla="*/ 64 h 88"/>
                  <a:gd name="T30" fmla="*/ 9 w 101"/>
                  <a:gd name="T31" fmla="*/ 64 h 88"/>
                  <a:gd name="T32" fmla="*/ 9 w 101"/>
                  <a:gd name="T33" fmla="*/ 9 h 88"/>
                  <a:gd name="T34" fmla="*/ 93 w 101"/>
                  <a:gd name="T35" fmla="*/ 9 h 88"/>
                  <a:gd name="T36" fmla="*/ 93 w 101"/>
                  <a:gd name="T37" fmla="*/ 6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1" h="88">
                    <a:moveTo>
                      <a:pt x="9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1" y="88"/>
                      <a:pt x="2" y="88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100" y="88"/>
                      <a:pt x="101" y="87"/>
                      <a:pt x="101" y="86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1" y="1"/>
                      <a:pt x="100" y="0"/>
                      <a:pt x="99" y="0"/>
                    </a:cubicBezTo>
                    <a:close/>
                    <a:moveTo>
                      <a:pt x="93" y="64"/>
                    </a:moveTo>
                    <a:cubicBezTo>
                      <a:pt x="87" y="64"/>
                      <a:pt x="87" y="64"/>
                      <a:pt x="87" y="64"/>
                    </a:cubicBezTo>
                    <a:cubicBezTo>
                      <a:pt x="84" y="55"/>
                      <a:pt x="79" y="42"/>
                      <a:pt x="72" y="44"/>
                    </a:cubicBezTo>
                    <a:cubicBezTo>
                      <a:pt x="65" y="46"/>
                      <a:pt x="61" y="64"/>
                      <a:pt x="61" y="64"/>
                    </a:cubicBezTo>
                    <a:cubicBezTo>
                      <a:pt x="61" y="64"/>
                      <a:pt x="57" y="44"/>
                      <a:pt x="46" y="33"/>
                    </a:cubicBezTo>
                    <a:cubicBezTo>
                      <a:pt x="35" y="21"/>
                      <a:pt x="24" y="64"/>
                      <a:pt x="24" y="64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3" y="9"/>
                      <a:pt x="93" y="9"/>
                      <a:pt x="93" y="9"/>
                    </a:cubicBezTo>
                    <a:lnTo>
                      <a:pt x="9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Oval 7"/>
              <p:cNvSpPr>
                <a:spLocks noChangeArrowheads="1"/>
              </p:cNvSpPr>
              <p:nvPr/>
            </p:nvSpPr>
            <p:spPr bwMode="auto">
              <a:xfrm>
                <a:off x="6697663" y="4949826"/>
                <a:ext cx="131763" cy="133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8"/>
              <p:cNvSpPr>
                <a:spLocks/>
              </p:cNvSpPr>
              <p:nvPr/>
            </p:nvSpPr>
            <p:spPr bwMode="auto">
              <a:xfrm>
                <a:off x="7102475" y="4959351"/>
                <a:ext cx="265113" cy="104775"/>
              </a:xfrm>
              <a:custGeom>
                <a:avLst/>
                <a:gdLst>
                  <a:gd name="T0" fmla="*/ 10 w 28"/>
                  <a:gd name="T1" fmla="*/ 11 h 11"/>
                  <a:gd name="T2" fmla="*/ 14 w 28"/>
                  <a:gd name="T3" fmla="*/ 10 h 11"/>
                  <a:gd name="T4" fmla="*/ 19 w 28"/>
                  <a:gd name="T5" fmla="*/ 11 h 11"/>
                  <a:gd name="T6" fmla="*/ 28 w 28"/>
                  <a:gd name="T7" fmla="*/ 6 h 11"/>
                  <a:gd name="T8" fmla="*/ 19 w 28"/>
                  <a:gd name="T9" fmla="*/ 0 h 11"/>
                  <a:gd name="T10" fmla="*/ 14 w 28"/>
                  <a:gd name="T11" fmla="*/ 1 h 11"/>
                  <a:gd name="T12" fmla="*/ 12 w 28"/>
                  <a:gd name="T13" fmla="*/ 0 h 11"/>
                  <a:gd name="T14" fmla="*/ 11 w 28"/>
                  <a:gd name="T15" fmla="*/ 0 h 11"/>
                  <a:gd name="T16" fmla="*/ 7 w 28"/>
                  <a:gd name="T17" fmla="*/ 3 h 11"/>
                  <a:gd name="T18" fmla="*/ 0 w 28"/>
                  <a:gd name="T19" fmla="*/ 7 h 11"/>
                  <a:gd name="T20" fmla="*/ 10 w 28"/>
                  <a:gd name="T2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11">
                    <a:moveTo>
                      <a:pt x="10" y="11"/>
                    </a:moveTo>
                    <a:cubicBezTo>
                      <a:pt x="11" y="11"/>
                      <a:pt x="13" y="11"/>
                      <a:pt x="14" y="10"/>
                    </a:cubicBezTo>
                    <a:cubicBezTo>
                      <a:pt x="16" y="11"/>
                      <a:pt x="17" y="11"/>
                      <a:pt x="19" y="11"/>
                    </a:cubicBezTo>
                    <a:cubicBezTo>
                      <a:pt x="24" y="11"/>
                      <a:pt x="28" y="9"/>
                      <a:pt x="28" y="6"/>
                    </a:cubicBezTo>
                    <a:cubicBezTo>
                      <a:pt x="28" y="3"/>
                      <a:pt x="24" y="0"/>
                      <a:pt x="19" y="0"/>
                    </a:cubicBezTo>
                    <a:cubicBezTo>
                      <a:pt x="17" y="0"/>
                      <a:pt x="16" y="1"/>
                      <a:pt x="14" y="1"/>
                    </a:cubicBezTo>
                    <a:cubicBezTo>
                      <a:pt x="14" y="1"/>
                      <a:pt x="13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3" y="4"/>
                      <a:pt x="0" y="5"/>
                      <a:pt x="0" y="7"/>
                    </a:cubicBezTo>
                    <a:cubicBezTo>
                      <a:pt x="0" y="9"/>
                      <a:pt x="5" y="11"/>
                      <a:pt x="1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0" name="文本框 89"/>
            <p:cNvSpPr txBox="1"/>
            <p:nvPr/>
          </p:nvSpPr>
          <p:spPr>
            <a:xfrm>
              <a:off x="3772227" y="3460485"/>
              <a:ext cx="42914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>
                      <a:alpha val="80000"/>
                    </a:schemeClr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点击此处添加标题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10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9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9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9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9564827" y="6560457"/>
            <a:ext cx="2659289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直角三角形 4"/>
          <p:cNvSpPr/>
          <p:nvPr/>
        </p:nvSpPr>
        <p:spPr>
          <a:xfrm>
            <a:off x="9564827" y="6183086"/>
            <a:ext cx="377371" cy="377371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32" name="任意多边形 131"/>
          <p:cNvSpPr/>
          <p:nvPr/>
        </p:nvSpPr>
        <p:spPr>
          <a:xfrm rot="18900000">
            <a:off x="-696090" y="447125"/>
            <a:ext cx="2727295" cy="551542"/>
          </a:xfrm>
          <a:custGeom>
            <a:avLst/>
            <a:gdLst/>
            <a:ahLst/>
            <a:cxnLst/>
            <a:rect l="l" t="t" r="r" b="b"/>
            <a:pathLst>
              <a:path w="2727295" h="551542">
                <a:moveTo>
                  <a:pt x="871254" y="242808"/>
                </a:moveTo>
                <a:lnTo>
                  <a:pt x="871254" y="264834"/>
                </a:lnTo>
                <a:lnTo>
                  <a:pt x="843721" y="264834"/>
                </a:lnTo>
                <a:lnTo>
                  <a:pt x="843721" y="242808"/>
                </a:lnTo>
                <a:close/>
                <a:moveTo>
                  <a:pt x="756991" y="125792"/>
                </a:moveTo>
                <a:cubicBezTo>
                  <a:pt x="742307" y="131298"/>
                  <a:pt x="728999" y="136346"/>
                  <a:pt x="717068" y="140935"/>
                </a:cubicBezTo>
                <a:cubicBezTo>
                  <a:pt x="721657" y="149195"/>
                  <a:pt x="727622" y="163879"/>
                  <a:pt x="734965" y="184988"/>
                </a:cubicBezTo>
                <a:cubicBezTo>
                  <a:pt x="738636" y="195084"/>
                  <a:pt x="741389" y="201967"/>
                  <a:pt x="743225" y="205638"/>
                </a:cubicBezTo>
                <a:cubicBezTo>
                  <a:pt x="757909" y="200131"/>
                  <a:pt x="771217" y="195084"/>
                  <a:pt x="783148" y="190495"/>
                </a:cubicBezTo>
                <a:cubicBezTo>
                  <a:pt x="773052" y="162962"/>
                  <a:pt x="764333" y="141394"/>
                  <a:pt x="756991" y="125792"/>
                </a:cubicBezTo>
                <a:close/>
                <a:moveTo>
                  <a:pt x="942840" y="190495"/>
                </a:moveTo>
                <a:lnTo>
                  <a:pt x="942840" y="212521"/>
                </a:lnTo>
                <a:lnTo>
                  <a:pt x="912554" y="212521"/>
                </a:lnTo>
                <a:lnTo>
                  <a:pt x="912554" y="190495"/>
                </a:lnTo>
                <a:close/>
                <a:moveTo>
                  <a:pt x="967620" y="120285"/>
                </a:moveTo>
                <a:cubicBezTo>
                  <a:pt x="960278" y="115696"/>
                  <a:pt x="942840" y="112025"/>
                  <a:pt x="915307" y="109272"/>
                </a:cubicBezTo>
                <a:cubicBezTo>
                  <a:pt x="915307" y="109272"/>
                  <a:pt x="912095" y="117073"/>
                  <a:pt x="905670" y="132675"/>
                </a:cubicBezTo>
                <a:cubicBezTo>
                  <a:pt x="900164" y="148277"/>
                  <a:pt x="896952" y="156078"/>
                  <a:pt x="896034" y="156078"/>
                </a:cubicBezTo>
                <a:lnTo>
                  <a:pt x="860241" y="156078"/>
                </a:lnTo>
                <a:cubicBezTo>
                  <a:pt x="862076" y="155161"/>
                  <a:pt x="865747" y="152866"/>
                  <a:pt x="871254" y="149195"/>
                </a:cubicBezTo>
                <a:cubicBezTo>
                  <a:pt x="875843" y="147359"/>
                  <a:pt x="878137" y="145983"/>
                  <a:pt x="878137" y="145065"/>
                </a:cubicBezTo>
                <a:cubicBezTo>
                  <a:pt x="878137" y="144147"/>
                  <a:pt x="871254" y="132675"/>
                  <a:pt x="857487" y="110648"/>
                </a:cubicBezTo>
                <a:cubicBezTo>
                  <a:pt x="847392" y="114320"/>
                  <a:pt x="834543" y="119826"/>
                  <a:pt x="818941" y="127168"/>
                </a:cubicBezTo>
                <a:cubicBezTo>
                  <a:pt x="818941" y="127168"/>
                  <a:pt x="820776" y="130381"/>
                  <a:pt x="824447" y="136805"/>
                </a:cubicBezTo>
                <a:cubicBezTo>
                  <a:pt x="831790" y="146901"/>
                  <a:pt x="835920" y="153325"/>
                  <a:pt x="836837" y="156078"/>
                </a:cubicBezTo>
                <a:lnTo>
                  <a:pt x="796914" y="156078"/>
                </a:lnTo>
                <a:lnTo>
                  <a:pt x="796914" y="190495"/>
                </a:lnTo>
                <a:lnTo>
                  <a:pt x="871254" y="190495"/>
                </a:lnTo>
                <a:lnTo>
                  <a:pt x="871254" y="212521"/>
                </a:lnTo>
                <a:lnTo>
                  <a:pt x="802421" y="212521"/>
                </a:lnTo>
                <a:lnTo>
                  <a:pt x="802421" y="299251"/>
                </a:lnTo>
                <a:lnTo>
                  <a:pt x="847851" y="299251"/>
                </a:lnTo>
                <a:cubicBezTo>
                  <a:pt x="828577" y="319442"/>
                  <a:pt x="807928" y="333209"/>
                  <a:pt x="785901" y="340551"/>
                </a:cubicBezTo>
                <a:cubicBezTo>
                  <a:pt x="783148" y="342386"/>
                  <a:pt x="781771" y="343304"/>
                  <a:pt x="781771" y="343304"/>
                </a:cubicBezTo>
                <a:cubicBezTo>
                  <a:pt x="781771" y="343304"/>
                  <a:pt x="782689" y="344681"/>
                  <a:pt x="784524" y="347434"/>
                </a:cubicBezTo>
                <a:cubicBezTo>
                  <a:pt x="794620" y="356612"/>
                  <a:pt x="802421" y="365789"/>
                  <a:pt x="807928" y="374967"/>
                </a:cubicBezTo>
                <a:cubicBezTo>
                  <a:pt x="838214" y="357529"/>
                  <a:pt x="859323" y="340551"/>
                  <a:pt x="871254" y="324031"/>
                </a:cubicBezTo>
                <a:lnTo>
                  <a:pt x="871254" y="387357"/>
                </a:lnTo>
                <a:cubicBezTo>
                  <a:pt x="800585" y="390110"/>
                  <a:pt x="769840" y="376344"/>
                  <a:pt x="779018" y="346057"/>
                </a:cubicBezTo>
                <a:lnTo>
                  <a:pt x="779018" y="224911"/>
                </a:lnTo>
                <a:lnTo>
                  <a:pt x="695041" y="224911"/>
                </a:lnTo>
                <a:lnTo>
                  <a:pt x="695041" y="262081"/>
                </a:lnTo>
                <a:lnTo>
                  <a:pt x="737718" y="262081"/>
                </a:lnTo>
                <a:lnTo>
                  <a:pt x="737718" y="344681"/>
                </a:lnTo>
                <a:cubicBezTo>
                  <a:pt x="737718" y="355694"/>
                  <a:pt x="727164" y="368084"/>
                  <a:pt x="706055" y="381851"/>
                </a:cubicBezTo>
                <a:cubicBezTo>
                  <a:pt x="700548" y="385522"/>
                  <a:pt x="697795" y="387816"/>
                  <a:pt x="697795" y="388734"/>
                </a:cubicBezTo>
                <a:cubicBezTo>
                  <a:pt x="711561" y="411678"/>
                  <a:pt x="720280" y="424527"/>
                  <a:pt x="723951" y="427280"/>
                </a:cubicBezTo>
                <a:cubicBezTo>
                  <a:pt x="725787" y="427280"/>
                  <a:pt x="729917" y="422233"/>
                  <a:pt x="736341" y="412137"/>
                </a:cubicBezTo>
                <a:cubicBezTo>
                  <a:pt x="747354" y="398370"/>
                  <a:pt x="754697" y="391487"/>
                  <a:pt x="758368" y="391487"/>
                </a:cubicBezTo>
                <a:cubicBezTo>
                  <a:pt x="759286" y="391487"/>
                  <a:pt x="761580" y="393323"/>
                  <a:pt x="765251" y="396994"/>
                </a:cubicBezTo>
                <a:cubicBezTo>
                  <a:pt x="779018" y="414431"/>
                  <a:pt x="797832" y="423609"/>
                  <a:pt x="821694" y="424527"/>
                </a:cubicBezTo>
                <a:cubicBezTo>
                  <a:pt x="833625" y="426363"/>
                  <a:pt x="893739" y="426821"/>
                  <a:pt x="1002037" y="425904"/>
                </a:cubicBezTo>
                <a:cubicBezTo>
                  <a:pt x="1002037" y="413973"/>
                  <a:pt x="1006167" y="401583"/>
                  <a:pt x="1014427" y="388734"/>
                </a:cubicBezTo>
                <a:cubicBezTo>
                  <a:pt x="1016262" y="385063"/>
                  <a:pt x="1017180" y="382768"/>
                  <a:pt x="1017180" y="381851"/>
                </a:cubicBezTo>
                <a:cubicBezTo>
                  <a:pt x="970373" y="385522"/>
                  <a:pt x="935957" y="387357"/>
                  <a:pt x="913930" y="387357"/>
                </a:cubicBezTo>
                <a:lnTo>
                  <a:pt x="913930" y="297874"/>
                </a:lnTo>
                <a:lnTo>
                  <a:pt x="951100" y="297874"/>
                </a:lnTo>
                <a:lnTo>
                  <a:pt x="951100" y="310264"/>
                </a:lnTo>
                <a:cubicBezTo>
                  <a:pt x="952936" y="320360"/>
                  <a:pt x="945135" y="324490"/>
                  <a:pt x="927697" y="322654"/>
                </a:cubicBezTo>
                <a:cubicBezTo>
                  <a:pt x="930450" y="328161"/>
                  <a:pt x="933204" y="338715"/>
                  <a:pt x="935957" y="354317"/>
                </a:cubicBezTo>
                <a:cubicBezTo>
                  <a:pt x="936875" y="359824"/>
                  <a:pt x="937334" y="362577"/>
                  <a:pt x="937334" y="362577"/>
                </a:cubicBezTo>
                <a:cubicBezTo>
                  <a:pt x="982305" y="364413"/>
                  <a:pt x="1001578" y="347893"/>
                  <a:pt x="995153" y="313018"/>
                </a:cubicBezTo>
                <a:lnTo>
                  <a:pt x="996530" y="264834"/>
                </a:lnTo>
                <a:lnTo>
                  <a:pt x="912554" y="264834"/>
                </a:lnTo>
                <a:lnTo>
                  <a:pt x="912554" y="242808"/>
                </a:lnTo>
                <a:lnTo>
                  <a:pt x="985517" y="242808"/>
                </a:lnTo>
                <a:lnTo>
                  <a:pt x="985517" y="154702"/>
                </a:lnTo>
                <a:lnTo>
                  <a:pt x="942840" y="154702"/>
                </a:lnTo>
                <a:cubicBezTo>
                  <a:pt x="946511" y="148277"/>
                  <a:pt x="952018" y="140935"/>
                  <a:pt x="959360" y="132675"/>
                </a:cubicBezTo>
                <a:cubicBezTo>
                  <a:pt x="965785" y="126251"/>
                  <a:pt x="968538" y="122121"/>
                  <a:pt x="967620" y="120285"/>
                </a:cubicBezTo>
                <a:close/>
                <a:moveTo>
                  <a:pt x="1373623" y="379097"/>
                </a:moveTo>
                <a:cubicBezTo>
                  <a:pt x="1369034" y="379097"/>
                  <a:pt x="1361233" y="379556"/>
                  <a:pt x="1350220" y="380474"/>
                </a:cubicBezTo>
                <a:cubicBezTo>
                  <a:pt x="1292400" y="383227"/>
                  <a:pt x="1246512" y="384604"/>
                  <a:pt x="1212554" y="384604"/>
                </a:cubicBezTo>
                <a:cubicBezTo>
                  <a:pt x="1162994" y="384604"/>
                  <a:pt x="1138214" y="371755"/>
                  <a:pt x="1138214" y="346057"/>
                </a:cubicBezTo>
                <a:lnTo>
                  <a:pt x="1138214" y="222158"/>
                </a:lnTo>
                <a:lnTo>
                  <a:pt x="1056992" y="222158"/>
                </a:lnTo>
                <a:lnTo>
                  <a:pt x="1056992" y="262081"/>
                </a:lnTo>
                <a:lnTo>
                  <a:pt x="1094161" y="262081"/>
                </a:lnTo>
                <a:lnTo>
                  <a:pt x="1094161" y="355694"/>
                </a:lnTo>
                <a:cubicBezTo>
                  <a:pt x="1095079" y="357529"/>
                  <a:pt x="1083607" y="367625"/>
                  <a:pt x="1059745" y="385981"/>
                </a:cubicBezTo>
                <a:cubicBezTo>
                  <a:pt x="1056074" y="387816"/>
                  <a:pt x="1053779" y="389193"/>
                  <a:pt x="1052861" y="390111"/>
                </a:cubicBezTo>
                <a:cubicBezTo>
                  <a:pt x="1056533" y="397453"/>
                  <a:pt x="1064334" y="411219"/>
                  <a:pt x="1076265" y="431410"/>
                </a:cubicBezTo>
                <a:cubicBezTo>
                  <a:pt x="1077182" y="432328"/>
                  <a:pt x="1080854" y="428198"/>
                  <a:pt x="1087278" y="419020"/>
                </a:cubicBezTo>
                <a:cubicBezTo>
                  <a:pt x="1094620" y="408925"/>
                  <a:pt x="1101504" y="400665"/>
                  <a:pt x="1107928" y="394240"/>
                </a:cubicBezTo>
                <a:cubicBezTo>
                  <a:pt x="1110681" y="390569"/>
                  <a:pt x="1115270" y="391028"/>
                  <a:pt x="1121694" y="395617"/>
                </a:cubicBezTo>
                <a:cubicBezTo>
                  <a:pt x="1122612" y="396535"/>
                  <a:pt x="1123071" y="396994"/>
                  <a:pt x="1123071" y="396994"/>
                </a:cubicBezTo>
                <a:cubicBezTo>
                  <a:pt x="1146015" y="416267"/>
                  <a:pt x="1176302" y="424986"/>
                  <a:pt x="1213931" y="423150"/>
                </a:cubicBezTo>
                <a:lnTo>
                  <a:pt x="1362610" y="423150"/>
                </a:lnTo>
                <a:cubicBezTo>
                  <a:pt x="1364446" y="412137"/>
                  <a:pt x="1368117" y="397453"/>
                  <a:pt x="1373623" y="379097"/>
                </a:cubicBezTo>
                <a:close/>
                <a:moveTo>
                  <a:pt x="1114811" y="117532"/>
                </a:moveTo>
                <a:lnTo>
                  <a:pt x="1070758" y="135428"/>
                </a:lnTo>
                <a:cubicBezTo>
                  <a:pt x="1079018" y="148277"/>
                  <a:pt x="1087737" y="168927"/>
                  <a:pt x="1096915" y="197378"/>
                </a:cubicBezTo>
                <a:cubicBezTo>
                  <a:pt x="1097832" y="200131"/>
                  <a:pt x="1098291" y="201967"/>
                  <a:pt x="1098291" y="202885"/>
                </a:cubicBezTo>
                <a:lnTo>
                  <a:pt x="1140968" y="187741"/>
                </a:lnTo>
                <a:cubicBezTo>
                  <a:pt x="1134543" y="165715"/>
                  <a:pt x="1125824" y="142312"/>
                  <a:pt x="1114811" y="117532"/>
                </a:cubicBezTo>
                <a:close/>
                <a:moveTo>
                  <a:pt x="1271750" y="209768"/>
                </a:moveTo>
                <a:lnTo>
                  <a:pt x="1271750" y="252444"/>
                </a:lnTo>
                <a:lnTo>
                  <a:pt x="1240087" y="252445"/>
                </a:lnTo>
                <a:lnTo>
                  <a:pt x="1241464" y="209768"/>
                </a:lnTo>
                <a:close/>
                <a:moveTo>
                  <a:pt x="1319933" y="118908"/>
                </a:moveTo>
                <a:cubicBezTo>
                  <a:pt x="1320851" y="115237"/>
                  <a:pt x="1304790" y="113861"/>
                  <a:pt x="1271750" y="114778"/>
                </a:cubicBezTo>
                <a:lnTo>
                  <a:pt x="1271750" y="172598"/>
                </a:lnTo>
                <a:lnTo>
                  <a:pt x="1241464" y="172598"/>
                </a:lnTo>
                <a:lnTo>
                  <a:pt x="1241464" y="146442"/>
                </a:lnTo>
                <a:cubicBezTo>
                  <a:pt x="1241464" y="138182"/>
                  <a:pt x="1242382" y="130840"/>
                  <a:pt x="1244217" y="124415"/>
                </a:cubicBezTo>
                <a:cubicBezTo>
                  <a:pt x="1244217" y="120744"/>
                  <a:pt x="1243758" y="118450"/>
                  <a:pt x="1242841" y="117532"/>
                </a:cubicBezTo>
                <a:cubicBezTo>
                  <a:pt x="1244676" y="115696"/>
                  <a:pt x="1229992" y="114778"/>
                  <a:pt x="1198787" y="114778"/>
                </a:cubicBezTo>
                <a:lnTo>
                  <a:pt x="1198787" y="172598"/>
                </a:lnTo>
                <a:lnTo>
                  <a:pt x="1154734" y="172598"/>
                </a:lnTo>
                <a:lnTo>
                  <a:pt x="1154734" y="209768"/>
                </a:lnTo>
                <a:lnTo>
                  <a:pt x="1198787" y="209768"/>
                </a:lnTo>
                <a:lnTo>
                  <a:pt x="1197411" y="252445"/>
                </a:lnTo>
                <a:lnTo>
                  <a:pt x="1149228" y="252445"/>
                </a:lnTo>
                <a:lnTo>
                  <a:pt x="1149228" y="290991"/>
                </a:lnTo>
                <a:lnTo>
                  <a:pt x="1193281" y="290991"/>
                </a:lnTo>
                <a:cubicBezTo>
                  <a:pt x="1188692" y="319442"/>
                  <a:pt x="1175384" y="341468"/>
                  <a:pt x="1153358" y="357071"/>
                </a:cubicBezTo>
                <a:cubicBezTo>
                  <a:pt x="1167124" y="360742"/>
                  <a:pt x="1182268" y="367625"/>
                  <a:pt x="1198787" y="377720"/>
                </a:cubicBezTo>
                <a:cubicBezTo>
                  <a:pt x="1218061" y="354776"/>
                  <a:pt x="1230910" y="325866"/>
                  <a:pt x="1237334" y="290991"/>
                </a:cubicBezTo>
                <a:lnTo>
                  <a:pt x="1271750" y="290991"/>
                </a:lnTo>
                <a:lnTo>
                  <a:pt x="1271750" y="370837"/>
                </a:lnTo>
                <a:lnTo>
                  <a:pt x="1317180" y="370837"/>
                </a:lnTo>
                <a:lnTo>
                  <a:pt x="1317180" y="290991"/>
                </a:lnTo>
                <a:lnTo>
                  <a:pt x="1368117" y="290991"/>
                </a:lnTo>
                <a:lnTo>
                  <a:pt x="1368117" y="252444"/>
                </a:lnTo>
                <a:lnTo>
                  <a:pt x="1317180" y="252444"/>
                </a:lnTo>
                <a:lnTo>
                  <a:pt x="1317180" y="209768"/>
                </a:lnTo>
                <a:lnTo>
                  <a:pt x="1357103" y="209768"/>
                </a:lnTo>
                <a:lnTo>
                  <a:pt x="1357103" y="172598"/>
                </a:lnTo>
                <a:lnTo>
                  <a:pt x="1317180" y="172598"/>
                </a:lnTo>
                <a:lnTo>
                  <a:pt x="1317180" y="147818"/>
                </a:lnTo>
                <a:cubicBezTo>
                  <a:pt x="1317180" y="139558"/>
                  <a:pt x="1318098" y="131757"/>
                  <a:pt x="1319933" y="124415"/>
                </a:cubicBezTo>
                <a:cubicBezTo>
                  <a:pt x="1320851" y="121662"/>
                  <a:pt x="1320851" y="119826"/>
                  <a:pt x="1319933" y="118908"/>
                </a:cubicBezTo>
                <a:close/>
                <a:moveTo>
                  <a:pt x="1665475" y="129922"/>
                </a:moveTo>
                <a:cubicBezTo>
                  <a:pt x="1654462" y="125333"/>
                  <a:pt x="1635189" y="119367"/>
                  <a:pt x="1607655" y="112025"/>
                </a:cubicBezTo>
                <a:cubicBezTo>
                  <a:pt x="1600313" y="135887"/>
                  <a:pt x="1588382" y="158373"/>
                  <a:pt x="1571862" y="179481"/>
                </a:cubicBezTo>
                <a:lnTo>
                  <a:pt x="1523679" y="179481"/>
                </a:lnTo>
                <a:lnTo>
                  <a:pt x="1556719" y="158832"/>
                </a:lnTo>
                <a:cubicBezTo>
                  <a:pt x="1547541" y="145065"/>
                  <a:pt x="1535151" y="129004"/>
                  <a:pt x="1519549" y="110649"/>
                </a:cubicBezTo>
                <a:lnTo>
                  <a:pt x="1476873" y="134052"/>
                </a:lnTo>
                <a:cubicBezTo>
                  <a:pt x="1492475" y="151489"/>
                  <a:pt x="1503947" y="166633"/>
                  <a:pt x="1511289" y="179481"/>
                </a:cubicBezTo>
                <a:lnTo>
                  <a:pt x="1438326" y="179482"/>
                </a:lnTo>
                <a:lnTo>
                  <a:pt x="1438326" y="218028"/>
                </a:lnTo>
                <a:lnTo>
                  <a:pt x="1538822" y="218028"/>
                </a:lnTo>
                <a:lnTo>
                  <a:pt x="1538822" y="266211"/>
                </a:lnTo>
                <a:lnTo>
                  <a:pt x="1423183" y="266211"/>
                </a:lnTo>
                <a:lnTo>
                  <a:pt x="1423183" y="304758"/>
                </a:lnTo>
                <a:lnTo>
                  <a:pt x="1533316" y="304758"/>
                </a:lnTo>
                <a:cubicBezTo>
                  <a:pt x="1515878" y="345140"/>
                  <a:pt x="1475037" y="375426"/>
                  <a:pt x="1410793" y="395617"/>
                </a:cubicBezTo>
                <a:cubicBezTo>
                  <a:pt x="1427313" y="411219"/>
                  <a:pt x="1438326" y="424068"/>
                  <a:pt x="1443833" y="434164"/>
                </a:cubicBezTo>
                <a:cubicBezTo>
                  <a:pt x="1502570" y="409384"/>
                  <a:pt x="1544788" y="378638"/>
                  <a:pt x="1570486" y="341927"/>
                </a:cubicBezTo>
                <a:cubicBezTo>
                  <a:pt x="1589759" y="377721"/>
                  <a:pt x="1630141" y="408925"/>
                  <a:pt x="1691632" y="435540"/>
                </a:cubicBezTo>
                <a:cubicBezTo>
                  <a:pt x="1699892" y="418103"/>
                  <a:pt x="1710905" y="402042"/>
                  <a:pt x="1724671" y="387357"/>
                </a:cubicBezTo>
                <a:cubicBezTo>
                  <a:pt x="1660427" y="368084"/>
                  <a:pt x="1617292" y="340551"/>
                  <a:pt x="1595265" y="304758"/>
                </a:cubicBezTo>
                <a:lnTo>
                  <a:pt x="1715035" y="304758"/>
                </a:lnTo>
                <a:lnTo>
                  <a:pt x="1715035" y="266211"/>
                </a:lnTo>
                <a:lnTo>
                  <a:pt x="1591135" y="266211"/>
                </a:lnTo>
                <a:lnTo>
                  <a:pt x="1591135" y="218028"/>
                </a:lnTo>
                <a:lnTo>
                  <a:pt x="1699892" y="218028"/>
                </a:lnTo>
                <a:lnTo>
                  <a:pt x="1699892" y="179481"/>
                </a:lnTo>
                <a:lnTo>
                  <a:pt x="1624175" y="179481"/>
                </a:lnTo>
                <a:cubicBezTo>
                  <a:pt x="1638860" y="162044"/>
                  <a:pt x="1653085" y="147359"/>
                  <a:pt x="1666852" y="135428"/>
                </a:cubicBezTo>
                <a:cubicBezTo>
                  <a:pt x="1667770" y="133593"/>
                  <a:pt x="1667311" y="131757"/>
                  <a:pt x="1665475" y="129922"/>
                </a:cubicBezTo>
                <a:close/>
                <a:moveTo>
                  <a:pt x="1878857" y="341927"/>
                </a:moveTo>
                <a:cubicBezTo>
                  <a:pt x="1877940" y="341010"/>
                  <a:pt x="1871974" y="338256"/>
                  <a:pt x="1860961" y="333667"/>
                </a:cubicBezTo>
                <a:cubicBezTo>
                  <a:pt x="1848112" y="328161"/>
                  <a:pt x="1839393" y="324031"/>
                  <a:pt x="1834804" y="321278"/>
                </a:cubicBezTo>
                <a:cubicBezTo>
                  <a:pt x="1819202" y="346975"/>
                  <a:pt x="1796258" y="369002"/>
                  <a:pt x="1765971" y="387357"/>
                </a:cubicBezTo>
                <a:cubicBezTo>
                  <a:pt x="1780656" y="395617"/>
                  <a:pt x="1793505" y="404336"/>
                  <a:pt x="1804518" y="413514"/>
                </a:cubicBezTo>
                <a:cubicBezTo>
                  <a:pt x="1829298" y="392405"/>
                  <a:pt x="1854078" y="368543"/>
                  <a:pt x="1878857" y="341927"/>
                </a:cubicBezTo>
                <a:close/>
                <a:moveTo>
                  <a:pt x="2079850" y="383227"/>
                </a:moveTo>
                <a:cubicBezTo>
                  <a:pt x="2052317" y="359365"/>
                  <a:pt x="2024784" y="339633"/>
                  <a:pt x="1997250" y="324031"/>
                </a:cubicBezTo>
                <a:cubicBezTo>
                  <a:pt x="1988990" y="332291"/>
                  <a:pt x="1978895" y="341927"/>
                  <a:pt x="1966964" y="352941"/>
                </a:cubicBezTo>
                <a:cubicBezTo>
                  <a:pt x="2001839" y="374967"/>
                  <a:pt x="2027996" y="395617"/>
                  <a:pt x="2045433" y="414890"/>
                </a:cubicBezTo>
                <a:cubicBezTo>
                  <a:pt x="2058282" y="402959"/>
                  <a:pt x="2069754" y="392405"/>
                  <a:pt x="2079850" y="383227"/>
                </a:cubicBezTo>
                <a:close/>
                <a:moveTo>
                  <a:pt x="2038550" y="116155"/>
                </a:moveTo>
                <a:cubicBezTo>
                  <a:pt x="1986237" y="129922"/>
                  <a:pt x="1897213" y="135428"/>
                  <a:pt x="1771478" y="132675"/>
                </a:cubicBezTo>
                <a:cubicBezTo>
                  <a:pt x="1778820" y="146442"/>
                  <a:pt x="1785245" y="161126"/>
                  <a:pt x="1790751" y="176728"/>
                </a:cubicBezTo>
                <a:cubicBezTo>
                  <a:pt x="1799929" y="175810"/>
                  <a:pt x="1812778" y="174893"/>
                  <a:pt x="1829298" y="173975"/>
                </a:cubicBezTo>
                <a:cubicBezTo>
                  <a:pt x="1845818" y="173057"/>
                  <a:pt x="1858208" y="172598"/>
                  <a:pt x="1866468" y="172598"/>
                </a:cubicBezTo>
                <a:cubicBezTo>
                  <a:pt x="1845359" y="199214"/>
                  <a:pt x="1823791" y="212062"/>
                  <a:pt x="1801764" y="211145"/>
                </a:cubicBezTo>
                <a:cubicBezTo>
                  <a:pt x="1801764" y="220322"/>
                  <a:pt x="1803600" y="234089"/>
                  <a:pt x="1807271" y="252444"/>
                </a:cubicBezTo>
                <a:cubicBezTo>
                  <a:pt x="1832969" y="249691"/>
                  <a:pt x="1856831" y="247397"/>
                  <a:pt x="1878858" y="245561"/>
                </a:cubicBezTo>
                <a:cubicBezTo>
                  <a:pt x="1850407" y="266670"/>
                  <a:pt x="1821038" y="277224"/>
                  <a:pt x="1790751" y="277224"/>
                </a:cubicBezTo>
                <a:cubicBezTo>
                  <a:pt x="1791669" y="284567"/>
                  <a:pt x="1793046" y="292826"/>
                  <a:pt x="1794881" y="302004"/>
                </a:cubicBezTo>
                <a:cubicBezTo>
                  <a:pt x="1795799" y="310264"/>
                  <a:pt x="1796717" y="317148"/>
                  <a:pt x="1797634" y="322654"/>
                </a:cubicBezTo>
                <a:cubicBezTo>
                  <a:pt x="1798552" y="322654"/>
                  <a:pt x="1799929" y="322654"/>
                  <a:pt x="1801764" y="322654"/>
                </a:cubicBezTo>
                <a:cubicBezTo>
                  <a:pt x="1821956" y="318065"/>
                  <a:pt x="1855913" y="316230"/>
                  <a:pt x="1903637" y="317147"/>
                </a:cubicBezTo>
                <a:lnTo>
                  <a:pt x="1903637" y="380474"/>
                </a:lnTo>
                <a:cubicBezTo>
                  <a:pt x="1905473" y="386898"/>
                  <a:pt x="1894460" y="390110"/>
                  <a:pt x="1870597" y="390111"/>
                </a:cubicBezTo>
                <a:cubicBezTo>
                  <a:pt x="1877022" y="404795"/>
                  <a:pt x="1881611" y="418103"/>
                  <a:pt x="1884364" y="430034"/>
                </a:cubicBezTo>
                <a:cubicBezTo>
                  <a:pt x="1933006" y="430951"/>
                  <a:pt x="1955492" y="422233"/>
                  <a:pt x="1951820" y="403877"/>
                </a:cubicBezTo>
                <a:lnTo>
                  <a:pt x="1951820" y="314394"/>
                </a:lnTo>
                <a:lnTo>
                  <a:pt x="2017900" y="313018"/>
                </a:lnTo>
                <a:lnTo>
                  <a:pt x="2034420" y="332291"/>
                </a:lnTo>
                <a:cubicBezTo>
                  <a:pt x="2044515" y="324948"/>
                  <a:pt x="2056447" y="315771"/>
                  <a:pt x="2070213" y="304758"/>
                </a:cubicBezTo>
                <a:cubicBezTo>
                  <a:pt x="2051858" y="281813"/>
                  <a:pt x="2029372" y="257492"/>
                  <a:pt x="2002757" y="231795"/>
                </a:cubicBezTo>
                <a:cubicBezTo>
                  <a:pt x="1993579" y="238219"/>
                  <a:pt x="1982107" y="246479"/>
                  <a:pt x="1968340" y="256574"/>
                </a:cubicBezTo>
                <a:lnTo>
                  <a:pt x="1988990" y="277224"/>
                </a:lnTo>
                <a:lnTo>
                  <a:pt x="1896754" y="277224"/>
                </a:lnTo>
                <a:cubicBezTo>
                  <a:pt x="1924287" y="260705"/>
                  <a:pt x="1957786" y="241431"/>
                  <a:pt x="1997250" y="219405"/>
                </a:cubicBezTo>
                <a:cubicBezTo>
                  <a:pt x="2018359" y="207474"/>
                  <a:pt x="2028913" y="201049"/>
                  <a:pt x="2028913" y="200131"/>
                </a:cubicBezTo>
                <a:cubicBezTo>
                  <a:pt x="2019736" y="188200"/>
                  <a:pt x="2006887" y="177187"/>
                  <a:pt x="1990367" y="167092"/>
                </a:cubicBezTo>
                <a:cubicBezTo>
                  <a:pt x="1989449" y="167092"/>
                  <a:pt x="1982566" y="172598"/>
                  <a:pt x="1969717" y="183611"/>
                </a:cubicBezTo>
                <a:cubicBezTo>
                  <a:pt x="1947690" y="201049"/>
                  <a:pt x="1935759" y="210227"/>
                  <a:pt x="1933924" y="211145"/>
                </a:cubicBezTo>
                <a:lnTo>
                  <a:pt x="1881611" y="213898"/>
                </a:lnTo>
                <a:cubicBezTo>
                  <a:pt x="1886200" y="210227"/>
                  <a:pt x="1895377" y="202426"/>
                  <a:pt x="1909144" y="190495"/>
                </a:cubicBezTo>
                <a:cubicBezTo>
                  <a:pt x="1924746" y="177646"/>
                  <a:pt x="1933465" y="170304"/>
                  <a:pt x="1935301" y="168468"/>
                </a:cubicBezTo>
                <a:cubicBezTo>
                  <a:pt x="1967422" y="165715"/>
                  <a:pt x="2001380" y="163879"/>
                  <a:pt x="2037173" y="162961"/>
                </a:cubicBezTo>
                <a:cubicBezTo>
                  <a:pt x="2056447" y="162044"/>
                  <a:pt x="2066542" y="161126"/>
                  <a:pt x="2067460" y="160208"/>
                </a:cubicBezTo>
                <a:cubicBezTo>
                  <a:pt x="2055529" y="138182"/>
                  <a:pt x="2045892" y="123497"/>
                  <a:pt x="2038550" y="116155"/>
                </a:cubicBezTo>
                <a:close/>
                <a:moveTo>
                  <a:pt x="2727295" y="0"/>
                </a:moveTo>
                <a:lnTo>
                  <a:pt x="2727295" y="551542"/>
                </a:lnTo>
                <a:lnTo>
                  <a:pt x="0" y="55154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3" name="组合 132"/>
          <p:cNvGrpSpPr/>
          <p:nvPr/>
        </p:nvGrpSpPr>
        <p:grpSpPr>
          <a:xfrm>
            <a:off x="9798549" y="599604"/>
            <a:ext cx="2383370" cy="1154244"/>
            <a:chOff x="9798549" y="599604"/>
            <a:chExt cx="2383370" cy="1154244"/>
          </a:xfrm>
        </p:grpSpPr>
        <p:sp>
          <p:nvSpPr>
            <p:cNvPr id="11" name="矩形 10"/>
            <p:cNvSpPr/>
            <p:nvPr/>
          </p:nvSpPr>
          <p:spPr>
            <a:xfrm>
              <a:off x="9798549" y="599605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0076308" y="779805"/>
              <a:ext cx="818163" cy="793843"/>
              <a:chOff x="2792413" y="4244975"/>
              <a:chExt cx="2082800" cy="2020888"/>
            </a:xfrm>
            <a:solidFill>
              <a:schemeClr val="bg1">
                <a:alpha val="40000"/>
              </a:schemeClr>
            </a:solidFill>
          </p:grpSpPr>
          <p:sp>
            <p:nvSpPr>
              <p:cNvPr id="13" name="Rectangle 17"/>
              <p:cNvSpPr>
                <a:spLocks noChangeArrowheads="1"/>
              </p:cNvSpPr>
              <p:nvPr/>
            </p:nvSpPr>
            <p:spPr bwMode="auto">
              <a:xfrm>
                <a:off x="3524251" y="5056188"/>
                <a:ext cx="238125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Rectangle 18"/>
              <p:cNvSpPr>
                <a:spLocks noChangeArrowheads="1"/>
              </p:cNvSpPr>
              <p:nvPr/>
            </p:nvSpPr>
            <p:spPr bwMode="auto">
              <a:xfrm>
                <a:off x="3889376" y="5056188"/>
                <a:ext cx="238125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Rectangle 19"/>
              <p:cNvSpPr>
                <a:spLocks noChangeArrowheads="1"/>
              </p:cNvSpPr>
              <p:nvPr/>
            </p:nvSpPr>
            <p:spPr bwMode="auto">
              <a:xfrm>
                <a:off x="4270376" y="5056188"/>
                <a:ext cx="223838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Rectangle 20"/>
              <p:cNvSpPr>
                <a:spLocks noChangeArrowheads="1"/>
              </p:cNvSpPr>
              <p:nvPr/>
            </p:nvSpPr>
            <p:spPr bwMode="auto">
              <a:xfrm>
                <a:off x="3524251" y="5391150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21"/>
              <p:cNvSpPr>
                <a:spLocks noChangeArrowheads="1"/>
              </p:cNvSpPr>
              <p:nvPr/>
            </p:nvSpPr>
            <p:spPr bwMode="auto">
              <a:xfrm>
                <a:off x="3889376" y="5391150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Rectangle 22"/>
              <p:cNvSpPr>
                <a:spLocks noChangeArrowheads="1"/>
              </p:cNvSpPr>
              <p:nvPr/>
            </p:nvSpPr>
            <p:spPr bwMode="auto">
              <a:xfrm>
                <a:off x="4254501" y="5391150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Rectangle 23"/>
              <p:cNvSpPr>
                <a:spLocks noChangeArrowheads="1"/>
              </p:cNvSpPr>
              <p:nvPr/>
            </p:nvSpPr>
            <p:spPr bwMode="auto">
              <a:xfrm>
                <a:off x="3524251" y="5724525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Rectangle 24"/>
              <p:cNvSpPr>
                <a:spLocks noChangeArrowheads="1"/>
              </p:cNvSpPr>
              <p:nvPr/>
            </p:nvSpPr>
            <p:spPr bwMode="auto">
              <a:xfrm>
                <a:off x="3157538" y="5391150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Rectangle 25"/>
              <p:cNvSpPr>
                <a:spLocks noChangeArrowheads="1"/>
              </p:cNvSpPr>
              <p:nvPr/>
            </p:nvSpPr>
            <p:spPr bwMode="auto">
              <a:xfrm>
                <a:off x="3157538" y="5724525"/>
                <a:ext cx="239713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Rectangle 26"/>
              <p:cNvSpPr>
                <a:spLocks noChangeArrowheads="1"/>
              </p:cNvSpPr>
              <p:nvPr/>
            </p:nvSpPr>
            <p:spPr bwMode="auto">
              <a:xfrm>
                <a:off x="3889376" y="5724525"/>
                <a:ext cx="238125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Rectangle 27"/>
              <p:cNvSpPr>
                <a:spLocks noChangeArrowheads="1"/>
              </p:cNvSpPr>
              <p:nvPr/>
            </p:nvSpPr>
            <p:spPr bwMode="auto">
              <a:xfrm>
                <a:off x="4270376" y="5724525"/>
                <a:ext cx="223838" cy="2063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8"/>
              <p:cNvSpPr>
                <a:spLocks noEditPoints="1"/>
              </p:cNvSpPr>
              <p:nvPr/>
            </p:nvSpPr>
            <p:spPr bwMode="auto">
              <a:xfrm>
                <a:off x="2792413" y="4387850"/>
                <a:ext cx="2082800" cy="1878013"/>
              </a:xfrm>
              <a:custGeom>
                <a:avLst/>
                <a:gdLst>
                  <a:gd name="T0" fmla="*/ 1312 w 1312"/>
                  <a:gd name="T1" fmla="*/ 0 h 1183"/>
                  <a:gd name="T2" fmla="*/ 1122 w 1312"/>
                  <a:gd name="T3" fmla="*/ 0 h 1183"/>
                  <a:gd name="T4" fmla="*/ 1122 w 1312"/>
                  <a:gd name="T5" fmla="*/ 121 h 1183"/>
                  <a:gd name="T6" fmla="*/ 941 w 1312"/>
                  <a:gd name="T7" fmla="*/ 121 h 1183"/>
                  <a:gd name="T8" fmla="*/ 941 w 1312"/>
                  <a:gd name="T9" fmla="*/ 0 h 1183"/>
                  <a:gd name="T10" fmla="*/ 381 w 1312"/>
                  <a:gd name="T11" fmla="*/ 0 h 1183"/>
                  <a:gd name="T12" fmla="*/ 381 w 1312"/>
                  <a:gd name="T13" fmla="*/ 131 h 1183"/>
                  <a:gd name="T14" fmla="*/ 210 w 1312"/>
                  <a:gd name="T15" fmla="*/ 131 h 1183"/>
                  <a:gd name="T16" fmla="*/ 210 w 1312"/>
                  <a:gd name="T17" fmla="*/ 0 h 1183"/>
                  <a:gd name="T18" fmla="*/ 0 w 1312"/>
                  <a:gd name="T19" fmla="*/ 0 h 1183"/>
                  <a:gd name="T20" fmla="*/ 0 w 1312"/>
                  <a:gd name="T21" fmla="*/ 1183 h 1183"/>
                  <a:gd name="T22" fmla="*/ 90 w 1312"/>
                  <a:gd name="T23" fmla="*/ 1183 h 1183"/>
                  <a:gd name="T24" fmla="*/ 1212 w 1312"/>
                  <a:gd name="T25" fmla="*/ 1183 h 1183"/>
                  <a:gd name="T26" fmla="*/ 1312 w 1312"/>
                  <a:gd name="T27" fmla="*/ 1183 h 1183"/>
                  <a:gd name="T28" fmla="*/ 1312 w 1312"/>
                  <a:gd name="T29" fmla="*/ 0 h 1183"/>
                  <a:gd name="T30" fmla="*/ 1212 w 1312"/>
                  <a:gd name="T31" fmla="*/ 1083 h 1183"/>
                  <a:gd name="T32" fmla="*/ 90 w 1312"/>
                  <a:gd name="T33" fmla="*/ 1083 h 1183"/>
                  <a:gd name="T34" fmla="*/ 90 w 1312"/>
                  <a:gd name="T35" fmla="*/ 331 h 1183"/>
                  <a:gd name="T36" fmla="*/ 1212 w 1312"/>
                  <a:gd name="T37" fmla="*/ 331 h 1183"/>
                  <a:gd name="T38" fmla="*/ 1212 w 1312"/>
                  <a:gd name="T39" fmla="*/ 1083 h 1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12" h="1183">
                    <a:moveTo>
                      <a:pt x="1312" y="0"/>
                    </a:moveTo>
                    <a:lnTo>
                      <a:pt x="1122" y="0"/>
                    </a:lnTo>
                    <a:lnTo>
                      <a:pt x="1122" y="121"/>
                    </a:lnTo>
                    <a:lnTo>
                      <a:pt x="941" y="121"/>
                    </a:lnTo>
                    <a:lnTo>
                      <a:pt x="941" y="0"/>
                    </a:lnTo>
                    <a:lnTo>
                      <a:pt x="381" y="0"/>
                    </a:lnTo>
                    <a:lnTo>
                      <a:pt x="381" y="131"/>
                    </a:lnTo>
                    <a:lnTo>
                      <a:pt x="210" y="131"/>
                    </a:lnTo>
                    <a:lnTo>
                      <a:pt x="210" y="0"/>
                    </a:lnTo>
                    <a:lnTo>
                      <a:pt x="0" y="0"/>
                    </a:lnTo>
                    <a:lnTo>
                      <a:pt x="0" y="1183"/>
                    </a:lnTo>
                    <a:lnTo>
                      <a:pt x="90" y="1183"/>
                    </a:lnTo>
                    <a:lnTo>
                      <a:pt x="1212" y="1183"/>
                    </a:lnTo>
                    <a:lnTo>
                      <a:pt x="1312" y="1183"/>
                    </a:lnTo>
                    <a:lnTo>
                      <a:pt x="1312" y="0"/>
                    </a:lnTo>
                    <a:close/>
                    <a:moveTo>
                      <a:pt x="1212" y="1083"/>
                    </a:moveTo>
                    <a:lnTo>
                      <a:pt x="90" y="1083"/>
                    </a:lnTo>
                    <a:lnTo>
                      <a:pt x="90" y="331"/>
                    </a:lnTo>
                    <a:lnTo>
                      <a:pt x="1212" y="331"/>
                    </a:lnTo>
                    <a:lnTo>
                      <a:pt x="1212" y="10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29"/>
              <p:cNvSpPr>
                <a:spLocks noChangeArrowheads="1"/>
              </p:cNvSpPr>
              <p:nvPr/>
            </p:nvSpPr>
            <p:spPr bwMode="auto">
              <a:xfrm>
                <a:off x="3173413" y="4244975"/>
                <a:ext cx="176213" cy="287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Rectangle 30"/>
              <p:cNvSpPr>
                <a:spLocks noChangeArrowheads="1"/>
              </p:cNvSpPr>
              <p:nvPr/>
            </p:nvSpPr>
            <p:spPr bwMode="auto">
              <a:xfrm>
                <a:off x="4349751" y="4244975"/>
                <a:ext cx="176213" cy="287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11808259" y="599604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9808630" y="1918738"/>
            <a:ext cx="2383370" cy="1155312"/>
            <a:chOff x="9808630" y="1918738"/>
            <a:chExt cx="2383370" cy="1155312"/>
          </a:xfrm>
        </p:grpSpPr>
        <p:sp>
          <p:nvSpPr>
            <p:cNvPr id="9" name="矩形 8"/>
            <p:cNvSpPr/>
            <p:nvPr/>
          </p:nvSpPr>
          <p:spPr>
            <a:xfrm>
              <a:off x="9808630" y="1918738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0114094" y="2064165"/>
              <a:ext cx="751738" cy="863389"/>
              <a:chOff x="3875088" y="4130675"/>
              <a:chExt cx="1560513" cy="1792288"/>
            </a:xfrm>
            <a:solidFill>
              <a:schemeClr val="bg1">
                <a:alpha val="40000"/>
              </a:schemeClr>
            </a:solidFill>
          </p:grpSpPr>
          <p:sp>
            <p:nvSpPr>
              <p:cNvPr id="28" name="Rectangle 34"/>
              <p:cNvSpPr>
                <a:spLocks noChangeArrowheads="1"/>
              </p:cNvSpPr>
              <p:nvPr/>
            </p:nvSpPr>
            <p:spPr bwMode="auto">
              <a:xfrm>
                <a:off x="4741863" y="4476750"/>
                <a:ext cx="268288" cy="1446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35"/>
              <p:cNvSpPr>
                <a:spLocks noChangeArrowheads="1"/>
              </p:cNvSpPr>
              <p:nvPr/>
            </p:nvSpPr>
            <p:spPr bwMode="auto">
              <a:xfrm>
                <a:off x="4316413" y="4775200"/>
                <a:ext cx="268288" cy="11477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Rectangle 36"/>
              <p:cNvSpPr>
                <a:spLocks noChangeArrowheads="1"/>
              </p:cNvSpPr>
              <p:nvPr/>
            </p:nvSpPr>
            <p:spPr bwMode="auto">
              <a:xfrm>
                <a:off x="3875088" y="4995863"/>
                <a:ext cx="268288" cy="9271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Rectangle 37"/>
              <p:cNvSpPr>
                <a:spLocks noChangeArrowheads="1"/>
              </p:cNvSpPr>
              <p:nvPr/>
            </p:nvSpPr>
            <p:spPr bwMode="auto">
              <a:xfrm>
                <a:off x="5168901" y="4130675"/>
                <a:ext cx="266700" cy="1792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11808259" y="1919807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9808630" y="3237873"/>
            <a:ext cx="2383370" cy="1156380"/>
            <a:chOff x="9808630" y="3237873"/>
            <a:chExt cx="2383370" cy="1156380"/>
          </a:xfrm>
        </p:grpSpPr>
        <p:sp>
          <p:nvSpPr>
            <p:cNvPr id="10" name="矩形 9"/>
            <p:cNvSpPr/>
            <p:nvPr/>
          </p:nvSpPr>
          <p:spPr>
            <a:xfrm>
              <a:off x="9808630" y="3237873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0098037" y="3479454"/>
              <a:ext cx="838180" cy="671082"/>
              <a:chOff x="7212013" y="4703763"/>
              <a:chExt cx="1974850" cy="1581151"/>
            </a:xfrm>
            <a:solidFill>
              <a:schemeClr val="bg1">
                <a:alpha val="40000"/>
              </a:schemeClr>
            </a:solidFill>
          </p:grpSpPr>
          <p:sp>
            <p:nvSpPr>
              <p:cNvPr id="33" name="Rectangle 41"/>
              <p:cNvSpPr>
                <a:spLocks noChangeArrowheads="1"/>
              </p:cNvSpPr>
              <p:nvPr/>
            </p:nvSpPr>
            <p:spPr bwMode="auto">
              <a:xfrm>
                <a:off x="7818438" y="5940426"/>
                <a:ext cx="136842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Rectangle 42"/>
              <p:cNvSpPr>
                <a:spLocks noChangeArrowheads="1"/>
              </p:cNvSpPr>
              <p:nvPr/>
            </p:nvSpPr>
            <p:spPr bwMode="auto">
              <a:xfrm>
                <a:off x="7818438" y="4703763"/>
                <a:ext cx="1368425" cy="328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43"/>
              <p:cNvSpPr>
                <a:spLocks noChangeArrowheads="1"/>
              </p:cNvSpPr>
              <p:nvPr/>
            </p:nvSpPr>
            <p:spPr bwMode="auto">
              <a:xfrm>
                <a:off x="7818438" y="5314951"/>
                <a:ext cx="136842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44"/>
              <p:cNvSpPr>
                <a:spLocks noChangeArrowheads="1"/>
              </p:cNvSpPr>
              <p:nvPr/>
            </p:nvSpPr>
            <p:spPr bwMode="auto">
              <a:xfrm>
                <a:off x="7212013" y="5940426"/>
                <a:ext cx="43497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45"/>
              <p:cNvSpPr>
                <a:spLocks noChangeArrowheads="1"/>
              </p:cNvSpPr>
              <p:nvPr/>
            </p:nvSpPr>
            <p:spPr bwMode="auto">
              <a:xfrm>
                <a:off x="7212013" y="4703763"/>
                <a:ext cx="434975" cy="328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Rectangle 46"/>
              <p:cNvSpPr>
                <a:spLocks noChangeArrowheads="1"/>
              </p:cNvSpPr>
              <p:nvPr/>
            </p:nvSpPr>
            <p:spPr bwMode="auto">
              <a:xfrm>
                <a:off x="7212013" y="5314951"/>
                <a:ext cx="434975" cy="344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11808259" y="3240010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9546039" y="4521794"/>
            <a:ext cx="2635880" cy="1163634"/>
            <a:chOff x="9546039" y="4521794"/>
            <a:chExt cx="2635880" cy="1163634"/>
          </a:xfrm>
        </p:grpSpPr>
        <p:sp>
          <p:nvSpPr>
            <p:cNvPr id="8" name="矩形 7"/>
            <p:cNvSpPr/>
            <p:nvPr/>
          </p:nvSpPr>
          <p:spPr>
            <a:xfrm>
              <a:off x="9798549" y="4521794"/>
              <a:ext cx="2383370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0081954" y="4705891"/>
              <a:ext cx="790984" cy="786049"/>
              <a:chOff x="5205413" y="3806825"/>
              <a:chExt cx="1781176" cy="1770063"/>
            </a:xfrm>
            <a:solidFill>
              <a:schemeClr val="bg1">
                <a:alpha val="40000"/>
              </a:schemeClr>
            </a:solidFill>
          </p:grpSpPr>
          <p:sp>
            <p:nvSpPr>
              <p:cNvPr id="40" name="Rectangle 50"/>
              <p:cNvSpPr>
                <a:spLocks noChangeArrowheads="1"/>
              </p:cNvSpPr>
              <p:nvPr/>
            </p:nvSpPr>
            <p:spPr bwMode="auto">
              <a:xfrm>
                <a:off x="5838826" y="3806825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Rectangle 51"/>
              <p:cNvSpPr>
                <a:spLocks noChangeArrowheads="1"/>
              </p:cNvSpPr>
              <p:nvPr/>
            </p:nvSpPr>
            <p:spPr bwMode="auto">
              <a:xfrm>
                <a:off x="5838826" y="4437063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Rectangle 52"/>
              <p:cNvSpPr>
                <a:spLocks noChangeArrowheads="1"/>
              </p:cNvSpPr>
              <p:nvPr/>
            </p:nvSpPr>
            <p:spPr bwMode="auto">
              <a:xfrm>
                <a:off x="5205413" y="4437063"/>
                <a:ext cx="495300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53"/>
              <p:cNvSpPr>
                <a:spLocks noChangeArrowheads="1"/>
              </p:cNvSpPr>
              <p:nvPr/>
            </p:nvSpPr>
            <p:spPr bwMode="auto">
              <a:xfrm>
                <a:off x="5205413" y="3806825"/>
                <a:ext cx="495300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Rectangle 54"/>
              <p:cNvSpPr>
                <a:spLocks noChangeArrowheads="1"/>
              </p:cNvSpPr>
              <p:nvPr/>
            </p:nvSpPr>
            <p:spPr bwMode="auto">
              <a:xfrm>
                <a:off x="5205413" y="5081588"/>
                <a:ext cx="495300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Rectangle 55"/>
              <p:cNvSpPr>
                <a:spLocks noChangeArrowheads="1"/>
              </p:cNvSpPr>
              <p:nvPr/>
            </p:nvSpPr>
            <p:spPr bwMode="auto">
              <a:xfrm>
                <a:off x="5838826" y="5081588"/>
                <a:ext cx="490538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Rectangle 56"/>
              <p:cNvSpPr>
                <a:spLocks noChangeArrowheads="1"/>
              </p:cNvSpPr>
              <p:nvPr/>
            </p:nvSpPr>
            <p:spPr bwMode="auto">
              <a:xfrm>
                <a:off x="6496051" y="3806825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Rectangle 57"/>
              <p:cNvSpPr>
                <a:spLocks noChangeArrowheads="1"/>
              </p:cNvSpPr>
              <p:nvPr/>
            </p:nvSpPr>
            <p:spPr bwMode="auto">
              <a:xfrm>
                <a:off x="6496051" y="4437063"/>
                <a:ext cx="49053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Rectangle 58"/>
              <p:cNvSpPr>
                <a:spLocks noChangeArrowheads="1"/>
              </p:cNvSpPr>
              <p:nvPr/>
            </p:nvSpPr>
            <p:spPr bwMode="auto">
              <a:xfrm>
                <a:off x="6496051" y="5081588"/>
                <a:ext cx="490538" cy="4953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11808259" y="4531185"/>
              <a:ext cx="265736" cy="1154243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800000">
              <a:off x="9546039" y="4939801"/>
              <a:ext cx="351560" cy="303069"/>
            </a:xfrm>
            <a:prstGeom prst="triangl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6379321" y="4201822"/>
            <a:ext cx="1640114" cy="1834315"/>
            <a:chOff x="1892912" y="739589"/>
            <a:chExt cx="1640114" cy="1834315"/>
          </a:xfrm>
        </p:grpSpPr>
        <p:sp>
          <p:nvSpPr>
            <p:cNvPr id="118" name="矩形 117"/>
            <p:cNvSpPr/>
            <p:nvPr/>
          </p:nvSpPr>
          <p:spPr>
            <a:xfrm>
              <a:off x="1892912" y="933790"/>
              <a:ext cx="1640114" cy="164011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任意多边形 118"/>
            <p:cNvSpPr/>
            <p:nvPr/>
          </p:nvSpPr>
          <p:spPr>
            <a:xfrm rot="2700000">
              <a:off x="2971679" y="999200"/>
              <a:ext cx="755548" cy="236325"/>
            </a:xfrm>
            <a:custGeom>
              <a:avLst/>
              <a:gdLst>
                <a:gd name="connsiteX0" fmla="*/ 0 w 755548"/>
                <a:gd name="connsiteY0" fmla="*/ 236325 h 236325"/>
                <a:gd name="connsiteX1" fmla="*/ 236326 w 755548"/>
                <a:gd name="connsiteY1" fmla="*/ 0 h 236325"/>
                <a:gd name="connsiteX2" fmla="*/ 519223 w 755548"/>
                <a:gd name="connsiteY2" fmla="*/ 0 h 236325"/>
                <a:gd name="connsiteX3" fmla="*/ 755548 w 755548"/>
                <a:gd name="connsiteY3" fmla="*/ 236325 h 23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5548" h="236325">
                  <a:moveTo>
                    <a:pt x="0" y="236325"/>
                  </a:moveTo>
                  <a:lnTo>
                    <a:pt x="236326" y="0"/>
                  </a:lnTo>
                  <a:lnTo>
                    <a:pt x="519223" y="0"/>
                  </a:lnTo>
                  <a:lnTo>
                    <a:pt x="755548" y="236325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1892912" y="2230878"/>
              <a:ext cx="1640114" cy="340838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添加标题</a:t>
              </a:r>
              <a:endParaRPr lang="zh-CN" altLang="en-US" dirty="0"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2565554" y="396563"/>
            <a:ext cx="1799200" cy="1834315"/>
            <a:chOff x="2565554" y="396563"/>
            <a:chExt cx="1799200" cy="1834315"/>
          </a:xfrm>
        </p:grpSpPr>
        <p:grpSp>
          <p:nvGrpSpPr>
            <p:cNvPr id="88" name="组合 87"/>
            <p:cNvGrpSpPr/>
            <p:nvPr/>
          </p:nvGrpSpPr>
          <p:grpSpPr>
            <a:xfrm>
              <a:off x="2565554" y="396563"/>
              <a:ext cx="1640114" cy="1834315"/>
              <a:chOff x="1892912" y="739589"/>
              <a:chExt cx="1640114" cy="1834315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1892912" y="933790"/>
                <a:ext cx="1640114" cy="16401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任意多边形 70"/>
              <p:cNvSpPr/>
              <p:nvPr/>
            </p:nvSpPr>
            <p:spPr>
              <a:xfrm rot="2700000">
                <a:off x="2971679" y="999200"/>
                <a:ext cx="755548" cy="236325"/>
              </a:xfrm>
              <a:custGeom>
                <a:avLst/>
                <a:gdLst>
                  <a:gd name="connsiteX0" fmla="*/ 0 w 755548"/>
                  <a:gd name="connsiteY0" fmla="*/ 236325 h 236325"/>
                  <a:gd name="connsiteX1" fmla="*/ 236326 w 755548"/>
                  <a:gd name="connsiteY1" fmla="*/ 0 h 236325"/>
                  <a:gd name="connsiteX2" fmla="*/ 519223 w 755548"/>
                  <a:gd name="connsiteY2" fmla="*/ 0 h 236325"/>
                  <a:gd name="connsiteX3" fmla="*/ 755548 w 755548"/>
                  <a:gd name="connsiteY3" fmla="*/ 236325 h 23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5548" h="236325">
                    <a:moveTo>
                      <a:pt x="0" y="236325"/>
                    </a:moveTo>
                    <a:lnTo>
                      <a:pt x="236326" y="0"/>
                    </a:lnTo>
                    <a:lnTo>
                      <a:pt x="519223" y="0"/>
                    </a:lnTo>
                    <a:lnTo>
                      <a:pt x="755548" y="236325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1892912" y="2230878"/>
                <a:ext cx="1640114" cy="340838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>
                    <a:latin typeface="方正细圆简体" panose="03000509000000000000" pitchFamily="65" charset="-122"/>
                    <a:ea typeface="方正细圆简体" panose="03000509000000000000" pitchFamily="65" charset="-122"/>
                  </a:rPr>
                  <a:t>添加标题</a:t>
                </a:r>
              </a:p>
            </p:txBody>
          </p:sp>
        </p:grpSp>
        <p:sp>
          <p:nvSpPr>
            <p:cNvPr id="121" name="等腰三角形 120"/>
            <p:cNvSpPr/>
            <p:nvPr/>
          </p:nvSpPr>
          <p:spPr>
            <a:xfrm rot="19800000" flipH="1">
              <a:off x="4140670" y="1217132"/>
              <a:ext cx="224084" cy="193176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4472132" y="393574"/>
            <a:ext cx="1799748" cy="1834315"/>
            <a:chOff x="4472132" y="393574"/>
            <a:chExt cx="1799748" cy="1834315"/>
          </a:xfrm>
        </p:grpSpPr>
        <p:grpSp>
          <p:nvGrpSpPr>
            <p:cNvPr id="89" name="组合 88"/>
            <p:cNvGrpSpPr/>
            <p:nvPr/>
          </p:nvGrpSpPr>
          <p:grpSpPr>
            <a:xfrm>
              <a:off x="4472132" y="393574"/>
              <a:ext cx="1640114" cy="1834315"/>
              <a:chOff x="1892912" y="739589"/>
              <a:chExt cx="1640114" cy="1834315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1892912" y="933790"/>
                <a:ext cx="1640114" cy="16401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任意多边形 90"/>
              <p:cNvSpPr/>
              <p:nvPr/>
            </p:nvSpPr>
            <p:spPr>
              <a:xfrm rot="2700000">
                <a:off x="2971679" y="999200"/>
                <a:ext cx="755548" cy="236325"/>
              </a:xfrm>
              <a:custGeom>
                <a:avLst/>
                <a:gdLst>
                  <a:gd name="connsiteX0" fmla="*/ 0 w 755548"/>
                  <a:gd name="connsiteY0" fmla="*/ 236325 h 236325"/>
                  <a:gd name="connsiteX1" fmla="*/ 236326 w 755548"/>
                  <a:gd name="connsiteY1" fmla="*/ 0 h 236325"/>
                  <a:gd name="connsiteX2" fmla="*/ 519223 w 755548"/>
                  <a:gd name="connsiteY2" fmla="*/ 0 h 236325"/>
                  <a:gd name="connsiteX3" fmla="*/ 755548 w 755548"/>
                  <a:gd name="connsiteY3" fmla="*/ 236325 h 23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5548" h="236325">
                    <a:moveTo>
                      <a:pt x="0" y="236325"/>
                    </a:moveTo>
                    <a:lnTo>
                      <a:pt x="236326" y="0"/>
                    </a:lnTo>
                    <a:lnTo>
                      <a:pt x="519223" y="0"/>
                    </a:lnTo>
                    <a:lnTo>
                      <a:pt x="755548" y="236325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1892912" y="2230878"/>
                <a:ext cx="1640114" cy="340838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方正细圆简体" panose="03000509000000000000" pitchFamily="65" charset="-122"/>
                    <a:ea typeface="方正细圆简体" panose="03000509000000000000" pitchFamily="65" charset="-122"/>
                  </a:rPr>
                  <a:t>添加标题</a:t>
                </a:r>
                <a:endParaRPr lang="zh-CN" altLang="en-US" dirty="0">
                  <a:latin typeface="方正细圆简体" panose="03000509000000000000" pitchFamily="65" charset="-122"/>
                  <a:ea typeface="方正细圆简体" panose="03000509000000000000" pitchFamily="65" charset="-122"/>
                </a:endParaRPr>
              </a:p>
            </p:txBody>
          </p:sp>
        </p:grpSp>
        <p:sp>
          <p:nvSpPr>
            <p:cNvPr id="122" name="等腰三角形 121"/>
            <p:cNvSpPr/>
            <p:nvPr/>
          </p:nvSpPr>
          <p:spPr>
            <a:xfrm rot="19800000" flipH="1">
              <a:off x="6047796" y="1217132"/>
              <a:ext cx="224084" cy="193176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2564942" y="4201822"/>
            <a:ext cx="1799811" cy="1834315"/>
            <a:chOff x="2564942" y="4201822"/>
            <a:chExt cx="1799811" cy="1834315"/>
          </a:xfrm>
        </p:grpSpPr>
        <p:grpSp>
          <p:nvGrpSpPr>
            <p:cNvPr id="109" name="组合 108"/>
            <p:cNvGrpSpPr/>
            <p:nvPr/>
          </p:nvGrpSpPr>
          <p:grpSpPr>
            <a:xfrm>
              <a:off x="2564942" y="4201822"/>
              <a:ext cx="1640114" cy="1834315"/>
              <a:chOff x="1892912" y="739589"/>
              <a:chExt cx="1640114" cy="1834315"/>
            </a:xfrm>
          </p:grpSpPr>
          <p:sp>
            <p:nvSpPr>
              <p:cNvPr id="110" name="矩形 109"/>
              <p:cNvSpPr/>
              <p:nvPr/>
            </p:nvSpPr>
            <p:spPr>
              <a:xfrm>
                <a:off x="1892912" y="933790"/>
                <a:ext cx="1640114" cy="16401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任意多边形 110"/>
              <p:cNvSpPr/>
              <p:nvPr/>
            </p:nvSpPr>
            <p:spPr>
              <a:xfrm rot="2700000">
                <a:off x="2971679" y="999200"/>
                <a:ext cx="755548" cy="236325"/>
              </a:xfrm>
              <a:custGeom>
                <a:avLst/>
                <a:gdLst>
                  <a:gd name="connsiteX0" fmla="*/ 0 w 755548"/>
                  <a:gd name="connsiteY0" fmla="*/ 236325 h 236325"/>
                  <a:gd name="connsiteX1" fmla="*/ 236326 w 755548"/>
                  <a:gd name="connsiteY1" fmla="*/ 0 h 236325"/>
                  <a:gd name="connsiteX2" fmla="*/ 519223 w 755548"/>
                  <a:gd name="connsiteY2" fmla="*/ 0 h 236325"/>
                  <a:gd name="connsiteX3" fmla="*/ 755548 w 755548"/>
                  <a:gd name="connsiteY3" fmla="*/ 236325 h 23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5548" h="236325">
                    <a:moveTo>
                      <a:pt x="0" y="236325"/>
                    </a:moveTo>
                    <a:lnTo>
                      <a:pt x="236326" y="0"/>
                    </a:lnTo>
                    <a:lnTo>
                      <a:pt x="519223" y="0"/>
                    </a:lnTo>
                    <a:lnTo>
                      <a:pt x="755548" y="236325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1892912" y="2230878"/>
                <a:ext cx="1640114" cy="340838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>
                    <a:latin typeface="方正细圆简体" panose="03000509000000000000" pitchFamily="65" charset="-122"/>
                    <a:ea typeface="方正细圆简体" panose="03000509000000000000" pitchFamily="65" charset="-122"/>
                  </a:rPr>
                  <a:t>添加标题</a:t>
                </a:r>
              </a:p>
            </p:txBody>
          </p:sp>
        </p:grpSp>
        <p:sp>
          <p:nvSpPr>
            <p:cNvPr id="123" name="等腰三角形 122"/>
            <p:cNvSpPr/>
            <p:nvPr/>
          </p:nvSpPr>
          <p:spPr>
            <a:xfrm rot="19800000" flipH="1">
              <a:off x="4140669" y="5107017"/>
              <a:ext cx="224084" cy="193176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4472132" y="4201822"/>
            <a:ext cx="1799747" cy="1834315"/>
            <a:chOff x="4472132" y="4201822"/>
            <a:chExt cx="1799747" cy="1834315"/>
          </a:xfrm>
        </p:grpSpPr>
        <p:grpSp>
          <p:nvGrpSpPr>
            <p:cNvPr id="113" name="组合 112"/>
            <p:cNvGrpSpPr/>
            <p:nvPr/>
          </p:nvGrpSpPr>
          <p:grpSpPr>
            <a:xfrm>
              <a:off x="4472132" y="4201822"/>
              <a:ext cx="1640114" cy="1834315"/>
              <a:chOff x="1892912" y="739589"/>
              <a:chExt cx="1640114" cy="1834315"/>
            </a:xfrm>
          </p:grpSpPr>
          <p:sp>
            <p:nvSpPr>
              <p:cNvPr id="114" name="矩形 113"/>
              <p:cNvSpPr/>
              <p:nvPr/>
            </p:nvSpPr>
            <p:spPr>
              <a:xfrm>
                <a:off x="1892912" y="933790"/>
                <a:ext cx="1640114" cy="16401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任意多边形 114"/>
              <p:cNvSpPr/>
              <p:nvPr/>
            </p:nvSpPr>
            <p:spPr>
              <a:xfrm rot="2700000">
                <a:off x="2971679" y="999200"/>
                <a:ext cx="755548" cy="236325"/>
              </a:xfrm>
              <a:custGeom>
                <a:avLst/>
                <a:gdLst>
                  <a:gd name="connsiteX0" fmla="*/ 0 w 755548"/>
                  <a:gd name="connsiteY0" fmla="*/ 236325 h 236325"/>
                  <a:gd name="connsiteX1" fmla="*/ 236326 w 755548"/>
                  <a:gd name="connsiteY1" fmla="*/ 0 h 236325"/>
                  <a:gd name="connsiteX2" fmla="*/ 519223 w 755548"/>
                  <a:gd name="connsiteY2" fmla="*/ 0 h 236325"/>
                  <a:gd name="connsiteX3" fmla="*/ 755548 w 755548"/>
                  <a:gd name="connsiteY3" fmla="*/ 236325 h 23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5548" h="236325">
                    <a:moveTo>
                      <a:pt x="0" y="236325"/>
                    </a:moveTo>
                    <a:lnTo>
                      <a:pt x="236326" y="0"/>
                    </a:lnTo>
                    <a:lnTo>
                      <a:pt x="519223" y="0"/>
                    </a:lnTo>
                    <a:lnTo>
                      <a:pt x="755548" y="236325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1892912" y="2230878"/>
                <a:ext cx="1640114" cy="340838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>
                    <a:latin typeface="方正细圆简体" panose="03000509000000000000" pitchFamily="65" charset="-122"/>
                    <a:ea typeface="方正细圆简体" panose="03000509000000000000" pitchFamily="65" charset="-122"/>
                  </a:rPr>
                  <a:t>添加标题</a:t>
                </a:r>
              </a:p>
            </p:txBody>
          </p:sp>
        </p:grpSp>
        <p:sp>
          <p:nvSpPr>
            <p:cNvPr id="124" name="等腰三角形 123"/>
            <p:cNvSpPr/>
            <p:nvPr/>
          </p:nvSpPr>
          <p:spPr>
            <a:xfrm rot="19800000" flipH="1">
              <a:off x="6047795" y="5107017"/>
              <a:ext cx="224084" cy="193176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4305768" y="2297698"/>
            <a:ext cx="1806478" cy="1834315"/>
            <a:chOff x="4305768" y="2297698"/>
            <a:chExt cx="1806478" cy="1834315"/>
          </a:xfrm>
        </p:grpSpPr>
        <p:grpSp>
          <p:nvGrpSpPr>
            <p:cNvPr id="101" name="组合 100"/>
            <p:cNvGrpSpPr/>
            <p:nvPr/>
          </p:nvGrpSpPr>
          <p:grpSpPr>
            <a:xfrm>
              <a:off x="4472132" y="2297698"/>
              <a:ext cx="1640114" cy="1834315"/>
              <a:chOff x="1892912" y="739589"/>
              <a:chExt cx="1640114" cy="1834315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1892912" y="933790"/>
                <a:ext cx="1640114" cy="16401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任意多边形 102"/>
              <p:cNvSpPr/>
              <p:nvPr/>
            </p:nvSpPr>
            <p:spPr>
              <a:xfrm rot="2700000">
                <a:off x="2971679" y="999200"/>
                <a:ext cx="755548" cy="236325"/>
              </a:xfrm>
              <a:custGeom>
                <a:avLst/>
                <a:gdLst>
                  <a:gd name="connsiteX0" fmla="*/ 0 w 755548"/>
                  <a:gd name="connsiteY0" fmla="*/ 236325 h 236325"/>
                  <a:gd name="connsiteX1" fmla="*/ 236326 w 755548"/>
                  <a:gd name="connsiteY1" fmla="*/ 0 h 236325"/>
                  <a:gd name="connsiteX2" fmla="*/ 519223 w 755548"/>
                  <a:gd name="connsiteY2" fmla="*/ 0 h 236325"/>
                  <a:gd name="connsiteX3" fmla="*/ 755548 w 755548"/>
                  <a:gd name="connsiteY3" fmla="*/ 236325 h 23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5548" h="236325">
                    <a:moveTo>
                      <a:pt x="0" y="236325"/>
                    </a:moveTo>
                    <a:lnTo>
                      <a:pt x="236326" y="0"/>
                    </a:lnTo>
                    <a:lnTo>
                      <a:pt x="519223" y="0"/>
                    </a:lnTo>
                    <a:lnTo>
                      <a:pt x="755548" y="236325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矩形 103"/>
              <p:cNvSpPr/>
              <p:nvPr/>
            </p:nvSpPr>
            <p:spPr>
              <a:xfrm>
                <a:off x="1892912" y="2230878"/>
                <a:ext cx="1640114" cy="340838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>
                    <a:latin typeface="方正细圆简体" panose="03000509000000000000" pitchFamily="65" charset="-122"/>
                    <a:ea typeface="方正细圆简体" panose="03000509000000000000" pitchFamily="65" charset="-122"/>
                  </a:rPr>
                  <a:t>添加标题</a:t>
                </a:r>
              </a:p>
            </p:txBody>
          </p:sp>
        </p:grpSp>
        <p:sp>
          <p:nvSpPr>
            <p:cNvPr id="125" name="等腰三角形 124"/>
            <p:cNvSpPr/>
            <p:nvPr/>
          </p:nvSpPr>
          <p:spPr>
            <a:xfrm rot="1800000">
              <a:off x="4305768" y="3136326"/>
              <a:ext cx="224084" cy="193176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6212894" y="2297698"/>
            <a:ext cx="1806541" cy="1834315"/>
            <a:chOff x="6212894" y="2297698"/>
            <a:chExt cx="1806541" cy="1834315"/>
          </a:xfrm>
        </p:grpSpPr>
        <p:grpSp>
          <p:nvGrpSpPr>
            <p:cNvPr id="105" name="组合 104"/>
            <p:cNvGrpSpPr/>
            <p:nvPr/>
          </p:nvGrpSpPr>
          <p:grpSpPr>
            <a:xfrm>
              <a:off x="6379321" y="2297698"/>
              <a:ext cx="1640114" cy="1834315"/>
              <a:chOff x="1892912" y="739589"/>
              <a:chExt cx="1640114" cy="1834315"/>
            </a:xfrm>
          </p:grpSpPr>
          <p:sp>
            <p:nvSpPr>
              <p:cNvPr id="106" name="矩形 105"/>
              <p:cNvSpPr/>
              <p:nvPr/>
            </p:nvSpPr>
            <p:spPr>
              <a:xfrm>
                <a:off x="1892912" y="933790"/>
                <a:ext cx="1640114" cy="16401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任意多边形 106"/>
              <p:cNvSpPr/>
              <p:nvPr/>
            </p:nvSpPr>
            <p:spPr>
              <a:xfrm rot="2700000">
                <a:off x="2971679" y="999200"/>
                <a:ext cx="755548" cy="236325"/>
              </a:xfrm>
              <a:custGeom>
                <a:avLst/>
                <a:gdLst>
                  <a:gd name="connsiteX0" fmla="*/ 0 w 755548"/>
                  <a:gd name="connsiteY0" fmla="*/ 236325 h 236325"/>
                  <a:gd name="connsiteX1" fmla="*/ 236326 w 755548"/>
                  <a:gd name="connsiteY1" fmla="*/ 0 h 236325"/>
                  <a:gd name="connsiteX2" fmla="*/ 519223 w 755548"/>
                  <a:gd name="connsiteY2" fmla="*/ 0 h 236325"/>
                  <a:gd name="connsiteX3" fmla="*/ 755548 w 755548"/>
                  <a:gd name="connsiteY3" fmla="*/ 236325 h 23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5548" h="236325">
                    <a:moveTo>
                      <a:pt x="0" y="236325"/>
                    </a:moveTo>
                    <a:lnTo>
                      <a:pt x="236326" y="0"/>
                    </a:lnTo>
                    <a:lnTo>
                      <a:pt x="519223" y="0"/>
                    </a:lnTo>
                    <a:lnTo>
                      <a:pt x="755548" y="236325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1892912" y="2230878"/>
                <a:ext cx="1640114" cy="340838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方正细圆简体" panose="03000509000000000000" pitchFamily="65" charset="-122"/>
                    <a:ea typeface="方正细圆简体" panose="03000509000000000000" pitchFamily="65" charset="-122"/>
                  </a:rPr>
                  <a:t>添加标题</a:t>
                </a:r>
                <a:endParaRPr lang="zh-CN" altLang="en-US" dirty="0">
                  <a:latin typeface="方正细圆简体" panose="03000509000000000000" pitchFamily="65" charset="-122"/>
                  <a:ea typeface="方正细圆简体" panose="03000509000000000000" pitchFamily="65" charset="-122"/>
                </a:endParaRPr>
              </a:p>
            </p:txBody>
          </p:sp>
        </p:grpSp>
        <p:sp>
          <p:nvSpPr>
            <p:cNvPr id="126" name="等腰三角形 125"/>
            <p:cNvSpPr/>
            <p:nvPr/>
          </p:nvSpPr>
          <p:spPr>
            <a:xfrm rot="1800000">
              <a:off x="6212894" y="3136326"/>
              <a:ext cx="224084" cy="193176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6379321" y="393574"/>
            <a:ext cx="1640114" cy="1992444"/>
            <a:chOff x="6379321" y="393574"/>
            <a:chExt cx="1640114" cy="1992444"/>
          </a:xfrm>
        </p:grpSpPr>
        <p:sp>
          <p:nvSpPr>
            <p:cNvPr id="129" name="等腰三角形 128"/>
            <p:cNvSpPr/>
            <p:nvPr/>
          </p:nvSpPr>
          <p:spPr>
            <a:xfrm rot="18000000">
              <a:off x="7036578" y="2174213"/>
              <a:ext cx="224084" cy="193176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6379321" y="393574"/>
              <a:ext cx="1640114" cy="1834315"/>
              <a:chOff x="1892912" y="739589"/>
              <a:chExt cx="1640114" cy="1834315"/>
            </a:xfrm>
          </p:grpSpPr>
          <p:sp>
            <p:nvSpPr>
              <p:cNvPr id="94" name="矩形 93"/>
              <p:cNvSpPr/>
              <p:nvPr/>
            </p:nvSpPr>
            <p:spPr>
              <a:xfrm>
                <a:off x="1892912" y="933790"/>
                <a:ext cx="1640114" cy="16401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任意多边形 94"/>
              <p:cNvSpPr/>
              <p:nvPr/>
            </p:nvSpPr>
            <p:spPr>
              <a:xfrm rot="2700000">
                <a:off x="2971679" y="999200"/>
                <a:ext cx="755548" cy="236325"/>
              </a:xfrm>
              <a:custGeom>
                <a:avLst/>
                <a:gdLst>
                  <a:gd name="connsiteX0" fmla="*/ 0 w 755548"/>
                  <a:gd name="connsiteY0" fmla="*/ 236325 h 236325"/>
                  <a:gd name="connsiteX1" fmla="*/ 236326 w 755548"/>
                  <a:gd name="connsiteY1" fmla="*/ 0 h 236325"/>
                  <a:gd name="connsiteX2" fmla="*/ 519223 w 755548"/>
                  <a:gd name="connsiteY2" fmla="*/ 0 h 236325"/>
                  <a:gd name="connsiteX3" fmla="*/ 755548 w 755548"/>
                  <a:gd name="connsiteY3" fmla="*/ 236325 h 236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5548" h="236325">
                    <a:moveTo>
                      <a:pt x="0" y="236325"/>
                    </a:moveTo>
                    <a:lnTo>
                      <a:pt x="236326" y="0"/>
                    </a:lnTo>
                    <a:lnTo>
                      <a:pt x="519223" y="0"/>
                    </a:lnTo>
                    <a:lnTo>
                      <a:pt x="755548" y="236325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1892912" y="2230878"/>
                <a:ext cx="1640114" cy="340838"/>
              </a:xfrm>
              <a:prstGeom prst="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latin typeface="方正细圆简体" panose="03000509000000000000" pitchFamily="65" charset="-122"/>
                    <a:ea typeface="方正细圆简体" panose="03000509000000000000" pitchFamily="65" charset="-122"/>
                  </a:rPr>
                  <a:t>添加标题</a:t>
                </a:r>
                <a:endParaRPr lang="zh-CN" altLang="en-US" dirty="0">
                  <a:latin typeface="方正细圆简体" panose="03000509000000000000" pitchFamily="65" charset="-122"/>
                  <a:ea typeface="方正细圆简体" panose="03000509000000000000" pitchFamily="65" charset="-122"/>
                </a:endParaRPr>
              </a:p>
            </p:txBody>
          </p:sp>
        </p:grpSp>
        <p:sp>
          <p:nvSpPr>
            <p:cNvPr id="127" name="等腰三角形 126"/>
            <p:cNvSpPr/>
            <p:nvPr/>
          </p:nvSpPr>
          <p:spPr>
            <a:xfrm rot="18000000">
              <a:off x="7034461" y="2177388"/>
              <a:ext cx="224084" cy="193176"/>
            </a:xfrm>
            <a:prstGeom prst="triangl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2564942" y="2297698"/>
            <a:ext cx="1640114" cy="1983507"/>
            <a:chOff x="2564942" y="2297698"/>
            <a:chExt cx="1640114" cy="1983507"/>
          </a:xfrm>
        </p:grpSpPr>
        <p:sp>
          <p:nvSpPr>
            <p:cNvPr id="130" name="等腰三角形 129"/>
            <p:cNvSpPr/>
            <p:nvPr/>
          </p:nvSpPr>
          <p:spPr>
            <a:xfrm rot="18000000">
              <a:off x="3216375" y="4072575"/>
              <a:ext cx="224084" cy="193176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3" name="组合 142"/>
            <p:cNvGrpSpPr/>
            <p:nvPr/>
          </p:nvGrpSpPr>
          <p:grpSpPr>
            <a:xfrm>
              <a:off x="2564942" y="2297698"/>
              <a:ext cx="1640114" cy="1983507"/>
              <a:chOff x="2564942" y="2297698"/>
              <a:chExt cx="1640114" cy="1983507"/>
            </a:xfrm>
          </p:grpSpPr>
          <p:grpSp>
            <p:nvGrpSpPr>
              <p:cNvPr id="97" name="组合 96"/>
              <p:cNvGrpSpPr/>
              <p:nvPr/>
            </p:nvGrpSpPr>
            <p:grpSpPr>
              <a:xfrm>
                <a:off x="2564942" y="2297698"/>
                <a:ext cx="1640114" cy="1834315"/>
                <a:chOff x="1892912" y="739589"/>
                <a:chExt cx="1640114" cy="1834315"/>
              </a:xfrm>
            </p:grpSpPr>
            <p:sp>
              <p:nvSpPr>
                <p:cNvPr id="98" name="矩形 97"/>
                <p:cNvSpPr/>
                <p:nvPr/>
              </p:nvSpPr>
              <p:spPr>
                <a:xfrm>
                  <a:off x="1892912" y="933790"/>
                  <a:ext cx="1640114" cy="1640114"/>
                </a:xfrm>
                <a:prstGeom prst="rect">
                  <a:avLst/>
                </a:prstGeom>
                <a:solidFill>
                  <a:schemeClr val="bg1"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任意多边形 98"/>
                <p:cNvSpPr/>
                <p:nvPr/>
              </p:nvSpPr>
              <p:spPr>
                <a:xfrm rot="2700000">
                  <a:off x="2971679" y="999200"/>
                  <a:ext cx="755548" cy="236325"/>
                </a:xfrm>
                <a:custGeom>
                  <a:avLst/>
                  <a:gdLst>
                    <a:gd name="connsiteX0" fmla="*/ 0 w 755548"/>
                    <a:gd name="connsiteY0" fmla="*/ 236325 h 236325"/>
                    <a:gd name="connsiteX1" fmla="*/ 236326 w 755548"/>
                    <a:gd name="connsiteY1" fmla="*/ 0 h 236325"/>
                    <a:gd name="connsiteX2" fmla="*/ 519223 w 755548"/>
                    <a:gd name="connsiteY2" fmla="*/ 0 h 236325"/>
                    <a:gd name="connsiteX3" fmla="*/ 755548 w 755548"/>
                    <a:gd name="connsiteY3" fmla="*/ 236325 h 236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5548" h="236325">
                      <a:moveTo>
                        <a:pt x="0" y="236325"/>
                      </a:moveTo>
                      <a:lnTo>
                        <a:pt x="236326" y="0"/>
                      </a:lnTo>
                      <a:lnTo>
                        <a:pt x="519223" y="0"/>
                      </a:lnTo>
                      <a:lnTo>
                        <a:pt x="755548" y="236325"/>
                      </a:lnTo>
                      <a:close/>
                    </a:path>
                  </a:pathLst>
                </a:custGeom>
                <a:solidFill>
                  <a:schemeClr val="bg1"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矩形 99"/>
                <p:cNvSpPr/>
                <p:nvPr/>
              </p:nvSpPr>
              <p:spPr>
                <a:xfrm>
                  <a:off x="1892912" y="2230878"/>
                  <a:ext cx="1640114" cy="340838"/>
                </a:xfrm>
                <a:prstGeom prst="rect">
                  <a:avLst/>
                </a:prstGeom>
                <a:solidFill>
                  <a:schemeClr val="tx1"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dirty="0">
                      <a:latin typeface="方正细圆简体" panose="03000509000000000000" pitchFamily="65" charset="-122"/>
                      <a:ea typeface="方正细圆简体" panose="03000509000000000000" pitchFamily="65" charset="-122"/>
                    </a:rPr>
                    <a:t>添加标题</a:t>
                  </a:r>
                </a:p>
              </p:txBody>
            </p:sp>
          </p:grpSp>
          <p:sp>
            <p:nvSpPr>
              <p:cNvPr id="128" name="等腰三角形 127"/>
              <p:cNvSpPr/>
              <p:nvPr/>
            </p:nvSpPr>
            <p:spPr>
              <a:xfrm rot="18000000">
                <a:off x="3220608" y="4072575"/>
                <a:ext cx="224084" cy="193176"/>
              </a:xfrm>
              <a:prstGeom prst="triangle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细圆简体" panose="03000509000000000000" pitchFamily="65" charset="-122"/>
                  <a:ea typeface="方正细圆简体" panose="03000509000000000000" pitchFamily="65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294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1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"/>
          <p:cNvSpPr>
            <a:spLocks noChangeArrowheads="1"/>
          </p:cNvSpPr>
          <p:nvPr/>
        </p:nvSpPr>
        <p:spPr bwMode="auto">
          <a:xfrm>
            <a:off x="1438479" y="102220"/>
            <a:ext cx="9630294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2"/>
              </a:rPr>
              <a:t>特效动画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2"/>
              </a:rPr>
              <a:t>http://www.lfppt.com/pptmb_14.html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3"/>
              </a:rPr>
              <a:t>个人简历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3"/>
              </a:rPr>
              <a:t>http://www.lfppt.com/jldb_67.html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4"/>
              </a:rPr>
              <a:t>职场汇报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4"/>
              </a:rPr>
              <a:t>http://www.lfppt.com/zchb.html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常见问题及修改教程：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5"/>
              </a:rPr>
              <a:t>http://www.lfppt.com/detail_5278.html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视频教程：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6"/>
              </a:rPr>
              <a:t>http://www.lfppt.com/pptjc_101.html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搜索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: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7"/>
              </a:rPr>
              <a:t>www.LFPPT.com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7"/>
              </a:rPr>
              <a:t>LFPPT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hlinkClick r:id="rId7"/>
              </a:rPr>
              <a:t>网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更多精美PPT：LFPPT网-www.LFPPT.com">
            <a:extLst>
              <a:ext uri="{FF2B5EF4-FFF2-40B4-BE49-F238E27FC236}">
                <a16:creationId xmlns:a16="http://schemas.microsoft.com/office/drawing/2014/main" id="{17BAB701-7F46-4307-A6B0-12A6B20991D7}"/>
              </a:ext>
            </a:extLst>
          </p:cNvPr>
          <p:cNvSpPr txBox="1"/>
          <p:nvPr/>
        </p:nvSpPr>
        <p:spPr>
          <a:xfrm>
            <a:off x="77637" y="102220"/>
            <a:ext cx="67862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 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模板免费下载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教程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素材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课件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787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 更多精美PPT：LFPPT网-www.LFPPT.com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301</Words>
  <Application>Microsoft Office PowerPoint</Application>
  <PresentationFormat>宽屏</PresentationFormat>
  <Paragraphs>61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方正细圆简体</vt:lpstr>
      <vt:lpstr>等线 Light</vt:lpstr>
      <vt:lpstr>Calibri</vt:lpstr>
      <vt:lpstr>Arial</vt:lpstr>
      <vt:lpstr>等线</vt:lpstr>
      <vt:lpstr>微软雅黑</vt:lpstr>
      <vt:lpstr>Calibri Light</vt:lpstr>
      <vt:lpstr>Office 主题</vt:lpstr>
      <vt:lpstr> 更多精美PPT：LFPPT网-www.LFPPT.com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LFPPT</dc:creator>
  <cp:lastModifiedBy>Windows 用户</cp:lastModifiedBy>
  <cp:revision>39</cp:revision>
  <dcterms:created xsi:type="dcterms:W3CDTF">2015-02-21T02:14:19Z</dcterms:created>
  <dcterms:modified xsi:type="dcterms:W3CDTF">2023-07-05T07:38:38Z</dcterms:modified>
</cp:coreProperties>
</file>