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6" r:id="rId3"/>
    <p:sldId id="264" r:id="rId4"/>
    <p:sldId id="265" r:id="rId5"/>
    <p:sldId id="266" r:id="rId6"/>
    <p:sldId id="267" r:id="rId7"/>
    <p:sldId id="269" r:id="rId8"/>
    <p:sldId id="268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Edwardian Script ITC" panose="030303020407070D0804" pitchFamily="66" charset="0"/>
      <p:regular r:id="rId14"/>
    </p:embeddedFont>
    <p:embeddedFont>
      <p:font typeface="Iskoola Pota" panose="020B0502040204020203" pitchFamily="34" charset="0"/>
      <p:regular r:id="rId15"/>
      <p:bold r:id="rId16"/>
    </p:embeddedFont>
    <p:embeddedFont>
      <p:font typeface="Matura MT Script Capitals" panose="03020802060602070202" pitchFamily="66" charset="0"/>
      <p:regular r:id="rId17"/>
    </p:embeddedFont>
    <p:embeddedFont>
      <p:font typeface="黑体" panose="02010609060101010101" pitchFamily="49" charset="-122"/>
      <p:regular r:id="rId18"/>
    </p:embeddedFont>
    <p:embeddedFont>
      <p:font typeface="华文新魏" panose="02010800040101010101" pitchFamily="2" charset="-122"/>
      <p:regular r:id="rId19"/>
    </p:embeddedFont>
    <p:embeddedFont>
      <p:font typeface="微软雅黑" panose="020B0503020204020204" pitchFamily="34" charset="-122"/>
      <p:regular r:id="rId20"/>
      <p:bold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2185"/>
    <a:srgbClr val="D2246A"/>
    <a:srgbClr val="B83F82"/>
    <a:srgbClr val="781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3" d="100"/>
          <a:sy n="133" d="100"/>
        </p:scale>
        <p:origin x="4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5.fntdata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4525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6155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895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1331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7696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26468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8502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5891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9946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1218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80578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B841F0F-AD1F-46AE-8DB3-FE477407DE1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870294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EB6D4E8C-B5C0-4634-8ED2-62ADB4930F5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931713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84"/>
            <a:ext cx="7772400" cy="1021556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A60761E-7884-45B8-9014-E86541ADBBB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036151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2114A7A-6AA2-430A-B073-1309D78AEDF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60768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1338"/>
            <a:ext cx="4041775" cy="47982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7B9FECA-E683-426B-8AB2-9091AB7DDAE1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830412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96E1A1-0EDE-4862-8274-2FE5414E167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629022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3A0465C-DD32-41C8-B03D-65D4BE39E4DC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798941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4205C73-07ED-420F-99F1-71CE8170778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980082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2A8905-4595-4E30-9660-59CD5613D6B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589078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4C665972-EDA9-4A70-8A50-1B6E1944E5C3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61328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6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6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D5483EE2-C553-4125-AAEB-4402089157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4561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36521-FA52-47A8-BA67-427BF14B7E8B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EA82-D1D7-4C08-BB92-A591FB1C0F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4685110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4685110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2E510-496B-435B-9093-65E6B0B06D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108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55613" indent="-455613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4pPr>
      <a:lvl5pPr marL="2741613" indent="-303213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eg"/><Relationship Id="rId7" Type="http://schemas.openxmlformats.org/officeDocument/2006/relationships/slide" Target="slide4.xml"/><Relationship Id="rId12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image" Target="../media/image6.jpeg"/><Relationship Id="rId5" Type="http://schemas.openxmlformats.org/officeDocument/2006/relationships/slide" Target="slide2.xml"/><Relationship Id="rId10" Type="http://schemas.openxmlformats.org/officeDocument/2006/relationships/image" Target="../media/image5.jpeg"/><Relationship Id="rId4" Type="http://schemas.openxmlformats.org/officeDocument/2006/relationships/slide" Target="slide1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slide" Target="slide4.xml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image" Target="../media/image7.jpeg"/><Relationship Id="rId5" Type="http://schemas.openxmlformats.org/officeDocument/2006/relationships/slide" Target="slide2.xml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slide" Target="slide1.xml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2.jpeg"/><Relationship Id="rId7" Type="http://schemas.openxmlformats.org/officeDocument/2006/relationships/slide" Target="slide4.xml"/><Relationship Id="rId12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image" Target="../media/image11.jpeg"/><Relationship Id="rId5" Type="http://schemas.openxmlformats.org/officeDocument/2006/relationships/slide" Target="slide2.xml"/><Relationship Id="rId10" Type="http://schemas.openxmlformats.org/officeDocument/2006/relationships/image" Target="../media/image10.jpeg"/><Relationship Id="rId4" Type="http://schemas.openxmlformats.org/officeDocument/2006/relationships/slide" Target="slide1.xm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7" Type="http://schemas.openxmlformats.org/officeDocument/2006/relationships/image" Target="../media/image14.jpeg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en素材库\图片素材\视觉中国下吧\3 (3).jpg"/>
          <p:cNvPicPr>
            <a:picLocks noChangeAspect="1" noChangeArrowheads="1"/>
          </p:cNvPicPr>
          <p:nvPr/>
        </p:nvPicPr>
        <p:blipFill>
          <a:blip r:embed="rId2"/>
          <a:srcRect t="26777" b="18760"/>
          <a:stretch>
            <a:fillRect/>
          </a:stretch>
        </p:blipFill>
        <p:spPr>
          <a:xfrm>
            <a:off x="-66660" y="1"/>
            <a:ext cx="92106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66660" y="0"/>
            <a:ext cx="9210660" cy="51435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 descr="D:\Alen素材库\图片素材\视觉中国下吧\4 (3).jpg"/>
          <p:cNvPicPr>
            <a:picLocks noChangeAspect="1" noChangeArrowheads="1"/>
          </p:cNvPicPr>
          <p:nvPr/>
        </p:nvPicPr>
        <p:blipFill>
          <a:blip r:embed="rId3"/>
          <a:srcRect l="13524" t="1" r="15829" b="2301"/>
          <a:stretch>
            <a:fillRect/>
          </a:stretch>
        </p:blipFill>
        <p:spPr>
          <a:xfrm>
            <a:off x="2771760" y="115718"/>
            <a:ext cx="3600480" cy="49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771760" y="115719"/>
            <a:ext cx="3600480" cy="4912062"/>
          </a:xfrm>
          <a:prstGeom prst="rect">
            <a:avLst/>
          </a:prstGeom>
          <a:solidFill>
            <a:srgbClr val="7818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1784" y="231438"/>
            <a:ext cx="3233116" cy="4680624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7500" y="321450"/>
            <a:ext cx="3416300" cy="4504550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57500" y="231438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28081" y="231437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8081" y="4866343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57499" y="4866045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24" y="906636"/>
            <a:ext cx="7778152" cy="382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"/>
          <p:cNvGrpSpPr/>
          <p:nvPr/>
        </p:nvGrpSpPr>
        <p:grpSpPr>
          <a:xfrm>
            <a:off x="3311832" y="243262"/>
            <a:ext cx="2236333" cy="610966"/>
            <a:chOff x="3221820" y="224212"/>
            <a:chExt cx="2236333" cy="610966"/>
          </a:xfrm>
        </p:grpSpPr>
        <p:sp>
          <p:nvSpPr>
            <p:cNvPr id="15" name="矩形 14"/>
            <p:cNvSpPr/>
            <p:nvPr/>
          </p:nvSpPr>
          <p:spPr>
            <a:xfrm>
              <a:off x="4611446" y="224212"/>
              <a:ext cx="8467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Juliet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21820" y="250403"/>
              <a:ext cx="11256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Romeo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6130" y="233325"/>
              <a:ext cx="904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F62185"/>
                  </a:solidFill>
                  <a:latin typeface="Matura MT Script Capitals" pitchFamily="66" charset="0"/>
                </a:rPr>
                <a:t>&amp;</a:t>
              </a:r>
              <a:endParaRPr lang="zh-CN" altLang="en-US" sz="3200">
                <a:solidFill>
                  <a:srgbClr val="F62185"/>
                </a:solidFill>
                <a:latin typeface="Matura MT Script Capitals" pitchFamily="66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146243" y="671170"/>
            <a:ext cx="7681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>
                <a:solidFill>
                  <a:srgbClr val="B83F82"/>
                </a:solidFill>
                <a:latin typeface="黑体" pitchFamily="49" charset="-122"/>
                <a:ea typeface="黑体" pitchFamily="49" charset="-122"/>
              </a:rPr>
              <a:t>Wedding Album</a:t>
            </a:r>
            <a:endParaRPr lang="zh-CN" altLang="en-US" sz="700">
              <a:solidFill>
                <a:srgbClr val="B83F8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6514" y="1131558"/>
            <a:ext cx="7290972" cy="3240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9" name="组合"/>
          <p:cNvGrpSpPr/>
          <p:nvPr/>
        </p:nvGrpSpPr>
        <p:grpSpPr>
          <a:xfrm>
            <a:off x="1593710" y="4371990"/>
            <a:ext cx="5956580" cy="369332"/>
            <a:chOff x="1510364" y="4371990"/>
            <a:chExt cx="5956580" cy="369332"/>
          </a:xfrm>
        </p:grpSpPr>
        <p:sp>
          <p:nvSpPr>
            <p:cNvPr id="35" name="矩形 34">
              <a:hlinkClick r:id="rId4" action="ppaction://hlinksldjump"/>
            </p:cNvPr>
            <p:cNvSpPr/>
            <p:nvPr/>
          </p:nvSpPr>
          <p:spPr>
            <a:xfrm>
              <a:off x="1510364" y="4371990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rgbClr val="F62185"/>
                  </a:solidFill>
                  <a:latin typeface="Iskoola Pota" pitchFamily="34" charset="0"/>
                  <a:cs typeface="Iskoola Pota" pitchFamily="34" charset="0"/>
                </a:rPr>
                <a:t>GALLERIES</a:t>
              </a:r>
              <a:endParaRPr lang="zh-CN" altLang="en-US">
                <a:solidFill>
                  <a:srgbClr val="F62185"/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6" name="矩形 35">
              <a:hlinkClick r:id="rId5" action="ppaction://hlinksldjump"/>
            </p:cNvPr>
            <p:cNvSpPr/>
            <p:nvPr/>
          </p:nvSpPr>
          <p:spPr>
            <a:xfrm>
              <a:off x="3059553" y="4371990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VIDEOS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7" name="矩形 36">
              <a:hlinkClick r:id="rId6" action="ppaction://hlinksldjump"/>
            </p:cNvPr>
            <p:cNvSpPr/>
            <p:nvPr/>
          </p:nvSpPr>
          <p:spPr>
            <a:xfrm>
              <a:off x="4198373" y="4371990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OUR WEDDING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8" name="矩形 37">
              <a:hlinkClick r:id="rId7" action="ppaction://hlinksldjump"/>
            </p:cNvPr>
            <p:cNvSpPr/>
            <p:nvPr/>
          </p:nvSpPr>
          <p:spPr>
            <a:xfrm>
              <a:off x="6138695" y="4371990"/>
              <a:ext cx="1328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ABOUT US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rcRect l="610" t="5292" r="610" b="28827"/>
          <a:stretch>
            <a:fillRect/>
          </a:stretch>
        </p:blipFill>
        <p:spPr>
          <a:xfrm>
            <a:off x="926514" y="1131558"/>
            <a:ext cx="7290972" cy="324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0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en素材库\图片素材\视觉中国下吧\3 (3).jpg"/>
          <p:cNvPicPr>
            <a:picLocks noChangeAspect="1" noChangeArrowheads="1"/>
          </p:cNvPicPr>
          <p:nvPr/>
        </p:nvPicPr>
        <p:blipFill>
          <a:blip r:embed="rId2"/>
          <a:srcRect t="26777" b="18760"/>
          <a:stretch>
            <a:fillRect/>
          </a:stretch>
        </p:blipFill>
        <p:spPr>
          <a:xfrm>
            <a:off x="-66660" y="1"/>
            <a:ext cx="92106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66660" y="0"/>
            <a:ext cx="9210660" cy="51435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 descr="D:\Alen素材库\图片素材\视觉中国下吧\4 (3).jpg"/>
          <p:cNvPicPr>
            <a:picLocks noChangeAspect="1" noChangeArrowheads="1"/>
          </p:cNvPicPr>
          <p:nvPr/>
        </p:nvPicPr>
        <p:blipFill>
          <a:blip r:embed="rId3"/>
          <a:srcRect l="13524" t="1" r="15829" b="2301"/>
          <a:stretch>
            <a:fillRect/>
          </a:stretch>
        </p:blipFill>
        <p:spPr>
          <a:xfrm>
            <a:off x="2771760" y="115718"/>
            <a:ext cx="3600480" cy="49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771760" y="115719"/>
            <a:ext cx="3600480" cy="4912062"/>
          </a:xfrm>
          <a:prstGeom prst="rect">
            <a:avLst/>
          </a:prstGeom>
          <a:solidFill>
            <a:srgbClr val="7818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1784" y="231438"/>
            <a:ext cx="3233116" cy="4680624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7500" y="321450"/>
            <a:ext cx="3416300" cy="4504550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57500" y="231438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28081" y="231437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8081" y="4866343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57499" y="4866045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24" y="906636"/>
            <a:ext cx="7778152" cy="382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"/>
          <p:cNvGrpSpPr/>
          <p:nvPr/>
        </p:nvGrpSpPr>
        <p:grpSpPr>
          <a:xfrm>
            <a:off x="3311832" y="243262"/>
            <a:ext cx="2236333" cy="610966"/>
            <a:chOff x="3221820" y="224212"/>
            <a:chExt cx="2236333" cy="610966"/>
          </a:xfrm>
        </p:grpSpPr>
        <p:sp>
          <p:nvSpPr>
            <p:cNvPr id="15" name="矩形 14"/>
            <p:cNvSpPr/>
            <p:nvPr/>
          </p:nvSpPr>
          <p:spPr>
            <a:xfrm>
              <a:off x="4611446" y="224212"/>
              <a:ext cx="8467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Juliet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21820" y="250403"/>
              <a:ext cx="11256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Romeo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6130" y="233325"/>
              <a:ext cx="904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F62185"/>
                  </a:solidFill>
                  <a:latin typeface="Matura MT Script Capitals" pitchFamily="66" charset="0"/>
                </a:rPr>
                <a:t>&amp;</a:t>
              </a:r>
              <a:endParaRPr lang="zh-CN" altLang="en-US" sz="3200">
                <a:solidFill>
                  <a:srgbClr val="F62185"/>
                </a:solidFill>
                <a:latin typeface="Matura MT Script Capitals" pitchFamily="66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146243" y="671170"/>
            <a:ext cx="7681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>
                <a:solidFill>
                  <a:srgbClr val="B83F82"/>
                </a:solidFill>
                <a:latin typeface="黑体" pitchFamily="49" charset="-122"/>
                <a:ea typeface="黑体" pitchFamily="49" charset="-122"/>
              </a:rPr>
              <a:t>Wedding Album</a:t>
            </a:r>
            <a:endParaRPr lang="zh-CN" altLang="en-US" sz="700">
              <a:solidFill>
                <a:srgbClr val="B83F8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6514" y="1131558"/>
            <a:ext cx="7290972" cy="3240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9" name="组合"/>
          <p:cNvGrpSpPr/>
          <p:nvPr/>
        </p:nvGrpSpPr>
        <p:grpSpPr>
          <a:xfrm>
            <a:off x="1593710" y="4371990"/>
            <a:ext cx="5956580" cy="369332"/>
            <a:chOff x="1510364" y="4371990"/>
            <a:chExt cx="5956580" cy="369332"/>
          </a:xfrm>
        </p:grpSpPr>
        <p:sp>
          <p:nvSpPr>
            <p:cNvPr id="35" name="矩形 34">
              <a:hlinkClick r:id="rId4" action="ppaction://hlinksldjump"/>
            </p:cNvPr>
            <p:cNvSpPr/>
            <p:nvPr/>
          </p:nvSpPr>
          <p:spPr>
            <a:xfrm>
              <a:off x="1510364" y="4371990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GALLERIES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6" name="矩形 35">
              <a:hlinkClick r:id="rId5" action="ppaction://hlinksldjump"/>
            </p:cNvPr>
            <p:cNvSpPr/>
            <p:nvPr/>
          </p:nvSpPr>
          <p:spPr>
            <a:xfrm>
              <a:off x="3059553" y="4371990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rgbClr val="F62185"/>
                  </a:solidFill>
                  <a:latin typeface="Iskoola Pota" pitchFamily="34" charset="0"/>
                  <a:cs typeface="Iskoola Pota" pitchFamily="34" charset="0"/>
                </a:rPr>
                <a:t>VIDEOS</a:t>
              </a:r>
              <a:endParaRPr lang="zh-CN" altLang="en-US">
                <a:solidFill>
                  <a:srgbClr val="F62185"/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7" name="矩形 36">
              <a:hlinkClick r:id="rId6" action="ppaction://hlinksldjump"/>
            </p:cNvPr>
            <p:cNvSpPr/>
            <p:nvPr/>
          </p:nvSpPr>
          <p:spPr>
            <a:xfrm>
              <a:off x="4198373" y="4371990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OUR WEDDING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8" name="矩形 37">
              <a:hlinkClick r:id="rId7" action="ppaction://hlinksldjump"/>
            </p:cNvPr>
            <p:cNvSpPr/>
            <p:nvPr/>
          </p:nvSpPr>
          <p:spPr>
            <a:xfrm>
              <a:off x="6138695" y="4371990"/>
              <a:ext cx="1328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ABOUT US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rcRect l="610" t="5292" r="610" b="28827"/>
          <a:stretch>
            <a:fillRect/>
          </a:stretch>
        </p:blipFill>
        <p:spPr>
          <a:xfrm>
            <a:off x="926514" y="1131558"/>
            <a:ext cx="7290972" cy="3240432"/>
          </a:xfrm>
          <a:prstGeom prst="rect">
            <a:avLst/>
          </a:prstGeom>
        </p:spPr>
      </p:pic>
      <p:grpSp>
        <p:nvGrpSpPr>
          <p:cNvPr id="25" name="组合"/>
          <p:cNvGrpSpPr/>
          <p:nvPr/>
        </p:nvGrpSpPr>
        <p:grpSpPr>
          <a:xfrm>
            <a:off x="1312003" y="1376300"/>
            <a:ext cx="6964360" cy="2672159"/>
            <a:chOff x="1312003" y="1376300"/>
            <a:chExt cx="6964360" cy="267215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/>
            <a:srcRect t="5080" r="4055" b="5080"/>
            <a:stretch>
              <a:fillRect/>
            </a:stretch>
          </p:blipFill>
          <p:spPr>
            <a:xfrm>
              <a:off x="4937784" y="1376300"/>
              <a:ext cx="1628351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312003" y="1376300"/>
              <a:ext cx="1606295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1312003" y="2853266"/>
              <a:ext cx="1604962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4937784" y="2853266"/>
              <a:ext cx="1628351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grpSp>
          <p:nvGrpSpPr>
            <p:cNvPr id="31" name="组合"/>
            <p:cNvGrpSpPr/>
            <p:nvPr/>
          </p:nvGrpSpPr>
          <p:grpSpPr>
            <a:xfrm>
              <a:off x="1799442" y="1601258"/>
              <a:ext cx="630084" cy="630084"/>
              <a:chOff x="3311832" y="1491606"/>
              <a:chExt cx="630084" cy="63008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直角三角形 51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"/>
            <p:cNvGrpSpPr/>
            <p:nvPr/>
          </p:nvGrpSpPr>
          <p:grpSpPr>
            <a:xfrm>
              <a:off x="5436917" y="1601258"/>
              <a:ext cx="630084" cy="630084"/>
              <a:chOff x="3311832" y="1491606"/>
              <a:chExt cx="630084" cy="630084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直角三角形 49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"/>
            <p:cNvGrpSpPr/>
            <p:nvPr/>
          </p:nvGrpSpPr>
          <p:grpSpPr>
            <a:xfrm>
              <a:off x="5436387" y="3078224"/>
              <a:ext cx="630084" cy="630084"/>
              <a:chOff x="3311832" y="1491606"/>
              <a:chExt cx="630084" cy="630084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直角三角形 47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"/>
            <p:cNvGrpSpPr/>
            <p:nvPr/>
          </p:nvGrpSpPr>
          <p:grpSpPr>
            <a:xfrm>
              <a:off x="1744382" y="3078224"/>
              <a:ext cx="630084" cy="630084"/>
              <a:chOff x="3311832" y="1491606"/>
              <a:chExt cx="630084" cy="63008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直角三角形 45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2918298" y="2095546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Romeo is here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46965" y="3586794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Juliet is here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66135" y="2000645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Forever love1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53301" y="3477475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Forever love2</a:t>
              </a:r>
              <a:endParaRPr lang="zh-CN" altLang="en-US" sz="2400">
                <a:latin typeface="Edwardian Script ITC" pitchFamily="66" charset="0"/>
              </a:endParaRPr>
            </a:p>
          </p:txBody>
        </p:sp>
      </p:grpSp>
      <p:sp>
        <p:nvSpPr>
          <p:cNvPr id="53" name="心形 52"/>
          <p:cNvSpPr/>
          <p:nvPr/>
        </p:nvSpPr>
        <p:spPr>
          <a:xfrm rot="2427251">
            <a:off x="2739276" y="2864843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心形 53"/>
          <p:cNvSpPr/>
          <p:nvPr/>
        </p:nvSpPr>
        <p:spPr>
          <a:xfrm rot="19111071">
            <a:off x="3538969" y="2649384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心形 54"/>
          <p:cNvSpPr/>
          <p:nvPr/>
        </p:nvSpPr>
        <p:spPr>
          <a:xfrm rot="6376865">
            <a:off x="2854948" y="2249662"/>
            <a:ext cx="360364" cy="308884"/>
          </a:xfrm>
          <a:prstGeom prst="heart">
            <a:avLst/>
          </a:prstGeom>
          <a:solidFill>
            <a:srgbClr val="F6218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>
            <a:off x="4069467" y="2121690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心形 56"/>
          <p:cNvSpPr/>
          <p:nvPr/>
        </p:nvSpPr>
        <p:spPr>
          <a:xfrm rot="3040535">
            <a:off x="4809812" y="3201566"/>
            <a:ext cx="377926" cy="323936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心形 57"/>
          <p:cNvSpPr/>
          <p:nvPr/>
        </p:nvSpPr>
        <p:spPr>
          <a:xfrm rot="17826335">
            <a:off x="5164285" y="230171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心形 58"/>
          <p:cNvSpPr/>
          <p:nvPr/>
        </p:nvSpPr>
        <p:spPr>
          <a:xfrm>
            <a:off x="5875362" y="28398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心形 59"/>
          <p:cNvSpPr/>
          <p:nvPr/>
        </p:nvSpPr>
        <p:spPr>
          <a:xfrm rot="18033428">
            <a:off x="5084617" y="270798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心形 60"/>
          <p:cNvSpPr/>
          <p:nvPr/>
        </p:nvSpPr>
        <p:spPr>
          <a:xfrm rot="19457637">
            <a:off x="6164703" y="2174933"/>
            <a:ext cx="353586" cy="303074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心形 61"/>
          <p:cNvSpPr/>
          <p:nvPr/>
        </p:nvSpPr>
        <p:spPr>
          <a:xfrm rot="3188505">
            <a:off x="4451046" y="2752919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心形 62"/>
          <p:cNvSpPr/>
          <p:nvPr/>
        </p:nvSpPr>
        <p:spPr>
          <a:xfrm rot="1939630">
            <a:off x="5078806" y="1731688"/>
            <a:ext cx="409868" cy="351316"/>
          </a:xfrm>
          <a:prstGeom prst="heart">
            <a:avLst/>
          </a:prstGeom>
          <a:solidFill>
            <a:srgbClr val="B83F82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心形 63"/>
          <p:cNvSpPr/>
          <p:nvPr/>
        </p:nvSpPr>
        <p:spPr>
          <a:xfrm rot="1617267">
            <a:off x="3393290" y="212787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心形 64"/>
          <p:cNvSpPr/>
          <p:nvPr/>
        </p:nvSpPr>
        <p:spPr>
          <a:xfrm rot="667148">
            <a:off x="2230979" y="3331853"/>
            <a:ext cx="629862" cy="539882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 rot="667148">
            <a:off x="5977636" y="3324389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心形 66"/>
          <p:cNvSpPr/>
          <p:nvPr/>
        </p:nvSpPr>
        <p:spPr>
          <a:xfrm rot="667148">
            <a:off x="6895948" y="2138730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心形 67"/>
          <p:cNvSpPr/>
          <p:nvPr/>
        </p:nvSpPr>
        <p:spPr>
          <a:xfrm rot="667148">
            <a:off x="1325086" y="1526624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 rot="667148">
            <a:off x="476115" y="2065295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心形 69"/>
          <p:cNvSpPr/>
          <p:nvPr/>
        </p:nvSpPr>
        <p:spPr>
          <a:xfrm rot="667148">
            <a:off x="6127500" y="1321966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645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4.32099E-06 L 0.06232 0.000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2 0.0003 L 0.00312 -0.05247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69" y="-26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6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8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3.45679E-06 L 0.01094 0.00956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38" y="46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5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grpId="7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9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56 L 0.03108 -0.03488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07" y="-22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1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06 -3.95062E-06 L -0.01597 0.02161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799" y="10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grpId="1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97 0.02161 L 0.03438 0.02161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517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06 1.23457E-06 L 0.01996 0.00525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990" y="24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3" presetClass="exit" presetSubtype="32" fill="hold" grpId="1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6 0.00525 L 0.03541 0.04876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64" y="216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2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2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07 1.7284E-06 L 0.00781 -0.03426" pathEditMode="relative" rAng="0" ptsTypes="AA">
                                      <p:cBhvr>
                                        <p:cTn id="7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2" y="-172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2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3" presetClass="exit" presetSubtype="32" fill="hold" grpId="2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2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69" pathEditMode="relative" rAng="0" ptsTypes="AA">
                                      <p:cBhvr>
                                        <p:cTn id="80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795" y="46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3.95062E-06 L -0.02934 -0.00956" pathEditMode="relative" rAng="0" ptsTypes="AA">
                                      <p:cBhvr>
                                        <p:cTn id="86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-4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2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2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6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4 -0.00956 L -0.04896 -0.02716" pathEditMode="relative" rAng="0" ptsTypes="AA">
                                      <p:cBhvr>
                                        <p:cTn id="94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-8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3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3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06 -3.58025E-06 L 0.0118 -0.03703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90" y="-185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3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0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grpId="3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3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 -0.03703 L -0.04723 -0.05432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51" y="-86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6 3.7037E-06 L 0.01406 -0.02068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694" y="-104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grpId="3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23" presetClass="exit" presetSubtype="32" fill="hold" grpId="3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3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8 L -0.03768 -0.01574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587" y="24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4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4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06 -4.93827E-07 L -0.02604 -0.00463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302" y="-24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grpId="4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3" presetClass="exit" presetSubtype="32" fill="hold" grpId="4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4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5 0.03025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172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46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48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61111E-06 -4.81481E-06 L -0.01268 0.00772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42" y="37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grpId="45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3" presetClass="exit" presetSubtype="32" fill="hold" grpId="47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49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8 0.00772 L -0.03056 -0.00555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03" y="-67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5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5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06 9.876539E-07 L -0.02136 -0.02562" pathEditMode="relative" rAng="0" ptsTypes="AA">
                                      <p:cBhvr>
                                        <p:cTn id="1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76" y="-129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grpId="5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3" presetClass="exit" presetSubtype="32" fill="hold" grpId="5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5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2 L -0.02257 0.02284" pathEditMode="relative" rAng="0" ptsTypes="AA">
                                      <p:cBhvr>
                                        <p:cTn id="1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9" y="240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5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5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06 -3.33333E-06 L 0.00382 -0.03148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91" y="-157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grpId="5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7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3" presetClass="exit" presetSubtype="32" fill="hold" grpId="5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5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-0.03148 L 0.03941 -0.05277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771" y="-108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6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6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06 1.35802E-06 L 0.08385 0.11481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184" y="5741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8" presetClass="emph" presetSubtype="0" fill="hold" grpId="6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18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23" presetClass="exit" presetSubtype="32" fill="hold" grpId="6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6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385 0.11481 L 0.13316 -0.06019" pathEditMode="relative" rAng="0" ptsTypes="AA">
                                      <p:cBhvr>
                                        <p:cTn id="1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465" y="-8765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grpId="6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6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-2.22222E-06 L 0.02951 0.1179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476" y="5895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grpId="6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0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23" presetClass="exit" presetSubtype="32" fill="hold" grpId="6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6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951 0.1179 L 0.17726 0.03025" pathEditMode="relative" rAng="0" ptsTypes="AA">
                                      <p:cBhvr>
                                        <p:cTn id="2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438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23" presetClass="entr" presetSubtype="16" fill="hold" grpId="7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grpId="7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7531E-06 L 0.07674 0.01605" pathEditMode="relative" rAng="0" ptsTypes="AA">
                                      <p:cBhvr>
                                        <p:cTn id="2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37" y="802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grpId="7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3" presetClass="exit" presetSubtype="32" fill="hold" grpId="7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7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4 0.01605 L 0.02743 0.03364" pathEditMode="relative" rAng="0" ptsTypes="AA">
                                      <p:cBhvr>
                                        <p:cTn id="2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65" y="864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23" presetClass="entr" presetSubtype="16" fill="hold" grpId="7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7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06 2.34568E-06 L 0.06858 -0.09846" pathEditMode="relative" rAng="0" ptsTypes="AA">
                                      <p:cBhvr>
                                        <p:cTn id="2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420" y="-4938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grpId="7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23" presetClass="exit" presetSubtype="32" fill="hold" grpId="7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grpId="7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58 -0.09846 L 0.04896 0.02407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23" presetClass="entr" presetSubtype="16" fill="hold" grpId="8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grpId="8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-4.93827E-07 L -0.04809 0.04784" pathEditMode="relative" rAng="0" ptsTypes="AA">
                                      <p:cBhvr>
                                        <p:cTn id="2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13" y="2377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grpId="8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23" presetClass="exit" presetSubtype="32" fill="hold" grpId="8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8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9 0.04784 L 0.09965 0.03025" pathEditMode="relative" rAng="0" ptsTypes="AA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89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23" presetClass="entr" presetSubtype="16" fill="hold" grpId="8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8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-2.83951E-06 L 0.09601 -0.07623" pathEditMode="relative" rAng="0" ptsTypes="AA">
                                      <p:cBhvr>
                                        <p:cTn id="2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792" y="-382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grpId="8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23" presetClass="exit" presetSubtype="32" fill="hold" grpId="8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8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01 -0.07623 L 0.09601 -0.02376" pathEditMode="relative" rAng="0" ptsTypes="AA">
                                      <p:cBhvr>
                                        <p:cTn id="2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0" y="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3" grpId="2" animBg="1"/>
      <p:bldP spid="53" grpId="3" animBg="1"/>
      <p:bldP spid="53" grpId="4" animBg="1"/>
      <p:bldP spid="54" grpId="5" animBg="1"/>
      <p:bldP spid="54" grpId="6" animBg="1"/>
      <p:bldP spid="54" grpId="7" animBg="1"/>
      <p:bldP spid="54" grpId="8" animBg="1"/>
      <p:bldP spid="54" grpId="9" animBg="1"/>
      <p:bldP spid="55" grpId="10" animBg="1"/>
      <p:bldP spid="55" grpId="11" animBg="1"/>
      <p:bldP spid="55" grpId="12" animBg="1"/>
      <p:bldP spid="55" grpId="13" animBg="1"/>
      <p:bldP spid="55" grpId="14" animBg="1"/>
      <p:bldP spid="56" grpId="15" animBg="1"/>
      <p:bldP spid="56" grpId="16" animBg="1"/>
      <p:bldP spid="56" grpId="17" animBg="1"/>
      <p:bldP spid="56" grpId="18" animBg="1"/>
      <p:bldP spid="56" grpId="19" animBg="1"/>
      <p:bldP spid="57" grpId="20" animBg="1"/>
      <p:bldP spid="57" grpId="21" animBg="1"/>
      <p:bldP spid="57" grpId="22" animBg="1"/>
      <p:bldP spid="57" grpId="23" animBg="1"/>
      <p:bldP spid="57" grpId="24" animBg="1"/>
      <p:bldP spid="58" grpId="25" animBg="1"/>
      <p:bldP spid="58" grpId="26" animBg="1"/>
      <p:bldP spid="58" grpId="27" animBg="1"/>
      <p:bldP spid="58" grpId="28" animBg="1"/>
      <p:bldP spid="58" grpId="29" animBg="1"/>
      <p:bldP spid="59" grpId="30" animBg="1"/>
      <p:bldP spid="59" grpId="31" animBg="1"/>
      <p:bldP spid="59" grpId="32" animBg="1"/>
      <p:bldP spid="59" grpId="33" animBg="1"/>
      <p:bldP spid="59" grpId="34" animBg="1"/>
      <p:bldP spid="60" grpId="35" animBg="1"/>
      <p:bldP spid="60" grpId="36" animBg="1"/>
      <p:bldP spid="60" grpId="37" animBg="1"/>
      <p:bldP spid="60" grpId="38" animBg="1"/>
      <p:bldP spid="60" grpId="39" animBg="1"/>
      <p:bldP spid="61" grpId="40" animBg="1"/>
      <p:bldP spid="61" grpId="41" animBg="1"/>
      <p:bldP spid="61" grpId="42" animBg="1"/>
      <p:bldP spid="61" grpId="43" animBg="1"/>
      <p:bldP spid="61" grpId="44" animBg="1"/>
      <p:bldP spid="62" grpId="45" animBg="1"/>
      <p:bldP spid="62" grpId="46" animBg="1"/>
      <p:bldP spid="62" grpId="47" animBg="1"/>
      <p:bldP spid="62" grpId="48" animBg="1"/>
      <p:bldP spid="62" grpId="49" animBg="1"/>
      <p:bldP spid="63" grpId="50" animBg="1"/>
      <p:bldP spid="63" grpId="51" animBg="1"/>
      <p:bldP spid="63" grpId="52" animBg="1"/>
      <p:bldP spid="63" grpId="53" animBg="1"/>
      <p:bldP spid="63" grpId="54" animBg="1"/>
      <p:bldP spid="64" grpId="55" animBg="1"/>
      <p:bldP spid="64" grpId="56" animBg="1"/>
      <p:bldP spid="64" grpId="57" animBg="1"/>
      <p:bldP spid="64" grpId="58" animBg="1"/>
      <p:bldP spid="64" grpId="59" animBg="1"/>
      <p:bldP spid="65" grpId="60" animBg="1"/>
      <p:bldP spid="65" grpId="61" animBg="1"/>
      <p:bldP spid="65" grpId="62" animBg="1"/>
      <p:bldP spid="65" grpId="63" animBg="1"/>
      <p:bldP spid="65" grpId="64" animBg="1"/>
      <p:bldP spid="66" grpId="65" animBg="1"/>
      <p:bldP spid="66" grpId="66" animBg="1"/>
      <p:bldP spid="66" grpId="67" animBg="1"/>
      <p:bldP spid="66" grpId="68" animBg="1"/>
      <p:bldP spid="66" grpId="69" animBg="1"/>
      <p:bldP spid="67" grpId="70" animBg="1"/>
      <p:bldP spid="67" grpId="71" animBg="1"/>
      <p:bldP spid="67" grpId="72" animBg="1"/>
      <p:bldP spid="67" grpId="73" animBg="1"/>
      <p:bldP spid="67" grpId="74" animBg="1"/>
      <p:bldP spid="68" grpId="75" animBg="1"/>
      <p:bldP spid="68" grpId="76" animBg="1"/>
      <p:bldP spid="68" grpId="77" animBg="1"/>
      <p:bldP spid="68" grpId="78" animBg="1"/>
      <p:bldP spid="68" grpId="79" animBg="1"/>
      <p:bldP spid="69" grpId="80" animBg="1"/>
      <p:bldP spid="69" grpId="81" animBg="1"/>
      <p:bldP spid="69" grpId="82" animBg="1"/>
      <p:bldP spid="69" grpId="83" animBg="1"/>
      <p:bldP spid="69" grpId="84" animBg="1"/>
      <p:bldP spid="70" grpId="85" animBg="1"/>
      <p:bldP spid="70" grpId="86" animBg="1"/>
      <p:bldP spid="70" grpId="87" animBg="1"/>
      <p:bldP spid="70" grpId="88" animBg="1"/>
      <p:bldP spid="70" grpId="89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en素材库\图片素材\视觉中国下吧\3 (3).jpg"/>
          <p:cNvPicPr>
            <a:picLocks noChangeAspect="1" noChangeArrowheads="1"/>
          </p:cNvPicPr>
          <p:nvPr/>
        </p:nvPicPr>
        <p:blipFill>
          <a:blip r:embed="rId2"/>
          <a:srcRect t="26777" b="18760"/>
          <a:stretch>
            <a:fillRect/>
          </a:stretch>
        </p:blipFill>
        <p:spPr>
          <a:xfrm>
            <a:off x="-66660" y="1"/>
            <a:ext cx="92106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66660" y="0"/>
            <a:ext cx="9210660" cy="51435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 descr="D:\Alen素材库\图片素材\视觉中国下吧\4 (3).jpg"/>
          <p:cNvPicPr>
            <a:picLocks noChangeAspect="1" noChangeArrowheads="1"/>
          </p:cNvPicPr>
          <p:nvPr/>
        </p:nvPicPr>
        <p:blipFill>
          <a:blip r:embed="rId3"/>
          <a:srcRect l="13524" t="1" r="15829" b="2301"/>
          <a:stretch>
            <a:fillRect/>
          </a:stretch>
        </p:blipFill>
        <p:spPr>
          <a:xfrm>
            <a:off x="2771760" y="115718"/>
            <a:ext cx="3600480" cy="49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771760" y="115719"/>
            <a:ext cx="3600480" cy="4912062"/>
          </a:xfrm>
          <a:prstGeom prst="rect">
            <a:avLst/>
          </a:prstGeom>
          <a:solidFill>
            <a:srgbClr val="7818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1784" y="231438"/>
            <a:ext cx="3233116" cy="4680624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7500" y="321450"/>
            <a:ext cx="3416300" cy="4504550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57500" y="231438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28081" y="231437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8081" y="4866343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57499" y="4866045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24" y="906636"/>
            <a:ext cx="7778152" cy="382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"/>
          <p:cNvGrpSpPr/>
          <p:nvPr/>
        </p:nvGrpSpPr>
        <p:grpSpPr>
          <a:xfrm>
            <a:off x="3311832" y="243262"/>
            <a:ext cx="2236333" cy="610966"/>
            <a:chOff x="3221820" y="224212"/>
            <a:chExt cx="2236333" cy="610966"/>
          </a:xfrm>
        </p:grpSpPr>
        <p:sp>
          <p:nvSpPr>
            <p:cNvPr id="15" name="矩形 14"/>
            <p:cNvSpPr/>
            <p:nvPr/>
          </p:nvSpPr>
          <p:spPr>
            <a:xfrm>
              <a:off x="4611446" y="224212"/>
              <a:ext cx="8467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Juliet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21820" y="250403"/>
              <a:ext cx="11256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Romeo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6130" y="233325"/>
              <a:ext cx="904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F62185"/>
                  </a:solidFill>
                  <a:latin typeface="Matura MT Script Capitals" pitchFamily="66" charset="0"/>
                </a:rPr>
                <a:t>&amp;</a:t>
              </a:r>
              <a:endParaRPr lang="zh-CN" altLang="en-US" sz="3200">
                <a:solidFill>
                  <a:srgbClr val="F62185"/>
                </a:solidFill>
                <a:latin typeface="Matura MT Script Capitals" pitchFamily="66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146243" y="671170"/>
            <a:ext cx="7681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>
                <a:solidFill>
                  <a:srgbClr val="B83F82"/>
                </a:solidFill>
                <a:latin typeface="黑体" pitchFamily="49" charset="-122"/>
                <a:ea typeface="黑体" pitchFamily="49" charset="-122"/>
              </a:rPr>
              <a:t>Wedding Album</a:t>
            </a:r>
            <a:endParaRPr lang="zh-CN" altLang="en-US" sz="700">
              <a:solidFill>
                <a:srgbClr val="B83F8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6514" y="1131558"/>
            <a:ext cx="7290972" cy="3240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9" name="组合"/>
          <p:cNvGrpSpPr/>
          <p:nvPr/>
        </p:nvGrpSpPr>
        <p:grpSpPr>
          <a:xfrm>
            <a:off x="1593710" y="4371990"/>
            <a:ext cx="5956580" cy="369332"/>
            <a:chOff x="1510364" y="4371990"/>
            <a:chExt cx="5956580" cy="369332"/>
          </a:xfrm>
        </p:grpSpPr>
        <p:sp>
          <p:nvSpPr>
            <p:cNvPr id="35" name="矩形 34">
              <a:hlinkClick r:id="rId4" action="ppaction://hlinksldjump"/>
            </p:cNvPr>
            <p:cNvSpPr/>
            <p:nvPr/>
          </p:nvSpPr>
          <p:spPr>
            <a:xfrm>
              <a:off x="1510364" y="4371990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GALLERIES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6" name="矩形 35">
              <a:hlinkClick r:id="rId5" action="ppaction://hlinksldjump"/>
            </p:cNvPr>
            <p:cNvSpPr/>
            <p:nvPr/>
          </p:nvSpPr>
          <p:spPr>
            <a:xfrm>
              <a:off x="3059553" y="4371990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VIDEOS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7" name="矩形 36">
              <a:hlinkClick r:id="rId6" action="ppaction://hlinksldjump"/>
            </p:cNvPr>
            <p:cNvSpPr/>
            <p:nvPr/>
          </p:nvSpPr>
          <p:spPr>
            <a:xfrm>
              <a:off x="4198373" y="4371990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rgbClr val="F62185"/>
                  </a:solidFill>
                  <a:latin typeface="Iskoola Pota" pitchFamily="34" charset="0"/>
                  <a:cs typeface="Iskoola Pota" pitchFamily="34" charset="0"/>
                </a:rPr>
                <a:t>OUR WEDDING</a:t>
              </a:r>
              <a:endParaRPr lang="zh-CN" altLang="en-US">
                <a:solidFill>
                  <a:srgbClr val="F62185"/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8" name="矩形 37">
              <a:hlinkClick r:id="rId7" action="ppaction://hlinksldjump"/>
            </p:cNvPr>
            <p:cNvSpPr/>
            <p:nvPr/>
          </p:nvSpPr>
          <p:spPr>
            <a:xfrm>
              <a:off x="6138695" y="4371990"/>
              <a:ext cx="1328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ABOUT US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</p:grpSp>
      <p:grpSp>
        <p:nvGrpSpPr>
          <p:cNvPr id="25" name="组合"/>
          <p:cNvGrpSpPr/>
          <p:nvPr/>
        </p:nvGrpSpPr>
        <p:grpSpPr>
          <a:xfrm>
            <a:off x="1312003" y="1376300"/>
            <a:ext cx="6964360" cy="2672159"/>
            <a:chOff x="1312003" y="1376300"/>
            <a:chExt cx="6964360" cy="267215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/>
            <a:srcRect t="5080" r="4055" b="5080"/>
            <a:stretch>
              <a:fillRect/>
            </a:stretch>
          </p:blipFill>
          <p:spPr>
            <a:xfrm>
              <a:off x="4937784" y="1376300"/>
              <a:ext cx="1628351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312003" y="1376300"/>
              <a:ext cx="1606295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312003" y="2853266"/>
              <a:ext cx="1604962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4937784" y="2853266"/>
              <a:ext cx="1628351" cy="1080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grpSp>
          <p:nvGrpSpPr>
            <p:cNvPr id="31" name="组合"/>
            <p:cNvGrpSpPr/>
            <p:nvPr/>
          </p:nvGrpSpPr>
          <p:grpSpPr>
            <a:xfrm>
              <a:off x="1799442" y="1601258"/>
              <a:ext cx="630084" cy="630084"/>
              <a:chOff x="3311832" y="1491606"/>
              <a:chExt cx="630084" cy="63008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直角三角形 51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"/>
            <p:cNvGrpSpPr/>
            <p:nvPr/>
          </p:nvGrpSpPr>
          <p:grpSpPr>
            <a:xfrm>
              <a:off x="5436917" y="1601258"/>
              <a:ext cx="630084" cy="630084"/>
              <a:chOff x="3311832" y="1491606"/>
              <a:chExt cx="630084" cy="630084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直角三角形 49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"/>
            <p:cNvGrpSpPr/>
            <p:nvPr/>
          </p:nvGrpSpPr>
          <p:grpSpPr>
            <a:xfrm>
              <a:off x="5436387" y="3078224"/>
              <a:ext cx="630084" cy="630084"/>
              <a:chOff x="3311832" y="1491606"/>
              <a:chExt cx="630084" cy="630084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直角三角形 47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"/>
            <p:cNvGrpSpPr/>
            <p:nvPr/>
          </p:nvGrpSpPr>
          <p:grpSpPr>
            <a:xfrm>
              <a:off x="1744382" y="3078224"/>
              <a:ext cx="630084" cy="630084"/>
              <a:chOff x="3311832" y="1491606"/>
              <a:chExt cx="630084" cy="63008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311832" y="1491606"/>
                <a:ext cx="630084" cy="630084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直角三角形 45"/>
              <p:cNvSpPr/>
              <p:nvPr/>
            </p:nvSpPr>
            <p:spPr>
              <a:xfrm rot="13367246">
                <a:off x="3451537" y="1686370"/>
                <a:ext cx="240554" cy="240554"/>
              </a:xfrm>
              <a:prstGeom prst="rtTriangle">
                <a:avLst/>
              </a:prstGeom>
              <a:solidFill>
                <a:schemeClr val="bg1">
                  <a:alpha val="4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2918298" y="2095546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Romeo is here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46965" y="3586794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Juliet is here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66135" y="2000645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Forever love1</a:t>
              </a:r>
              <a:endParaRPr lang="zh-CN" altLang="en-US" sz="2400">
                <a:latin typeface="Edwardian Script ITC" pitchFamily="66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53301" y="3477475"/>
              <a:ext cx="1710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latin typeface="Edwardian Script ITC" pitchFamily="66" charset="0"/>
                </a:rPr>
                <a:t>Forever love2</a:t>
              </a:r>
              <a:endParaRPr lang="zh-CN" altLang="en-US" sz="2400">
                <a:latin typeface="Edwardian Script ITC" pitchFamily="66" charset="0"/>
              </a:endParaRPr>
            </a:p>
          </p:txBody>
        </p:sp>
      </p:grpSp>
      <p:grpSp>
        <p:nvGrpSpPr>
          <p:cNvPr id="53" name="组合"/>
          <p:cNvGrpSpPr/>
          <p:nvPr/>
        </p:nvGrpSpPr>
        <p:grpSpPr>
          <a:xfrm>
            <a:off x="1532346" y="1903419"/>
            <a:ext cx="6685140" cy="2105267"/>
            <a:chOff x="1532346" y="1903419"/>
            <a:chExt cx="6685140" cy="2105267"/>
          </a:xfrm>
        </p:grpSpPr>
        <p:grpSp>
          <p:nvGrpSpPr>
            <p:cNvPr id="54" name="组合"/>
            <p:cNvGrpSpPr/>
            <p:nvPr/>
          </p:nvGrpSpPr>
          <p:grpSpPr>
            <a:xfrm>
              <a:off x="1532346" y="1903419"/>
              <a:ext cx="6079308" cy="906667"/>
              <a:chOff x="1102848" y="1903419"/>
              <a:chExt cx="6079308" cy="906667"/>
            </a:xfrm>
          </p:grpSpPr>
          <p:pic>
            <p:nvPicPr>
              <p:cNvPr id="61" name="图片 60"/>
              <p:cNvPicPr>
                <a:picLocks noChangeAspect="1"/>
              </p:cNvPicPr>
              <p:nvPr/>
            </p:nvPicPr>
            <p:blipFill>
              <a:blip r:embed="rId12"/>
              <a:srcRect b="5602"/>
              <a:stretch>
                <a:fillRect/>
              </a:stretch>
            </p:blipFill>
            <p:spPr>
              <a:xfrm>
                <a:off x="1102848" y="1903419"/>
                <a:ext cx="1440000" cy="906667"/>
              </a:xfrm>
              <a:prstGeom prst="rect">
                <a:avLst/>
              </a:prstGeom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13"/>
              <a:srcRect b="9278"/>
              <a:stretch>
                <a:fillRect/>
              </a:stretch>
            </p:blipFill>
            <p:spPr>
              <a:xfrm>
                <a:off x="5742156" y="1903419"/>
                <a:ext cx="1440000" cy="871359"/>
              </a:xfrm>
              <a:prstGeom prst="rect">
                <a:avLst/>
              </a:prstGeom>
            </p:spPr>
          </p:pic>
          <p:pic>
            <p:nvPicPr>
              <p:cNvPr id="63" name="图片 62"/>
              <p:cNvPicPr>
                <a:picLocks noChangeAspect="1"/>
              </p:cNvPicPr>
              <p:nvPr/>
            </p:nvPicPr>
            <p:blipFill>
              <a:blip r:embed="rId14"/>
              <a:srcRect b="6731"/>
              <a:stretch>
                <a:fillRect/>
              </a:stretch>
            </p:blipFill>
            <p:spPr>
              <a:xfrm>
                <a:off x="2681748" y="1903419"/>
                <a:ext cx="1440000" cy="895820"/>
              </a:xfrm>
              <a:prstGeom prst="rect">
                <a:avLst/>
              </a:prstGeom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15"/>
              <a:srcRect b="6951"/>
              <a:stretch>
                <a:fillRect/>
              </a:stretch>
            </p:blipFill>
            <p:spPr>
              <a:xfrm>
                <a:off x="4211952" y="1903419"/>
                <a:ext cx="1440000" cy="893701"/>
              </a:xfrm>
              <a:prstGeom prst="rect">
                <a:avLst/>
              </a:prstGeom>
            </p:spPr>
          </p:pic>
        </p:grpSp>
        <p:sp>
          <p:nvSpPr>
            <p:cNvPr id="55" name="矩形 54"/>
            <p:cNvSpPr/>
            <p:nvPr/>
          </p:nvSpPr>
          <p:spPr>
            <a:xfrm>
              <a:off x="1532346" y="2810086"/>
              <a:ext cx="10038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Decorate</a:t>
              </a:r>
              <a:endParaRPr lang="zh-CN" altLang="en-US" sz="2400">
                <a:solidFill>
                  <a:srgbClr val="F62185"/>
                </a:solidFill>
                <a:latin typeface="Edwardian Script ITC" pitchFamily="66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3111246" y="2810085"/>
              <a:ext cx="9509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Waiting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4641450" y="2799239"/>
              <a:ext cx="13901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Ring to wear</a:t>
              </a:r>
              <a:endParaRPr lang="zh-CN" altLang="en-US" sz="2400">
                <a:solidFill>
                  <a:srgbClr val="F62185"/>
                </a:solidFill>
                <a:latin typeface="Edwardian Script ITC" pitchFamily="66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171654" y="2774778"/>
              <a:ext cx="82266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Dance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744887" y="3526684"/>
              <a:ext cx="3472599" cy="352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00"/>
                </a:lnSpc>
              </a:pPr>
              <a:r>
                <a:rPr lang="en-US" altLang="zh-CN">
                  <a:solidFill>
                    <a:srgbClr val="F62185"/>
                  </a:solidFill>
                  <a:latin typeface="Edwardian Script ITC" pitchFamily="66" charset="0"/>
                </a:rPr>
                <a:t>Romantic garden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6732784" y="3754770"/>
              <a:ext cx="148470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>
                  <a:solidFill>
                    <a:srgbClr val="F62185"/>
                  </a:solidFill>
                  <a:latin typeface="Edwardian Script ITC" pitchFamily="66" charset="0"/>
                </a:rPr>
                <a:t> October 23(rd),1562</a:t>
              </a:r>
              <a:endParaRPr lang="zh-CN" altLang="en-US" sz="1050"/>
            </a:p>
          </p:txBody>
        </p:sp>
      </p:grpSp>
      <p:sp>
        <p:nvSpPr>
          <p:cNvPr id="65" name="心形 64"/>
          <p:cNvSpPr/>
          <p:nvPr/>
        </p:nvSpPr>
        <p:spPr>
          <a:xfrm rot="2427251">
            <a:off x="2739276" y="2864843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 rot="19111071">
            <a:off x="3538969" y="2649384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心形 66"/>
          <p:cNvSpPr/>
          <p:nvPr/>
        </p:nvSpPr>
        <p:spPr>
          <a:xfrm rot="6376865">
            <a:off x="2854948" y="2249662"/>
            <a:ext cx="360364" cy="308884"/>
          </a:xfrm>
          <a:prstGeom prst="heart">
            <a:avLst/>
          </a:prstGeom>
          <a:solidFill>
            <a:srgbClr val="F6218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心形 67"/>
          <p:cNvSpPr/>
          <p:nvPr/>
        </p:nvSpPr>
        <p:spPr>
          <a:xfrm>
            <a:off x="4069467" y="2121690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 rot="3040535">
            <a:off x="4809812" y="3201566"/>
            <a:ext cx="377926" cy="323936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心形 69"/>
          <p:cNvSpPr/>
          <p:nvPr/>
        </p:nvSpPr>
        <p:spPr>
          <a:xfrm rot="17826335">
            <a:off x="5164285" y="230171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心形 70"/>
          <p:cNvSpPr/>
          <p:nvPr/>
        </p:nvSpPr>
        <p:spPr>
          <a:xfrm>
            <a:off x="5875362" y="28398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心形 71"/>
          <p:cNvSpPr/>
          <p:nvPr/>
        </p:nvSpPr>
        <p:spPr>
          <a:xfrm rot="18033428">
            <a:off x="5084617" y="270798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心形 72"/>
          <p:cNvSpPr/>
          <p:nvPr/>
        </p:nvSpPr>
        <p:spPr>
          <a:xfrm rot="19457637">
            <a:off x="6164703" y="2174933"/>
            <a:ext cx="353586" cy="303074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心形 73"/>
          <p:cNvSpPr/>
          <p:nvPr/>
        </p:nvSpPr>
        <p:spPr>
          <a:xfrm rot="3188505">
            <a:off x="4451046" y="2752919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心形 74"/>
          <p:cNvSpPr/>
          <p:nvPr/>
        </p:nvSpPr>
        <p:spPr>
          <a:xfrm rot="1939630">
            <a:off x="5078806" y="1731688"/>
            <a:ext cx="409868" cy="351316"/>
          </a:xfrm>
          <a:prstGeom prst="heart">
            <a:avLst/>
          </a:prstGeom>
          <a:solidFill>
            <a:srgbClr val="B83F82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心形 75"/>
          <p:cNvSpPr/>
          <p:nvPr/>
        </p:nvSpPr>
        <p:spPr>
          <a:xfrm rot="1617267">
            <a:off x="3393290" y="212787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心形 76"/>
          <p:cNvSpPr/>
          <p:nvPr/>
        </p:nvSpPr>
        <p:spPr>
          <a:xfrm rot="667148">
            <a:off x="2230979" y="3331853"/>
            <a:ext cx="629862" cy="539882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心形 77"/>
          <p:cNvSpPr/>
          <p:nvPr/>
        </p:nvSpPr>
        <p:spPr>
          <a:xfrm rot="667148">
            <a:off x="5977636" y="3324389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9" name="心形 78"/>
          <p:cNvSpPr/>
          <p:nvPr/>
        </p:nvSpPr>
        <p:spPr>
          <a:xfrm rot="667148">
            <a:off x="6895948" y="2138730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0" name="心形 79"/>
          <p:cNvSpPr/>
          <p:nvPr/>
        </p:nvSpPr>
        <p:spPr>
          <a:xfrm rot="667148">
            <a:off x="1325086" y="1526624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心形 80"/>
          <p:cNvSpPr/>
          <p:nvPr/>
        </p:nvSpPr>
        <p:spPr>
          <a:xfrm rot="667148">
            <a:off x="476115" y="2065295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心形 81"/>
          <p:cNvSpPr/>
          <p:nvPr/>
        </p:nvSpPr>
        <p:spPr>
          <a:xfrm rot="667148">
            <a:off x="6127500" y="1321966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86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4.32099E-06 L 0.06232 0.000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2 0.0003 L 0.00312 -0.05247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69" y="-26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6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8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3.45679E-06 L 0.01094 0.00956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38" y="46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5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grpId="7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9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56 L 0.03108 -0.03488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07" y="-22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1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06 -3.95062E-06 L -0.01597 0.02161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799" y="10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4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grpId="1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97 0.02161 L 0.03438 0.02161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517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06 1.23457E-06 L 0.01996 0.00525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990" y="24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6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3" presetClass="exit" presetSubtype="32" fill="hold" grpId="1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6 0.00525 L 0.03541 0.04876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64" y="216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2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2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07 1.7284E-06 L 0.00781 -0.03426" pathEditMode="relative" rAng="0" ptsTypes="AA">
                                      <p:cBhvr>
                                        <p:cTn id="72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2" y="-172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2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7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3" presetClass="exit" presetSubtype="32" fill="hold" grpId="2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4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2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69" pathEditMode="relative" rAng="0" ptsTypes="AA">
                                      <p:cBhvr>
                                        <p:cTn id="80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795" y="46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3.95062E-06 L -0.02934 -0.00956" pathEditMode="relative" rAng="0" ptsTypes="AA">
                                      <p:cBhvr>
                                        <p:cTn id="86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-4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2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2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6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4 -0.00956 L -0.04896 -0.02716" pathEditMode="relative" rAng="0" ptsTypes="AA">
                                      <p:cBhvr>
                                        <p:cTn id="94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-8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3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3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06 -3.58025E-06 L 0.0118 -0.03703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90" y="-185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3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0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grpId="3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3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 -0.03703 L -0.04723 -0.05432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51" y="-86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6 3.7037E-06 L 0.01406 -0.02068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694" y="-104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grpId="3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23" presetClass="exit" presetSubtype="32" fill="hold" grpId="3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3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8 L -0.03768 -0.01574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587" y="24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4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4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06 -4.93827E-07 L -0.02604 -0.00463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302" y="-24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grpId="4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3" presetClass="exit" presetSubtype="32" fill="hold" grpId="4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4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5 0.03025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172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46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48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61111E-06 -4.81481E-06 L -0.01268 0.00772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42" y="37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grpId="45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3" presetClass="exit" presetSubtype="32" fill="hold" grpId="47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49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8 0.00772 L -0.03056 -0.00555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03" y="-67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5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5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06 9.876539E-07 L -0.02136 -0.02562" pathEditMode="relative" rAng="0" ptsTypes="AA">
                                      <p:cBhvr>
                                        <p:cTn id="1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76" y="-129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grpId="5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5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3" presetClass="exit" presetSubtype="32" fill="hold" grpId="5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5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2 L -0.02257 0.02284" pathEditMode="relative" rAng="0" ptsTypes="AA">
                                      <p:cBhvr>
                                        <p:cTn id="1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9" y="240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5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5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06 -3.33333E-06 L 0.00382 -0.03148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91" y="-157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grpId="5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7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3" presetClass="exit" presetSubtype="32" fill="hold" grpId="5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5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-0.03148 L 0.03941 -0.05277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771" y="-108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6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6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06 1.35802E-06 L 0.08385 0.11481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184" y="5741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8" presetClass="emph" presetSubtype="0" fill="hold" grpId="6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18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23" presetClass="exit" presetSubtype="32" fill="hold" grpId="6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6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385 0.11481 L 0.13316 -0.06019" pathEditMode="relative" rAng="0" ptsTypes="AA">
                                      <p:cBhvr>
                                        <p:cTn id="1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465" y="-8765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grpId="6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6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-2.22222E-06 L 0.02951 0.1179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476" y="5895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grpId="6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0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23" presetClass="exit" presetSubtype="32" fill="hold" grpId="6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6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951 0.1179 L 0.17726 0.03025" pathEditMode="relative" rAng="0" ptsTypes="AA">
                                      <p:cBhvr>
                                        <p:cTn id="20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438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23" presetClass="entr" presetSubtype="16" fill="hold" grpId="7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grpId="7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7531E-06 L 0.07674 0.01605" pathEditMode="relative" rAng="0" ptsTypes="AA">
                                      <p:cBhvr>
                                        <p:cTn id="2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37" y="802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grpId="7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3" presetClass="exit" presetSubtype="32" fill="hold" grpId="7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7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4 0.01605 L 0.02743 0.03364" pathEditMode="relative" rAng="0" ptsTypes="AA">
                                      <p:cBhvr>
                                        <p:cTn id="2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65" y="864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23" presetClass="entr" presetSubtype="16" fill="hold" grpId="7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7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06 2.34568E-06 L 0.06858 -0.09846" pathEditMode="relative" rAng="0" ptsTypes="AA">
                                      <p:cBhvr>
                                        <p:cTn id="2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420" y="-4938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grpId="7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2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23" presetClass="exit" presetSubtype="32" fill="hold" grpId="7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grpId="7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58 -0.09846 L 0.04896 0.02407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23" presetClass="entr" presetSubtype="16" fill="hold" grpId="8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grpId="8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-4.93827E-07 L -0.04809 0.04784" pathEditMode="relative" rAng="0" ptsTypes="AA">
                                      <p:cBhvr>
                                        <p:cTn id="2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13" y="2377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grpId="8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4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23" presetClass="exit" presetSubtype="32" fill="hold" grpId="8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8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9 0.04784 L 0.09965 0.03025" pathEditMode="relative" rAng="0" ptsTypes="AA">
                                      <p:cBhvr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89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23" presetClass="entr" presetSubtype="16" fill="hold" grpId="8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8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-2.83951E-06 L 0.09601 -0.07623" pathEditMode="relative" rAng="0" ptsTypes="AA">
                                      <p:cBhvr>
                                        <p:cTn id="2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792" y="-382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grpId="8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23" presetClass="exit" presetSubtype="32" fill="hold" grpId="8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8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01 -0.07623 L 0.09601 -0.02376" pathEditMode="relative" rAng="0" ptsTypes="AA">
                                      <p:cBhvr>
                                        <p:cTn id="2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0" y="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5" grpId="2" animBg="1"/>
      <p:bldP spid="65" grpId="3" animBg="1"/>
      <p:bldP spid="65" grpId="4" animBg="1"/>
      <p:bldP spid="66" grpId="5" animBg="1"/>
      <p:bldP spid="66" grpId="6" animBg="1"/>
      <p:bldP spid="66" grpId="7" animBg="1"/>
      <p:bldP spid="66" grpId="8" animBg="1"/>
      <p:bldP spid="66" grpId="9" animBg="1"/>
      <p:bldP spid="67" grpId="10" animBg="1"/>
      <p:bldP spid="67" grpId="11" animBg="1"/>
      <p:bldP spid="67" grpId="12" animBg="1"/>
      <p:bldP spid="67" grpId="13" animBg="1"/>
      <p:bldP spid="67" grpId="14" animBg="1"/>
      <p:bldP spid="68" grpId="15" animBg="1"/>
      <p:bldP spid="68" grpId="16" animBg="1"/>
      <p:bldP spid="68" grpId="17" animBg="1"/>
      <p:bldP spid="68" grpId="18" animBg="1"/>
      <p:bldP spid="68" grpId="19" animBg="1"/>
      <p:bldP spid="69" grpId="20" animBg="1"/>
      <p:bldP spid="69" grpId="21" animBg="1"/>
      <p:bldP spid="69" grpId="22" animBg="1"/>
      <p:bldP spid="69" grpId="23" animBg="1"/>
      <p:bldP spid="69" grpId="24" animBg="1"/>
      <p:bldP spid="70" grpId="25" animBg="1"/>
      <p:bldP spid="70" grpId="26" animBg="1"/>
      <p:bldP spid="70" grpId="27" animBg="1"/>
      <p:bldP spid="70" grpId="28" animBg="1"/>
      <p:bldP spid="70" grpId="29" animBg="1"/>
      <p:bldP spid="71" grpId="30" animBg="1"/>
      <p:bldP spid="71" grpId="31" animBg="1"/>
      <p:bldP spid="71" grpId="32" animBg="1"/>
      <p:bldP spid="71" grpId="33" animBg="1"/>
      <p:bldP spid="71" grpId="34" animBg="1"/>
      <p:bldP spid="72" grpId="35" animBg="1"/>
      <p:bldP spid="72" grpId="36" animBg="1"/>
      <p:bldP spid="72" grpId="37" animBg="1"/>
      <p:bldP spid="72" grpId="38" animBg="1"/>
      <p:bldP spid="72" grpId="39" animBg="1"/>
      <p:bldP spid="73" grpId="40" animBg="1"/>
      <p:bldP spid="73" grpId="41" animBg="1"/>
      <p:bldP spid="73" grpId="42" animBg="1"/>
      <p:bldP spid="73" grpId="43" animBg="1"/>
      <p:bldP spid="73" grpId="44" animBg="1"/>
      <p:bldP spid="74" grpId="45" animBg="1"/>
      <p:bldP spid="74" grpId="46" animBg="1"/>
      <p:bldP spid="74" grpId="47" animBg="1"/>
      <p:bldP spid="74" grpId="48" animBg="1"/>
      <p:bldP spid="74" grpId="49" animBg="1"/>
      <p:bldP spid="75" grpId="50" animBg="1"/>
      <p:bldP spid="75" grpId="51" animBg="1"/>
      <p:bldP spid="75" grpId="52" animBg="1"/>
      <p:bldP spid="75" grpId="53" animBg="1"/>
      <p:bldP spid="75" grpId="54" animBg="1"/>
      <p:bldP spid="76" grpId="55" animBg="1"/>
      <p:bldP spid="76" grpId="56" animBg="1"/>
      <p:bldP spid="76" grpId="57" animBg="1"/>
      <p:bldP spid="76" grpId="58" animBg="1"/>
      <p:bldP spid="76" grpId="59" animBg="1"/>
      <p:bldP spid="77" grpId="60" animBg="1"/>
      <p:bldP spid="77" grpId="61" animBg="1"/>
      <p:bldP spid="77" grpId="62" animBg="1"/>
      <p:bldP spid="77" grpId="63" animBg="1"/>
      <p:bldP spid="77" grpId="64" animBg="1"/>
      <p:bldP spid="78" grpId="65" animBg="1"/>
      <p:bldP spid="78" grpId="66" animBg="1"/>
      <p:bldP spid="78" grpId="67" animBg="1"/>
      <p:bldP spid="78" grpId="68" animBg="1"/>
      <p:bldP spid="78" grpId="69" animBg="1"/>
      <p:bldP spid="79" grpId="70" animBg="1"/>
      <p:bldP spid="79" grpId="71" animBg="1"/>
      <p:bldP spid="79" grpId="72" animBg="1"/>
      <p:bldP spid="79" grpId="73" animBg="1"/>
      <p:bldP spid="79" grpId="74" animBg="1"/>
      <p:bldP spid="80" grpId="75" animBg="1"/>
      <p:bldP spid="80" grpId="76" animBg="1"/>
      <p:bldP spid="80" grpId="77" animBg="1"/>
      <p:bldP spid="80" grpId="78" animBg="1"/>
      <p:bldP spid="80" grpId="79" animBg="1"/>
      <p:bldP spid="81" grpId="80" animBg="1"/>
      <p:bldP spid="81" grpId="81" animBg="1"/>
      <p:bldP spid="81" grpId="82" animBg="1"/>
      <p:bldP spid="81" grpId="83" animBg="1"/>
      <p:bldP spid="81" grpId="84" animBg="1"/>
      <p:bldP spid="82" grpId="85" animBg="1"/>
      <p:bldP spid="82" grpId="86" animBg="1"/>
      <p:bldP spid="82" grpId="87" animBg="1"/>
      <p:bldP spid="82" grpId="88" animBg="1"/>
      <p:bldP spid="82" grpId="89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en素材库\图片素材\视觉中国下吧\3 (3).jpg"/>
          <p:cNvPicPr>
            <a:picLocks noChangeAspect="1" noChangeArrowheads="1"/>
          </p:cNvPicPr>
          <p:nvPr/>
        </p:nvPicPr>
        <p:blipFill>
          <a:blip r:embed="rId2"/>
          <a:srcRect t="26777" b="18760"/>
          <a:stretch>
            <a:fillRect/>
          </a:stretch>
        </p:blipFill>
        <p:spPr>
          <a:xfrm>
            <a:off x="-66660" y="1"/>
            <a:ext cx="92106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66660" y="0"/>
            <a:ext cx="9210660" cy="51435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 descr="D:\Alen素材库\图片素材\视觉中国下吧\4 (3).jpg"/>
          <p:cNvPicPr>
            <a:picLocks noChangeAspect="1" noChangeArrowheads="1"/>
          </p:cNvPicPr>
          <p:nvPr/>
        </p:nvPicPr>
        <p:blipFill>
          <a:blip r:embed="rId3"/>
          <a:srcRect l="13524" t="1" r="15829" b="2301"/>
          <a:stretch>
            <a:fillRect/>
          </a:stretch>
        </p:blipFill>
        <p:spPr>
          <a:xfrm>
            <a:off x="2771760" y="115718"/>
            <a:ext cx="3600480" cy="49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771760" y="115719"/>
            <a:ext cx="3600480" cy="4912062"/>
          </a:xfrm>
          <a:prstGeom prst="rect">
            <a:avLst/>
          </a:prstGeom>
          <a:solidFill>
            <a:srgbClr val="7818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1784" y="231438"/>
            <a:ext cx="3233116" cy="4680624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7500" y="321450"/>
            <a:ext cx="3416300" cy="4504550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57500" y="231438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28081" y="231437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8081" y="4866343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57499" y="4866045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24" y="906636"/>
            <a:ext cx="7778152" cy="382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"/>
          <p:cNvGrpSpPr/>
          <p:nvPr/>
        </p:nvGrpSpPr>
        <p:grpSpPr>
          <a:xfrm>
            <a:off x="3311832" y="243262"/>
            <a:ext cx="2236333" cy="610966"/>
            <a:chOff x="3221820" y="224212"/>
            <a:chExt cx="2236333" cy="610966"/>
          </a:xfrm>
        </p:grpSpPr>
        <p:sp>
          <p:nvSpPr>
            <p:cNvPr id="15" name="矩形 14"/>
            <p:cNvSpPr/>
            <p:nvPr/>
          </p:nvSpPr>
          <p:spPr>
            <a:xfrm>
              <a:off x="4611446" y="224212"/>
              <a:ext cx="8467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Juliet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21820" y="250403"/>
              <a:ext cx="11256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Romeo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6130" y="233325"/>
              <a:ext cx="904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F62185"/>
                  </a:solidFill>
                  <a:latin typeface="Matura MT Script Capitals" pitchFamily="66" charset="0"/>
                </a:rPr>
                <a:t>&amp;</a:t>
              </a:r>
              <a:endParaRPr lang="zh-CN" altLang="en-US" sz="3200">
                <a:solidFill>
                  <a:srgbClr val="F62185"/>
                </a:solidFill>
                <a:latin typeface="Matura MT Script Capitals" pitchFamily="66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146243" y="671170"/>
            <a:ext cx="7681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>
                <a:solidFill>
                  <a:srgbClr val="B83F82"/>
                </a:solidFill>
                <a:latin typeface="黑体" pitchFamily="49" charset="-122"/>
                <a:ea typeface="黑体" pitchFamily="49" charset="-122"/>
              </a:rPr>
              <a:t>Wedding Album</a:t>
            </a:r>
            <a:endParaRPr lang="zh-CN" altLang="en-US" sz="700">
              <a:solidFill>
                <a:srgbClr val="B83F8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6514" y="1131558"/>
            <a:ext cx="7290972" cy="3240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9" name="组合"/>
          <p:cNvGrpSpPr/>
          <p:nvPr/>
        </p:nvGrpSpPr>
        <p:grpSpPr>
          <a:xfrm>
            <a:off x="1593710" y="4371990"/>
            <a:ext cx="5956580" cy="369332"/>
            <a:chOff x="1510364" y="4371990"/>
            <a:chExt cx="5956580" cy="369332"/>
          </a:xfrm>
        </p:grpSpPr>
        <p:sp>
          <p:nvSpPr>
            <p:cNvPr id="35" name="矩形 34">
              <a:hlinkClick r:id="rId4" action="ppaction://hlinksldjump"/>
            </p:cNvPr>
            <p:cNvSpPr/>
            <p:nvPr/>
          </p:nvSpPr>
          <p:spPr>
            <a:xfrm>
              <a:off x="1510364" y="4371990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GALLERIES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6" name="矩形 35">
              <a:hlinkClick r:id="rId5" action="ppaction://hlinksldjump"/>
            </p:cNvPr>
            <p:cNvSpPr/>
            <p:nvPr/>
          </p:nvSpPr>
          <p:spPr>
            <a:xfrm>
              <a:off x="3059553" y="4371990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VIDEOS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7" name="矩形 36">
              <a:hlinkClick r:id="rId6" action="ppaction://hlinksldjump"/>
            </p:cNvPr>
            <p:cNvSpPr/>
            <p:nvPr/>
          </p:nvSpPr>
          <p:spPr>
            <a:xfrm>
              <a:off x="4198373" y="4371990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OUR WEDDING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8" name="矩形 37">
              <a:hlinkClick r:id="rId7" action="ppaction://hlinksldjump"/>
            </p:cNvPr>
            <p:cNvSpPr/>
            <p:nvPr/>
          </p:nvSpPr>
          <p:spPr>
            <a:xfrm>
              <a:off x="6138695" y="4371990"/>
              <a:ext cx="1328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rgbClr val="F62185"/>
                  </a:solidFill>
                  <a:latin typeface="Iskoola Pota" pitchFamily="34" charset="0"/>
                  <a:cs typeface="Iskoola Pota" pitchFamily="34" charset="0"/>
                </a:rPr>
                <a:t>ABOUT US</a:t>
              </a:r>
              <a:endParaRPr lang="zh-CN" altLang="en-US">
                <a:solidFill>
                  <a:srgbClr val="F62185"/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</p:grpSp>
      <p:grpSp>
        <p:nvGrpSpPr>
          <p:cNvPr id="25" name="组合"/>
          <p:cNvGrpSpPr/>
          <p:nvPr/>
        </p:nvGrpSpPr>
        <p:grpSpPr>
          <a:xfrm>
            <a:off x="1532346" y="1903419"/>
            <a:ext cx="6685140" cy="2105267"/>
            <a:chOff x="1532346" y="1903419"/>
            <a:chExt cx="6685140" cy="2105267"/>
          </a:xfrm>
        </p:grpSpPr>
        <p:grpSp>
          <p:nvGrpSpPr>
            <p:cNvPr id="26" name="组合"/>
            <p:cNvGrpSpPr/>
            <p:nvPr/>
          </p:nvGrpSpPr>
          <p:grpSpPr>
            <a:xfrm>
              <a:off x="1532346" y="1903419"/>
              <a:ext cx="6079308" cy="906667"/>
              <a:chOff x="1102848" y="1903419"/>
              <a:chExt cx="6079308" cy="906667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8"/>
              <a:srcRect b="5602"/>
              <a:stretch>
                <a:fillRect/>
              </a:stretch>
            </p:blipFill>
            <p:spPr>
              <a:xfrm>
                <a:off x="1102848" y="1903419"/>
                <a:ext cx="1440000" cy="906667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9"/>
              <a:srcRect b="9278"/>
              <a:stretch>
                <a:fillRect/>
              </a:stretch>
            </p:blipFill>
            <p:spPr>
              <a:xfrm>
                <a:off x="5742156" y="1903419"/>
                <a:ext cx="1440000" cy="871359"/>
              </a:xfrm>
              <a:prstGeom prst="rect">
                <a:avLst/>
              </a:prstGeom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10"/>
              <a:srcRect b="6731"/>
              <a:stretch>
                <a:fillRect/>
              </a:stretch>
            </p:blipFill>
            <p:spPr>
              <a:xfrm>
                <a:off x="2681748" y="1903419"/>
                <a:ext cx="1440000" cy="895820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11"/>
              <a:srcRect b="6951"/>
              <a:stretch>
                <a:fillRect/>
              </a:stretch>
            </p:blipFill>
            <p:spPr>
              <a:xfrm>
                <a:off x="4211952" y="1903419"/>
                <a:ext cx="1440000" cy="893701"/>
              </a:xfrm>
              <a:prstGeom prst="rect">
                <a:avLst/>
              </a:prstGeom>
            </p:spPr>
          </p:pic>
        </p:grpSp>
        <p:sp>
          <p:nvSpPr>
            <p:cNvPr id="27" name="矩形 26"/>
            <p:cNvSpPr/>
            <p:nvPr/>
          </p:nvSpPr>
          <p:spPr>
            <a:xfrm>
              <a:off x="1532346" y="2810086"/>
              <a:ext cx="10038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Decorate</a:t>
              </a:r>
              <a:endParaRPr lang="zh-CN" altLang="en-US" sz="2400">
                <a:solidFill>
                  <a:srgbClr val="F62185"/>
                </a:solidFill>
                <a:latin typeface="Edwardian Script ITC" pitchFamily="66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111246" y="2810085"/>
              <a:ext cx="9509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Waiting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4641450" y="2799239"/>
              <a:ext cx="13901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Ring to wear</a:t>
              </a:r>
              <a:endParaRPr lang="zh-CN" altLang="en-US" sz="2400">
                <a:solidFill>
                  <a:srgbClr val="F62185"/>
                </a:solidFill>
                <a:latin typeface="Edwardian Script ITC" pitchFamily="66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171654" y="2774778"/>
              <a:ext cx="82266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rgbClr val="F62185"/>
                  </a:solidFill>
                  <a:latin typeface="Edwardian Script ITC" pitchFamily="66" charset="0"/>
                </a:rPr>
                <a:t>Dance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44887" y="3526684"/>
              <a:ext cx="3472599" cy="352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00"/>
                </a:lnSpc>
              </a:pPr>
              <a:r>
                <a:rPr lang="en-US" altLang="zh-CN">
                  <a:solidFill>
                    <a:srgbClr val="F62185"/>
                  </a:solidFill>
                  <a:latin typeface="Edwardian Script ITC" pitchFamily="66" charset="0"/>
                </a:rPr>
                <a:t>Romantic garden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732784" y="3754770"/>
              <a:ext cx="148470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>
                  <a:solidFill>
                    <a:srgbClr val="F62185"/>
                  </a:solidFill>
                  <a:latin typeface="Edwardian Script ITC" pitchFamily="66" charset="0"/>
                </a:rPr>
                <a:t> October 23(rd),1562</a:t>
              </a:r>
              <a:endParaRPr lang="zh-CN" altLang="en-US" sz="1050"/>
            </a:p>
          </p:txBody>
        </p:sp>
      </p:grpSp>
      <p:grpSp>
        <p:nvGrpSpPr>
          <p:cNvPr id="44" name="组合"/>
          <p:cNvGrpSpPr/>
          <p:nvPr/>
        </p:nvGrpSpPr>
        <p:grpSpPr>
          <a:xfrm>
            <a:off x="1570158" y="1597774"/>
            <a:ext cx="6242274" cy="2334716"/>
            <a:chOff x="1570158" y="1597774"/>
            <a:chExt cx="6242274" cy="2334716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5022060" y="1597774"/>
              <a:ext cx="1534821" cy="2308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570158" y="1597774"/>
              <a:ext cx="1800240" cy="23080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3370398" y="3470825"/>
              <a:ext cx="1381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D2246A"/>
                  </a:solidFill>
                  <a:latin typeface="Edwardian Script ITC" pitchFamily="66" charset="0"/>
                </a:rPr>
                <a:t>Romeo</a:t>
              </a:r>
              <a:endParaRPr lang="zh-CN" altLang="en-US" sz="2400">
                <a:solidFill>
                  <a:srgbClr val="D2246A"/>
                </a:solidFill>
                <a:latin typeface="Edwardian Script ITC" pitchFamily="66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556881" y="3444109"/>
              <a:ext cx="1255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D2246A"/>
                  </a:solidFill>
                  <a:latin typeface="Edwardian Script ITC" pitchFamily="66" charset="0"/>
                </a:rPr>
                <a:t>Juliet</a:t>
              </a:r>
              <a:endParaRPr lang="zh-CN" altLang="en-US" sz="2400">
                <a:solidFill>
                  <a:srgbClr val="D2246A"/>
                </a:solidFill>
                <a:latin typeface="Edwardian Script ITC" pitchFamily="66" charset="0"/>
              </a:endParaRPr>
            </a:p>
          </p:txBody>
        </p:sp>
      </p:grpSp>
      <p:sp>
        <p:nvSpPr>
          <p:cNvPr id="49" name="心形 48"/>
          <p:cNvSpPr/>
          <p:nvPr/>
        </p:nvSpPr>
        <p:spPr>
          <a:xfrm rot="2427251">
            <a:off x="2739276" y="2864843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心形 49"/>
          <p:cNvSpPr/>
          <p:nvPr/>
        </p:nvSpPr>
        <p:spPr>
          <a:xfrm rot="19111071">
            <a:off x="3538969" y="2649384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心形 50"/>
          <p:cNvSpPr/>
          <p:nvPr/>
        </p:nvSpPr>
        <p:spPr>
          <a:xfrm rot="6376865">
            <a:off x="2854948" y="2249662"/>
            <a:ext cx="360364" cy="308884"/>
          </a:xfrm>
          <a:prstGeom prst="heart">
            <a:avLst/>
          </a:prstGeom>
          <a:solidFill>
            <a:srgbClr val="F6218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心形 51"/>
          <p:cNvSpPr/>
          <p:nvPr/>
        </p:nvSpPr>
        <p:spPr>
          <a:xfrm>
            <a:off x="4069467" y="2121690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心形 52"/>
          <p:cNvSpPr/>
          <p:nvPr/>
        </p:nvSpPr>
        <p:spPr>
          <a:xfrm rot="3040535">
            <a:off x="4809812" y="3201566"/>
            <a:ext cx="377926" cy="323936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心形 53"/>
          <p:cNvSpPr/>
          <p:nvPr/>
        </p:nvSpPr>
        <p:spPr>
          <a:xfrm rot="17826335">
            <a:off x="5164285" y="230171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心形 54"/>
          <p:cNvSpPr/>
          <p:nvPr/>
        </p:nvSpPr>
        <p:spPr>
          <a:xfrm>
            <a:off x="5875362" y="28398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 rot="18033428">
            <a:off x="5084617" y="270798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心形 56"/>
          <p:cNvSpPr/>
          <p:nvPr/>
        </p:nvSpPr>
        <p:spPr>
          <a:xfrm rot="19457637">
            <a:off x="6164703" y="2174933"/>
            <a:ext cx="353586" cy="303074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心形 57"/>
          <p:cNvSpPr/>
          <p:nvPr/>
        </p:nvSpPr>
        <p:spPr>
          <a:xfrm rot="3188505">
            <a:off x="4451046" y="2752919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心形 58"/>
          <p:cNvSpPr/>
          <p:nvPr/>
        </p:nvSpPr>
        <p:spPr>
          <a:xfrm rot="1939630">
            <a:off x="5078806" y="1731688"/>
            <a:ext cx="409868" cy="351316"/>
          </a:xfrm>
          <a:prstGeom prst="heart">
            <a:avLst/>
          </a:prstGeom>
          <a:solidFill>
            <a:srgbClr val="B83F82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心形 59"/>
          <p:cNvSpPr/>
          <p:nvPr/>
        </p:nvSpPr>
        <p:spPr>
          <a:xfrm rot="1617267">
            <a:off x="3393290" y="2127870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心形 60"/>
          <p:cNvSpPr/>
          <p:nvPr/>
        </p:nvSpPr>
        <p:spPr>
          <a:xfrm rot="667148">
            <a:off x="2230979" y="3331853"/>
            <a:ext cx="629862" cy="539882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心形 61"/>
          <p:cNvSpPr/>
          <p:nvPr/>
        </p:nvSpPr>
        <p:spPr>
          <a:xfrm rot="667148">
            <a:off x="5977636" y="3324389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心形 62"/>
          <p:cNvSpPr/>
          <p:nvPr/>
        </p:nvSpPr>
        <p:spPr>
          <a:xfrm rot="667148">
            <a:off x="6895948" y="2138730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心形 63"/>
          <p:cNvSpPr/>
          <p:nvPr/>
        </p:nvSpPr>
        <p:spPr>
          <a:xfrm rot="667148">
            <a:off x="1325086" y="1526624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心形 64"/>
          <p:cNvSpPr/>
          <p:nvPr/>
        </p:nvSpPr>
        <p:spPr>
          <a:xfrm rot="667148">
            <a:off x="476115" y="2065295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 rot="667148">
            <a:off x="6127500" y="1321966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728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4.32099E-06 L 0.06232 0.0003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10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2 0.0003 L 0.00312 -0.05247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69" y="-26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6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8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3.45679E-06 L 0.01094 0.00956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38" y="46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5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grpId="7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9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56 L 0.03108 -0.03488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007" y="-22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1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06 -3.95062E-06 L -0.01597 0.02161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799" y="10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grpId="1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97 0.02161 L 0.03438 0.02161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517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06 1.23457E-06 L 0.01996 0.00525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990" y="24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6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3" presetClass="exit" presetSubtype="32" fill="hold" grpId="1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6 0.00525 L 0.03541 0.04876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64" y="216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2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2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07 1.7284E-06 L 0.00781 -0.03426" pathEditMode="relative" rAng="0" ptsTypes="AA">
                                      <p:cBhvr>
                                        <p:cTn id="72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2" y="-172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2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7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3" presetClass="exit" presetSubtype="32" fill="hold" grpId="2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4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2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69" pathEditMode="relative" rAng="0" ptsTypes="AA">
                                      <p:cBhvr>
                                        <p:cTn id="8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795" y="46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3.95062E-06 L -0.02934 -0.00956" pathEditMode="relative" rAng="0" ptsTypes="AA">
                                      <p:cBhvr>
                                        <p:cTn id="86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-4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2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3" presetClass="exit" presetSubtype="32" fill="hold" grpId="2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6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4 -0.00956 L -0.04896 -0.02716" pathEditMode="relative" rAng="0" ptsTypes="AA">
                                      <p:cBhvr>
                                        <p:cTn id="94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-8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3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3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06 -3.58025E-06 L 0.0118 -0.03703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590" y="-185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3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0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grpId="3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3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 -0.03703 L -0.04723 -0.05432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951" y="-86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06 3.7037E-06 L 0.01406 -0.02068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694" y="-104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grpId="3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23" presetClass="exit" presetSubtype="32" fill="hold" grpId="3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3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8 L -0.03768 -0.01574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587" y="24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4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4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06 -4.93827E-07 L -0.02604 -0.00463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302" y="-24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grpId="4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3" presetClass="exit" presetSubtype="32" fill="hold" grpId="4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4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5 0.03025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476" y="172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46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48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61111E-06 -4.81481E-06 L -0.01268 0.00772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42" y="37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grpId="45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3" presetClass="exit" presetSubtype="32" fill="hold" grpId="47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49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8 0.00772 L -0.03056 -0.00555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03" y="-67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5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5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06 9.876539E-07 L -0.02136 -0.02562" pathEditMode="relative" rAng="0" ptsTypes="AA">
                                      <p:cBhvr>
                                        <p:cTn id="1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1076" y="-129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grpId="5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3" presetClass="exit" presetSubtype="32" fill="hold" grpId="5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5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2 L -0.02257 0.02284" pathEditMode="relative" rAng="0" ptsTypes="AA">
                                      <p:cBhvr>
                                        <p:cTn id="1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69" y="240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5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5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06 -3.33333E-06 L 0.00382 -0.03148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91" y="-157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grpId="55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3" presetClass="exit" presetSubtype="32" fill="hold" grpId="5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5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-0.03148 L 0.03941 -0.05277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771" y="-108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6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6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06 1.35802E-06 L 0.08385 0.11481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184" y="5741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8" presetClass="emph" presetSubtype="0" fill="hold" grpId="6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18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23" presetClass="exit" presetSubtype="32" fill="hold" grpId="6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6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385 0.11481 L 0.13316 -0.06019" pathEditMode="relative" rAng="0" ptsTypes="AA">
                                      <p:cBhvr>
                                        <p:cTn id="1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465" y="-8765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grpId="6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6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-2.22222E-06 L 0.02951 0.1179" pathEditMode="relative" rAng="0" ptsTypes="AA">
                                      <p:cBhvr>
                                        <p:cTn id="1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476" y="5895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grpId="6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0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23" presetClass="exit" presetSubtype="32" fill="hold" grpId="6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6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951 0.1179 L 0.17726 0.03025" pathEditMode="relative" rAng="0" ptsTypes="AA">
                                      <p:cBhvr>
                                        <p:cTn id="2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438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23" presetClass="entr" presetSubtype="16" fill="hold" grpId="7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grpId="7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7531E-06 L 0.07674 0.01605" pathEditMode="relative" rAng="0" ptsTypes="AA">
                                      <p:cBhvr>
                                        <p:cTn id="2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837" y="802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grpId="7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3" presetClass="exit" presetSubtype="32" fill="hold" grpId="7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7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4 0.01605 L 0.02743 0.03364" pathEditMode="relative" rAng="0" ptsTypes="AA">
                                      <p:cBhvr>
                                        <p:cTn id="2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65" y="864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23" presetClass="entr" presetSubtype="16" fill="hold" grpId="7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7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06 2.34568E-06 L 0.06858 -0.09846" pathEditMode="relative" rAng="0" ptsTypes="AA">
                                      <p:cBhvr>
                                        <p:cTn id="2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3420" y="-4938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grpId="7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23" presetClass="exit" presetSubtype="32" fill="hold" grpId="7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grpId="7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58 -0.09846 L 0.04896 0.02407" pathEditMode="relative" rAng="0" ptsTypes="AA">
                                      <p:cBhvr>
                                        <p:cTn id="2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23" presetClass="entr" presetSubtype="16" fill="hold" grpId="8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grpId="8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06 -4.93827E-07 L -0.04809 0.04784" pathEditMode="relative" rAng="0" ptsTypes="AA">
                                      <p:cBhvr>
                                        <p:cTn id="2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413" y="2377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grpId="8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23" presetClass="exit" presetSubtype="32" fill="hold" grpId="8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8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9 0.04784 L 0.09965 0.03025" pathEditMode="relative" rAng="0" ptsTypes="AA">
                                      <p:cBhvr>
                                        <p:cTn id="2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7378" y="-89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23" presetClass="entr" presetSubtype="16" fill="hold" grpId="8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8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06 -2.83951E-06 L 0.09601 -0.07623" pathEditMode="relative" rAng="0" ptsTypes="AA">
                                      <p:cBhvr>
                                        <p:cTn id="2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4792" y="-382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grpId="85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23" presetClass="exit" presetSubtype="32" fill="hold" grpId="87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89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01 -0.07623 L 0.09601 -0.02376" pathEditMode="relative" rAng="0" ptsTypes="AA">
                                      <p:cBhvr>
                                        <p:cTn id="2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0" y="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49" grpId="2" animBg="1"/>
      <p:bldP spid="49" grpId="3" animBg="1"/>
      <p:bldP spid="49" grpId="4" animBg="1"/>
      <p:bldP spid="50" grpId="5" animBg="1"/>
      <p:bldP spid="50" grpId="6" animBg="1"/>
      <p:bldP spid="50" grpId="7" animBg="1"/>
      <p:bldP spid="50" grpId="8" animBg="1"/>
      <p:bldP spid="50" grpId="9" animBg="1"/>
      <p:bldP spid="51" grpId="10" animBg="1"/>
      <p:bldP spid="51" grpId="11" animBg="1"/>
      <p:bldP spid="51" grpId="12" animBg="1"/>
      <p:bldP spid="51" grpId="13" animBg="1"/>
      <p:bldP spid="51" grpId="14" animBg="1"/>
      <p:bldP spid="52" grpId="15" animBg="1"/>
      <p:bldP spid="52" grpId="16" animBg="1"/>
      <p:bldP spid="52" grpId="17" animBg="1"/>
      <p:bldP spid="52" grpId="18" animBg="1"/>
      <p:bldP spid="52" grpId="19" animBg="1"/>
      <p:bldP spid="53" grpId="20" animBg="1"/>
      <p:bldP spid="53" grpId="21" animBg="1"/>
      <p:bldP spid="53" grpId="22" animBg="1"/>
      <p:bldP spid="53" grpId="23" animBg="1"/>
      <p:bldP spid="53" grpId="24" animBg="1"/>
      <p:bldP spid="54" grpId="25" animBg="1"/>
      <p:bldP spid="54" grpId="26" animBg="1"/>
      <p:bldP spid="54" grpId="27" animBg="1"/>
      <p:bldP spid="54" grpId="28" animBg="1"/>
      <p:bldP spid="54" grpId="29" animBg="1"/>
      <p:bldP spid="55" grpId="30" animBg="1"/>
      <p:bldP spid="55" grpId="31" animBg="1"/>
      <p:bldP spid="55" grpId="32" animBg="1"/>
      <p:bldP spid="55" grpId="33" animBg="1"/>
      <p:bldP spid="55" grpId="34" animBg="1"/>
      <p:bldP spid="56" grpId="35" animBg="1"/>
      <p:bldP spid="56" grpId="36" animBg="1"/>
      <p:bldP spid="56" grpId="37" animBg="1"/>
      <p:bldP spid="56" grpId="38" animBg="1"/>
      <p:bldP spid="56" grpId="39" animBg="1"/>
      <p:bldP spid="57" grpId="40" animBg="1"/>
      <p:bldP spid="57" grpId="41" animBg="1"/>
      <p:bldP spid="57" grpId="42" animBg="1"/>
      <p:bldP spid="57" grpId="43" animBg="1"/>
      <p:bldP spid="57" grpId="44" animBg="1"/>
      <p:bldP spid="58" grpId="45" animBg="1"/>
      <p:bldP spid="58" grpId="46" animBg="1"/>
      <p:bldP spid="58" grpId="47" animBg="1"/>
      <p:bldP spid="58" grpId="48" animBg="1"/>
      <p:bldP spid="58" grpId="49" animBg="1"/>
      <p:bldP spid="59" grpId="50" animBg="1"/>
      <p:bldP spid="59" grpId="51" animBg="1"/>
      <p:bldP spid="59" grpId="52" animBg="1"/>
      <p:bldP spid="59" grpId="53" animBg="1"/>
      <p:bldP spid="59" grpId="54" animBg="1"/>
      <p:bldP spid="60" grpId="55" animBg="1"/>
      <p:bldP spid="60" grpId="56" animBg="1"/>
      <p:bldP spid="60" grpId="57" animBg="1"/>
      <p:bldP spid="60" grpId="58" animBg="1"/>
      <p:bldP spid="60" grpId="59" animBg="1"/>
      <p:bldP spid="61" grpId="60" animBg="1"/>
      <p:bldP spid="61" grpId="61" animBg="1"/>
      <p:bldP spid="61" grpId="62" animBg="1"/>
      <p:bldP spid="61" grpId="63" animBg="1"/>
      <p:bldP spid="61" grpId="64" animBg="1"/>
      <p:bldP spid="62" grpId="65" animBg="1"/>
      <p:bldP spid="62" grpId="66" animBg="1"/>
      <p:bldP spid="62" grpId="67" animBg="1"/>
      <p:bldP spid="62" grpId="68" animBg="1"/>
      <p:bldP spid="62" grpId="69" animBg="1"/>
      <p:bldP spid="63" grpId="70" animBg="1"/>
      <p:bldP spid="63" grpId="71" animBg="1"/>
      <p:bldP spid="63" grpId="72" animBg="1"/>
      <p:bldP spid="63" grpId="73" animBg="1"/>
      <p:bldP spid="63" grpId="74" animBg="1"/>
      <p:bldP spid="64" grpId="75" animBg="1"/>
      <p:bldP spid="64" grpId="76" animBg="1"/>
      <p:bldP spid="64" grpId="77" animBg="1"/>
      <p:bldP spid="64" grpId="78" animBg="1"/>
      <p:bldP spid="64" grpId="79" animBg="1"/>
      <p:bldP spid="65" grpId="80" animBg="1"/>
      <p:bldP spid="65" grpId="81" animBg="1"/>
      <p:bldP spid="65" grpId="82" animBg="1"/>
      <p:bldP spid="65" grpId="83" animBg="1"/>
      <p:bldP spid="65" grpId="84" animBg="1"/>
      <p:bldP spid="66" grpId="85" animBg="1"/>
      <p:bldP spid="66" grpId="86" animBg="1"/>
      <p:bldP spid="66" grpId="87" animBg="1"/>
      <p:bldP spid="66" grpId="88" animBg="1"/>
      <p:bldP spid="66" grpId="89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en素材库\图片素材\视觉中国下吧\3 (3).jpg"/>
          <p:cNvPicPr>
            <a:picLocks noChangeAspect="1" noChangeArrowheads="1"/>
          </p:cNvPicPr>
          <p:nvPr/>
        </p:nvPicPr>
        <p:blipFill>
          <a:blip r:embed="rId2"/>
          <a:srcRect t="26777" b="18760"/>
          <a:stretch>
            <a:fillRect/>
          </a:stretch>
        </p:blipFill>
        <p:spPr>
          <a:xfrm>
            <a:off x="-66660" y="1"/>
            <a:ext cx="92106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66660" y="0"/>
            <a:ext cx="9210660" cy="514350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 descr="D:\Alen素材库\图片素材\视觉中国下吧\4 (3).jpg"/>
          <p:cNvPicPr>
            <a:picLocks noChangeAspect="1" noChangeArrowheads="1"/>
          </p:cNvPicPr>
          <p:nvPr/>
        </p:nvPicPr>
        <p:blipFill>
          <a:blip r:embed="rId3"/>
          <a:srcRect l="13524" t="1" r="15829" b="2301"/>
          <a:stretch>
            <a:fillRect/>
          </a:stretch>
        </p:blipFill>
        <p:spPr>
          <a:xfrm>
            <a:off x="2771760" y="115718"/>
            <a:ext cx="3600480" cy="49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2771760" y="115719"/>
            <a:ext cx="3600480" cy="4912062"/>
          </a:xfrm>
          <a:prstGeom prst="rect">
            <a:avLst/>
          </a:prstGeom>
          <a:solidFill>
            <a:srgbClr val="7818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1784" y="231438"/>
            <a:ext cx="3233116" cy="4680624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57500" y="321450"/>
            <a:ext cx="3416300" cy="4504550"/>
          </a:xfrm>
          <a:prstGeom prst="rect">
            <a:avLst/>
          </a:prstGeom>
          <a:noFill/>
          <a:ln w="3175">
            <a:solidFill>
              <a:srgbClr val="B83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57500" y="231438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28081" y="231437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8081" y="4866343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57499" y="4866045"/>
            <a:ext cx="45719" cy="45719"/>
          </a:xfrm>
          <a:prstGeom prst="rect">
            <a:avLst/>
          </a:prstGeom>
          <a:solidFill>
            <a:srgbClr val="B8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24" y="906636"/>
            <a:ext cx="7778152" cy="382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"/>
          <p:cNvGrpSpPr/>
          <p:nvPr/>
        </p:nvGrpSpPr>
        <p:grpSpPr>
          <a:xfrm>
            <a:off x="3311832" y="243262"/>
            <a:ext cx="2236333" cy="610966"/>
            <a:chOff x="3221820" y="224212"/>
            <a:chExt cx="2236333" cy="610966"/>
          </a:xfrm>
        </p:grpSpPr>
        <p:sp>
          <p:nvSpPr>
            <p:cNvPr id="15" name="矩形 14"/>
            <p:cNvSpPr/>
            <p:nvPr/>
          </p:nvSpPr>
          <p:spPr>
            <a:xfrm>
              <a:off x="4611446" y="224212"/>
              <a:ext cx="8467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Juliet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21820" y="250403"/>
              <a:ext cx="11256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chemeClr val="bg1">
                      <a:lumMod val="95000"/>
                    </a:schemeClr>
                  </a:solidFill>
                  <a:effectLst/>
                  <a:latin typeface="Edwardian Script ITC" pitchFamily="66" charset="0"/>
                </a:rPr>
                <a:t>Romeo</a:t>
              </a:r>
              <a:endParaRPr lang="zh-CN" altLang="en-US" sz="3200">
                <a:solidFill>
                  <a:schemeClr val="bg1">
                    <a:lumMod val="95000"/>
                  </a:schemeClr>
                </a:solidFill>
                <a:latin typeface="Edwardian Script ITC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6130" y="233325"/>
              <a:ext cx="904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F62185"/>
                  </a:solidFill>
                  <a:latin typeface="Matura MT Script Capitals" pitchFamily="66" charset="0"/>
                </a:rPr>
                <a:t>&amp;</a:t>
              </a:r>
              <a:endParaRPr lang="zh-CN" altLang="en-US" sz="3200">
                <a:solidFill>
                  <a:srgbClr val="F62185"/>
                </a:solidFill>
                <a:latin typeface="Matura MT Script Capitals" pitchFamily="66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146243" y="671170"/>
            <a:ext cx="76815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>
                <a:solidFill>
                  <a:srgbClr val="B83F82"/>
                </a:solidFill>
                <a:latin typeface="黑体" pitchFamily="49" charset="-122"/>
                <a:ea typeface="黑体" pitchFamily="49" charset="-122"/>
              </a:rPr>
              <a:t>Wedding Album</a:t>
            </a:r>
            <a:endParaRPr lang="zh-CN" altLang="en-US" sz="700">
              <a:solidFill>
                <a:srgbClr val="B83F82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6514" y="1131558"/>
            <a:ext cx="7290972" cy="3240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9" name="组合"/>
          <p:cNvGrpSpPr/>
          <p:nvPr/>
        </p:nvGrpSpPr>
        <p:grpSpPr>
          <a:xfrm>
            <a:off x="1593710" y="4371990"/>
            <a:ext cx="5956580" cy="369332"/>
            <a:chOff x="1510364" y="4371990"/>
            <a:chExt cx="5956580" cy="369332"/>
          </a:xfrm>
        </p:grpSpPr>
        <p:sp>
          <p:nvSpPr>
            <p:cNvPr id="35" name="矩形 34"/>
            <p:cNvSpPr/>
            <p:nvPr/>
          </p:nvSpPr>
          <p:spPr>
            <a:xfrm>
              <a:off x="1510364" y="4371990"/>
              <a:ext cx="1441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GALLERIES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59553" y="4371990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VIDEOS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198373" y="4371990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OUR WEDDING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138695" y="4371990"/>
              <a:ext cx="1328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latin typeface="Iskoola Pota" pitchFamily="34" charset="0"/>
                  <a:cs typeface="Iskoola Pota" pitchFamily="34" charset="0"/>
                </a:rPr>
                <a:t>ABOUT US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latin typeface="Iskoola Pota" pitchFamily="34" charset="0"/>
                <a:cs typeface="Iskoola Pota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1508" y="1888835"/>
            <a:ext cx="71287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rgbClr val="F62185"/>
                </a:solidFill>
                <a:latin typeface="+mj-ea"/>
                <a:ea typeface="+mj-ea"/>
              </a:rPr>
              <a:t>zzplovezzp</a:t>
            </a:r>
            <a:endParaRPr lang="zh-CN" altLang="en-US" sz="8800" b="1">
              <a:solidFill>
                <a:srgbClr val="F62185"/>
              </a:solidFill>
              <a:latin typeface="+mj-ea"/>
              <a:ea typeface="+mj-ea"/>
            </a:endParaRPr>
          </a:p>
        </p:txBody>
      </p:sp>
      <p:grpSp>
        <p:nvGrpSpPr>
          <p:cNvPr id="25" name="组合"/>
          <p:cNvGrpSpPr/>
          <p:nvPr/>
        </p:nvGrpSpPr>
        <p:grpSpPr>
          <a:xfrm>
            <a:off x="2172036" y="1220212"/>
            <a:ext cx="565677" cy="710571"/>
            <a:chOff x="4278403" y="1563638"/>
            <a:chExt cx="1055059" cy="1325305"/>
          </a:xfrm>
        </p:grpSpPr>
        <p:sp>
          <p:nvSpPr>
            <p:cNvPr id="26" name="椭圆 25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44" name="等腰三角形 43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等腰三角形 44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42" name="等腰三角形 41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34" name="等腰三角形 33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32" name="等腰三角形 31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6" name="椭圆 45"/>
          <p:cNvSpPr/>
          <p:nvPr/>
        </p:nvSpPr>
        <p:spPr>
          <a:xfrm>
            <a:off x="4344957" y="2850000"/>
            <a:ext cx="1055059" cy="10550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"/>
          <p:cNvGrpSpPr/>
          <p:nvPr/>
        </p:nvGrpSpPr>
        <p:grpSpPr>
          <a:xfrm>
            <a:off x="4866793" y="2721266"/>
            <a:ext cx="45719" cy="1325305"/>
            <a:chOff x="8244408" y="2399358"/>
            <a:chExt cx="45719" cy="1325305"/>
          </a:xfrm>
        </p:grpSpPr>
        <p:sp>
          <p:nvSpPr>
            <p:cNvPr id="48" name="等腰三角形 47"/>
            <p:cNvSpPr/>
            <p:nvPr/>
          </p:nvSpPr>
          <p:spPr>
            <a:xfrm rot="10800000" flipH="1">
              <a:off x="8244408" y="3055422"/>
              <a:ext cx="45718" cy="6692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flipH="1">
              <a:off x="8244408" y="2399358"/>
              <a:ext cx="45719" cy="6692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"/>
          <p:cNvGrpSpPr/>
          <p:nvPr/>
        </p:nvGrpSpPr>
        <p:grpSpPr>
          <a:xfrm>
            <a:off x="4420730" y="3329187"/>
            <a:ext cx="983562" cy="47057"/>
            <a:chOff x="7718586" y="2031690"/>
            <a:chExt cx="983562" cy="47057"/>
          </a:xfrm>
        </p:grpSpPr>
        <p:sp>
          <p:nvSpPr>
            <p:cNvPr id="51" name="等腰三角形 50"/>
            <p:cNvSpPr/>
            <p:nvPr/>
          </p:nvSpPr>
          <p:spPr>
            <a:xfrm rot="5400000" flipH="1">
              <a:off x="8433398" y="1808659"/>
              <a:ext cx="45719" cy="49178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6200000">
              <a:off x="7941617" y="1809997"/>
              <a:ext cx="45719" cy="49178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"/>
          <p:cNvGrpSpPr/>
          <p:nvPr/>
        </p:nvGrpSpPr>
        <p:grpSpPr>
          <a:xfrm>
            <a:off x="4799963" y="3088917"/>
            <a:ext cx="194050" cy="571845"/>
            <a:chOff x="4556500" y="1700150"/>
            <a:chExt cx="272261" cy="802323"/>
          </a:xfrm>
        </p:grpSpPr>
        <p:sp>
          <p:nvSpPr>
            <p:cNvPr id="54" name="等腰三角形 53"/>
            <p:cNvSpPr/>
            <p:nvPr/>
          </p:nvSpPr>
          <p:spPr>
            <a:xfrm rot="12715935" flipH="1">
              <a:off x="4556500" y="2062728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955480">
              <a:off x="4783042" y="1700150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"/>
          <p:cNvGrpSpPr/>
          <p:nvPr/>
        </p:nvGrpSpPr>
        <p:grpSpPr>
          <a:xfrm>
            <a:off x="4600070" y="3252932"/>
            <a:ext cx="548115" cy="198227"/>
            <a:chOff x="4673723" y="2190313"/>
            <a:chExt cx="819251" cy="296284"/>
          </a:xfrm>
        </p:grpSpPr>
        <p:sp>
          <p:nvSpPr>
            <p:cNvPr id="57" name="等腰三角形 56"/>
            <p:cNvSpPr/>
            <p:nvPr/>
          </p:nvSpPr>
          <p:spPr>
            <a:xfrm rot="7386253" flipH="1">
              <a:off x="5250242" y="2243865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18163868" flipH="1">
              <a:off x="4870736" y="1993300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4849353" y="3305006"/>
            <a:ext cx="68990" cy="689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tx2">
                <a:lumMod val="60000"/>
                <a:lumOff val="40000"/>
                <a:alpha val="47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306306" y="2238096"/>
            <a:ext cx="1882987" cy="18829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"/>
          <p:cNvGrpSpPr/>
          <p:nvPr/>
        </p:nvGrpSpPr>
        <p:grpSpPr>
          <a:xfrm>
            <a:off x="3213199" y="2216881"/>
            <a:ext cx="45720" cy="1836204"/>
            <a:chOff x="3491879" y="1059582"/>
            <a:chExt cx="45720" cy="1836204"/>
          </a:xfrm>
        </p:grpSpPr>
        <p:sp>
          <p:nvSpPr>
            <p:cNvPr id="62" name="等腰三角形 61"/>
            <p:cNvSpPr/>
            <p:nvPr/>
          </p:nvSpPr>
          <p:spPr>
            <a:xfrm>
              <a:off x="3491880" y="1059582"/>
              <a:ext cx="45719" cy="97210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10800000">
              <a:off x="3491879" y="2031690"/>
              <a:ext cx="45719" cy="8640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"/>
          <p:cNvGrpSpPr/>
          <p:nvPr/>
        </p:nvGrpSpPr>
        <p:grpSpPr>
          <a:xfrm>
            <a:off x="2439021" y="3130170"/>
            <a:ext cx="1639796" cy="50039"/>
            <a:chOff x="3416699" y="2183638"/>
            <a:chExt cx="1639796" cy="50039"/>
          </a:xfrm>
        </p:grpSpPr>
        <p:sp>
          <p:nvSpPr>
            <p:cNvPr id="65" name="等腰三角形 64"/>
            <p:cNvSpPr/>
            <p:nvPr/>
          </p:nvSpPr>
          <p:spPr>
            <a:xfrm rot="5400000" flipH="1">
              <a:off x="4622748" y="1799930"/>
              <a:ext cx="50039" cy="81745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6200000" flipH="1">
              <a:off x="3802567" y="1797771"/>
              <a:ext cx="45719" cy="81745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椭圆 66"/>
          <p:cNvSpPr/>
          <p:nvPr/>
        </p:nvSpPr>
        <p:spPr>
          <a:xfrm>
            <a:off x="3120430" y="3039560"/>
            <a:ext cx="231257" cy="23125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powder">
            <a:bevelT w="247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"/>
          <p:cNvGrpSpPr/>
          <p:nvPr/>
        </p:nvGrpSpPr>
        <p:grpSpPr>
          <a:xfrm>
            <a:off x="3048773" y="2730334"/>
            <a:ext cx="398098" cy="823145"/>
            <a:chOff x="3327453" y="1573035"/>
            <a:chExt cx="398098" cy="823145"/>
          </a:xfrm>
        </p:grpSpPr>
        <p:sp>
          <p:nvSpPr>
            <p:cNvPr id="69" name="等腰三角形 68"/>
            <p:cNvSpPr/>
            <p:nvPr/>
          </p:nvSpPr>
          <p:spPr>
            <a:xfrm rot="2486217" flipH="1">
              <a:off x="3679832" y="1573035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3327287" flipH="1">
              <a:off x="3327453" y="1956435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"/>
          <p:cNvGrpSpPr/>
          <p:nvPr/>
        </p:nvGrpSpPr>
        <p:grpSpPr>
          <a:xfrm>
            <a:off x="4510182" y="1681680"/>
            <a:ext cx="565677" cy="710571"/>
            <a:chOff x="4278403" y="1563638"/>
            <a:chExt cx="1055059" cy="1325305"/>
          </a:xfrm>
        </p:grpSpPr>
        <p:sp>
          <p:nvSpPr>
            <p:cNvPr id="72" name="椭圆 71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84" name="等腰三角形 83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等腰三角形 84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5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82" name="等腰三角形 81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等腰三角形 82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80" name="等腰三角形 79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等腰三角形 80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7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78" name="等腰三角形 77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6" name="组合"/>
          <p:cNvGrpSpPr/>
          <p:nvPr/>
        </p:nvGrpSpPr>
        <p:grpSpPr>
          <a:xfrm>
            <a:off x="1707093" y="2425383"/>
            <a:ext cx="565677" cy="710571"/>
            <a:chOff x="4278403" y="1563638"/>
            <a:chExt cx="1055059" cy="1325305"/>
          </a:xfrm>
        </p:grpSpPr>
        <p:sp>
          <p:nvSpPr>
            <p:cNvPr id="87" name="椭圆 86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9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99" name="等腰三角形 98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等腰三角形 99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97" name="等腰三角形 96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等腰三角形 97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1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95" name="等腰三角形 94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等腰三角形 95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93" name="等腰三角形 92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等腰三角形 93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1" name="组合"/>
          <p:cNvGrpSpPr/>
          <p:nvPr/>
        </p:nvGrpSpPr>
        <p:grpSpPr>
          <a:xfrm>
            <a:off x="6748847" y="2703364"/>
            <a:ext cx="565677" cy="710571"/>
            <a:chOff x="4278403" y="1563638"/>
            <a:chExt cx="1055059" cy="1325305"/>
          </a:xfrm>
        </p:grpSpPr>
        <p:sp>
          <p:nvSpPr>
            <p:cNvPr id="102" name="椭圆 101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4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114" name="等腰三角形 113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等腰三角形 114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5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112" name="等腰三角形 111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等腰三角形 112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6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110" name="等腰三角形 109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等腰三角形 110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108" name="等腰三角形 107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等腰三角形 108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6" name="椭圆 115"/>
          <p:cNvSpPr/>
          <p:nvPr/>
        </p:nvSpPr>
        <p:spPr>
          <a:xfrm>
            <a:off x="6940357" y="1736068"/>
            <a:ext cx="1055059" cy="10550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"/>
          <p:cNvGrpSpPr/>
          <p:nvPr/>
        </p:nvGrpSpPr>
        <p:grpSpPr>
          <a:xfrm>
            <a:off x="7445028" y="1622428"/>
            <a:ext cx="45719" cy="1325305"/>
            <a:chOff x="8244408" y="2399358"/>
            <a:chExt cx="45719" cy="1325305"/>
          </a:xfrm>
        </p:grpSpPr>
        <p:sp>
          <p:nvSpPr>
            <p:cNvPr id="118" name="等腰三角形 117"/>
            <p:cNvSpPr/>
            <p:nvPr/>
          </p:nvSpPr>
          <p:spPr>
            <a:xfrm rot="10800000" flipH="1">
              <a:off x="8244408" y="3055422"/>
              <a:ext cx="45718" cy="6692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等腰三角形 118"/>
            <p:cNvSpPr/>
            <p:nvPr/>
          </p:nvSpPr>
          <p:spPr>
            <a:xfrm flipH="1">
              <a:off x="8244408" y="2399358"/>
              <a:ext cx="45719" cy="6692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0" name="组合"/>
          <p:cNvGrpSpPr/>
          <p:nvPr/>
        </p:nvGrpSpPr>
        <p:grpSpPr>
          <a:xfrm>
            <a:off x="6998965" y="2230349"/>
            <a:ext cx="983562" cy="47057"/>
            <a:chOff x="7718586" y="2031690"/>
            <a:chExt cx="983562" cy="47057"/>
          </a:xfrm>
        </p:grpSpPr>
        <p:sp>
          <p:nvSpPr>
            <p:cNvPr id="121" name="等腰三角形 120"/>
            <p:cNvSpPr/>
            <p:nvPr/>
          </p:nvSpPr>
          <p:spPr>
            <a:xfrm rot="5400000" flipH="1">
              <a:off x="8433398" y="1808659"/>
              <a:ext cx="45719" cy="49178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等腰三角形 121"/>
            <p:cNvSpPr/>
            <p:nvPr/>
          </p:nvSpPr>
          <p:spPr>
            <a:xfrm rot="16200000">
              <a:off x="7941617" y="1809997"/>
              <a:ext cx="45719" cy="49178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3" name="组合"/>
          <p:cNvGrpSpPr/>
          <p:nvPr/>
        </p:nvGrpSpPr>
        <p:grpSpPr>
          <a:xfrm>
            <a:off x="7378198" y="1990079"/>
            <a:ext cx="194050" cy="571845"/>
            <a:chOff x="4556500" y="1700150"/>
            <a:chExt cx="272261" cy="802323"/>
          </a:xfrm>
        </p:grpSpPr>
        <p:sp>
          <p:nvSpPr>
            <p:cNvPr id="124" name="等腰三角形 123"/>
            <p:cNvSpPr/>
            <p:nvPr/>
          </p:nvSpPr>
          <p:spPr>
            <a:xfrm rot="12715935" flipH="1">
              <a:off x="4556500" y="2062728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等腰三角形 124"/>
            <p:cNvSpPr/>
            <p:nvPr/>
          </p:nvSpPr>
          <p:spPr>
            <a:xfrm rot="1955480">
              <a:off x="4783042" y="1700150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组合"/>
          <p:cNvGrpSpPr/>
          <p:nvPr/>
        </p:nvGrpSpPr>
        <p:grpSpPr>
          <a:xfrm>
            <a:off x="7178305" y="2154094"/>
            <a:ext cx="548115" cy="198227"/>
            <a:chOff x="4673723" y="2190313"/>
            <a:chExt cx="819251" cy="296284"/>
          </a:xfrm>
        </p:grpSpPr>
        <p:sp>
          <p:nvSpPr>
            <p:cNvPr id="127" name="等腰三角形 126"/>
            <p:cNvSpPr/>
            <p:nvPr/>
          </p:nvSpPr>
          <p:spPr>
            <a:xfrm rot="7386253" flipH="1">
              <a:off x="5250242" y="2243865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等腰三角形 127"/>
            <p:cNvSpPr/>
            <p:nvPr/>
          </p:nvSpPr>
          <p:spPr>
            <a:xfrm rot="18163868" flipH="1">
              <a:off x="4870736" y="1993300"/>
              <a:ext cx="45719" cy="4397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9" name="椭圆 128"/>
          <p:cNvSpPr/>
          <p:nvPr/>
        </p:nvSpPr>
        <p:spPr>
          <a:xfrm>
            <a:off x="7427588" y="2206168"/>
            <a:ext cx="68990" cy="689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tx2">
                <a:lumMod val="60000"/>
                <a:lumOff val="40000"/>
                <a:alpha val="47000"/>
              </a:schemeClr>
            </a:glow>
            <a:softEdge rad="38100"/>
          </a:effectLst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0" name="组合"/>
          <p:cNvGrpSpPr/>
          <p:nvPr/>
        </p:nvGrpSpPr>
        <p:grpSpPr>
          <a:xfrm>
            <a:off x="6243774" y="3094021"/>
            <a:ext cx="565677" cy="710571"/>
            <a:chOff x="4278403" y="1563638"/>
            <a:chExt cx="1055059" cy="1325305"/>
          </a:xfrm>
        </p:grpSpPr>
        <p:sp>
          <p:nvSpPr>
            <p:cNvPr id="131" name="椭圆 130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143" name="等腰三角形 142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等腰三角形 143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4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141" name="等腰三角形 140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等腰三角形 141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5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139" name="等腰三角形 138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等腰三角形 139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6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137" name="等腰三角形 136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等腰三角形 137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5" name="组合"/>
          <p:cNvGrpSpPr/>
          <p:nvPr/>
        </p:nvGrpSpPr>
        <p:grpSpPr>
          <a:xfrm>
            <a:off x="5665717" y="2478418"/>
            <a:ext cx="565677" cy="710571"/>
            <a:chOff x="4278403" y="1563638"/>
            <a:chExt cx="1055059" cy="1325305"/>
          </a:xfrm>
        </p:grpSpPr>
        <p:sp>
          <p:nvSpPr>
            <p:cNvPr id="146" name="椭圆 145"/>
            <p:cNvSpPr/>
            <p:nvPr/>
          </p:nvSpPr>
          <p:spPr>
            <a:xfrm>
              <a:off x="4278403" y="1718269"/>
              <a:ext cx="1055059" cy="10550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4753069" y="2175733"/>
              <a:ext cx="115628" cy="1156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"/>
            <p:cNvGrpSpPr/>
            <p:nvPr/>
          </p:nvGrpSpPr>
          <p:grpSpPr>
            <a:xfrm>
              <a:off x="4788024" y="1563638"/>
              <a:ext cx="45719" cy="1325305"/>
              <a:chOff x="8244408" y="2399358"/>
              <a:chExt cx="45719" cy="1325305"/>
            </a:xfrm>
          </p:grpSpPr>
          <p:sp>
            <p:nvSpPr>
              <p:cNvPr id="158" name="等腰三角形 157"/>
              <p:cNvSpPr/>
              <p:nvPr/>
            </p:nvSpPr>
            <p:spPr>
              <a:xfrm rot="10800000" flipH="1">
                <a:off x="8244408" y="3055422"/>
                <a:ext cx="45718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等腰三角形 158"/>
              <p:cNvSpPr/>
              <p:nvPr/>
            </p:nvSpPr>
            <p:spPr>
              <a:xfrm flipH="1">
                <a:off x="8244408" y="2399358"/>
                <a:ext cx="45719" cy="66924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9" name="组合"/>
            <p:cNvGrpSpPr/>
            <p:nvPr/>
          </p:nvGrpSpPr>
          <p:grpSpPr>
            <a:xfrm>
              <a:off x="4327385" y="2209350"/>
              <a:ext cx="983562" cy="47057"/>
              <a:chOff x="7718586" y="2031690"/>
              <a:chExt cx="983562" cy="47057"/>
            </a:xfrm>
          </p:grpSpPr>
          <p:sp>
            <p:nvSpPr>
              <p:cNvPr id="156" name="等腰三角形 155"/>
              <p:cNvSpPr/>
              <p:nvPr/>
            </p:nvSpPr>
            <p:spPr>
              <a:xfrm rot="5400000" flipH="1">
                <a:off x="8433398" y="1808659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等腰三角形 156"/>
              <p:cNvSpPr/>
              <p:nvPr/>
            </p:nvSpPr>
            <p:spPr>
              <a:xfrm rot="16200000">
                <a:off x="7941617" y="1809997"/>
                <a:ext cx="45719" cy="49178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0" name="组合"/>
            <p:cNvGrpSpPr/>
            <p:nvPr/>
          </p:nvGrpSpPr>
          <p:grpSpPr>
            <a:xfrm>
              <a:off x="4716016" y="1972280"/>
              <a:ext cx="194050" cy="571845"/>
              <a:chOff x="4556500" y="1700150"/>
              <a:chExt cx="272261" cy="802323"/>
            </a:xfrm>
          </p:grpSpPr>
          <p:sp>
            <p:nvSpPr>
              <p:cNvPr id="154" name="等腰三角形 153"/>
              <p:cNvSpPr/>
              <p:nvPr/>
            </p:nvSpPr>
            <p:spPr>
              <a:xfrm rot="12715935" flipH="1">
                <a:off x="4556500" y="2062728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等腰三角形 154"/>
              <p:cNvSpPr/>
              <p:nvPr/>
            </p:nvSpPr>
            <p:spPr>
              <a:xfrm rot="1955480">
                <a:off x="4783042" y="170015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1" name="组合"/>
            <p:cNvGrpSpPr/>
            <p:nvPr/>
          </p:nvGrpSpPr>
          <p:grpSpPr>
            <a:xfrm>
              <a:off x="4502556" y="2120588"/>
              <a:ext cx="548115" cy="198227"/>
              <a:chOff x="4673723" y="2190313"/>
              <a:chExt cx="819251" cy="296284"/>
            </a:xfrm>
          </p:grpSpPr>
          <p:sp>
            <p:nvSpPr>
              <p:cNvPr id="152" name="等腰三角形 151"/>
              <p:cNvSpPr/>
              <p:nvPr/>
            </p:nvSpPr>
            <p:spPr>
              <a:xfrm rot="7386253" flipH="1">
                <a:off x="5250242" y="2243865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等腰三角形 152"/>
              <p:cNvSpPr/>
              <p:nvPr/>
            </p:nvSpPr>
            <p:spPr>
              <a:xfrm rot="18163868" flipH="1">
                <a:off x="4870736" y="1993300"/>
                <a:ext cx="45719" cy="43974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1501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01482 L 0.01979 0.01358" pathEditMode="relative" rAng="0" ptsTypes="AA">
                                      <p:cBhvr>
                                        <p:cTn id="9" dur="6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1580" y="-6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2160000">
                                      <p:cBhvr>
                                        <p:cTn id="21" dur="4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3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1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7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1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6" dur="1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1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6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4500000">
                                      <p:cBhvr>
                                        <p:cTn id="52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4500000">
                                      <p:cBhvr>
                                        <p:cTn id="58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-10800000">
                                      <p:cBhvr>
                                        <p:cTn id="64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-10800000">
                                      <p:cBhvr>
                                        <p:cTn id="66" dur="2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5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7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8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7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8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8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9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2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">
                                      <p:cBhvr>
                                        <p:cTn id="108" dur="1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">
                                      <p:cBhvr>
                                        <p:cTn id="117" dur="1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480000">
                                      <p:cBhvr>
                                        <p:cTn id="126" dur="1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3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3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4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5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4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4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3" presetClass="exit" presetSubtype="288" fill="hold" grpId="1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7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28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3" presetClass="exit" presetSubtype="28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7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7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xit" presetSubtype="288" fill="hold" grpId="16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28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7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2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1" dur="1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">
                                      <p:cBhvr>
                                        <p:cTn id="177" dur="2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79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83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2160000">
                                      <p:cBhvr>
                                        <p:cTn id="18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19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">
                                      <p:cBhvr>
                                        <p:cTn id="201" dur="1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03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18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2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3" presetClass="entr" presetSubtype="16" fill="hold" grpId="17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3" presetClass="entr" presetSubtype="16" fill="hold" grpId="2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4500000">
                                      <p:cBhvr>
                                        <p:cTn id="23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4500000">
                                      <p:cBhvr>
                                        <p:cTn id="23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0800000">
                                      <p:cBhvr>
                                        <p:cTn id="24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0800000">
                                      <p:cBhvr>
                                        <p:cTn id="24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19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2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6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6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7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5" dur="1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">
                                      <p:cBhvr>
                                        <p:cTn id="281" dur="2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83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8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8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">
                                      <p:cBhvr>
                                        <p:cTn id="293" dur="2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295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4" grpId="2"/>
      <p:bldP spid="46" grpId="3" animBg="1"/>
      <p:bldP spid="46" grpId="4" animBg="1"/>
      <p:bldP spid="46" grpId="5" animBg="1"/>
      <p:bldP spid="59" grpId="6" animBg="1"/>
      <p:bldP spid="59" grpId="7" animBg="1"/>
      <p:bldP spid="59" grpId="8" animBg="1"/>
      <p:bldP spid="60" grpId="9" animBg="1"/>
      <p:bldP spid="60" grpId="10" animBg="1"/>
      <p:bldP spid="60" grpId="11" animBg="1"/>
      <p:bldP spid="60" grpId="12" animBg="1"/>
      <p:bldP spid="67" grpId="13" animBg="1"/>
      <p:bldP spid="67" grpId="14" animBg="1"/>
      <p:bldP spid="67" grpId="15" animBg="1"/>
      <p:bldP spid="67" grpId="16" animBg="1"/>
      <p:bldP spid="116" grpId="17" animBg="1"/>
      <p:bldP spid="116" grpId="18" animBg="1"/>
      <p:bldP spid="116" grpId="19" animBg="1"/>
      <p:bldP spid="129" grpId="20" animBg="1"/>
      <p:bldP spid="129" grpId="21" animBg="1"/>
      <p:bldP spid="129" grpId="2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35496" y="96764"/>
            <a:ext cx="8466658" cy="521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模版下载：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2"/>
              </a:rPr>
              <a:t>http://www.lfppt.com/pptmb.aspx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特效动画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3"/>
              </a:rPr>
              <a:t>http://www.lfppt.com/pptmb_14.html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工作汇报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4"/>
              </a:rPr>
              <a:t>http://www.lfppt.com/zchb.aspx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PPT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创意开场：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5"/>
              </a:rPr>
              <a:t>http://www.lfppt.com/pptmb_21.html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搜索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: 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  <a:hlinkClick r:id="rId6"/>
              </a:rPr>
              <a:t>www.lfppt.com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免费下载，每天更新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LFPPT网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群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251106778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计划总结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年会颁奖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演讲辩论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毕业答辩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PPT/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简历竞聘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Calibri" pitchFamily="34" charset="0"/>
              </a:rPr>
              <a:t>PPT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3" name="组合"/>
          <p:cNvGrpSpPr/>
          <p:nvPr/>
        </p:nvGrpSpPr>
        <p:grpSpPr>
          <a:xfrm rot="21141927">
            <a:off x="6963812" y="2509076"/>
            <a:ext cx="2571324" cy="1688307"/>
            <a:chOff x="6054636" y="2901949"/>
            <a:chExt cx="2571324" cy="2251076"/>
          </a:xfrm>
        </p:grpSpPr>
        <p:grpSp>
          <p:nvGrpSpPr>
            <p:cNvPr id="4" name="组合"/>
            <p:cNvGrpSpPr/>
            <p:nvPr/>
          </p:nvGrpSpPr>
          <p:grpSpPr>
            <a:xfrm>
              <a:off x="6054636" y="2901949"/>
              <a:ext cx="2571324" cy="2251076"/>
              <a:chOff x="2488745" y="4177357"/>
              <a:chExt cx="2179638" cy="1908175"/>
            </a:xfrm>
          </p:grpSpPr>
          <p:sp>
            <p:nvSpPr>
              <p:cNvPr id="6" name="Freeform 66"/>
              <p:cNvSpPr>
                <a:spLocks noEditPoints="1"/>
              </p:cNvSpPr>
              <p:nvPr/>
            </p:nvSpPr>
            <p:spPr>
              <a:xfrm>
                <a:off x="2488745" y="4177357"/>
                <a:ext cx="1825625" cy="1908175"/>
              </a:xfrm>
              <a:custGeom>
                <a:avLst/>
                <a:gdLst>
                  <a:gd name="T0" fmla="*/ 487 w 704"/>
                  <a:gd name="T1" fmla="*/ 80 h 737"/>
                  <a:gd name="T2" fmla="*/ 487 w 704"/>
                  <a:gd name="T3" fmla="*/ 79 h 737"/>
                  <a:gd name="T4" fmla="*/ 484 w 704"/>
                  <a:gd name="T5" fmla="*/ 76 h 737"/>
                  <a:gd name="T6" fmla="*/ 477 w 704"/>
                  <a:gd name="T7" fmla="*/ 70 h 737"/>
                  <a:gd name="T8" fmla="*/ 465 w 704"/>
                  <a:gd name="T9" fmla="*/ 65 h 737"/>
                  <a:gd name="T10" fmla="*/ 456 w 704"/>
                  <a:gd name="T11" fmla="*/ 63 h 737"/>
                  <a:gd name="T12" fmla="*/ 422 w 704"/>
                  <a:gd name="T13" fmla="*/ 72 h 737"/>
                  <a:gd name="T14" fmla="*/ 420 w 704"/>
                  <a:gd name="T15" fmla="*/ 74 h 737"/>
                  <a:gd name="T16" fmla="*/ 404 w 704"/>
                  <a:gd name="T17" fmla="*/ 109 h 737"/>
                  <a:gd name="T18" fmla="*/ 438 w 704"/>
                  <a:gd name="T19" fmla="*/ 184 h 737"/>
                  <a:gd name="T20" fmla="*/ 423 w 704"/>
                  <a:gd name="T21" fmla="*/ 191 h 737"/>
                  <a:gd name="T22" fmla="*/ 375 w 704"/>
                  <a:gd name="T23" fmla="*/ 100 h 737"/>
                  <a:gd name="T24" fmla="*/ 316 w 704"/>
                  <a:gd name="T25" fmla="*/ 82 h 737"/>
                  <a:gd name="T26" fmla="*/ 304 w 704"/>
                  <a:gd name="T27" fmla="*/ 90 h 737"/>
                  <a:gd name="T28" fmla="*/ 341 w 704"/>
                  <a:gd name="T29" fmla="*/ 235 h 737"/>
                  <a:gd name="T30" fmla="*/ 267 w 704"/>
                  <a:gd name="T31" fmla="*/ 126 h 737"/>
                  <a:gd name="T32" fmla="*/ 240 w 704"/>
                  <a:gd name="T33" fmla="*/ 103 h 737"/>
                  <a:gd name="T34" fmla="*/ 195 w 704"/>
                  <a:gd name="T35" fmla="*/ 113 h 737"/>
                  <a:gd name="T36" fmla="*/ 246 w 704"/>
                  <a:gd name="T37" fmla="*/ 286 h 737"/>
                  <a:gd name="T38" fmla="*/ 233 w 704"/>
                  <a:gd name="T39" fmla="*/ 293 h 737"/>
                  <a:gd name="T40" fmla="*/ 64 w 704"/>
                  <a:gd name="T41" fmla="*/ 6 h 737"/>
                  <a:gd name="T42" fmla="*/ 19 w 704"/>
                  <a:gd name="T43" fmla="*/ 13 h 737"/>
                  <a:gd name="T44" fmla="*/ 175 w 704"/>
                  <a:gd name="T45" fmla="*/ 383 h 737"/>
                  <a:gd name="T46" fmla="*/ 182 w 704"/>
                  <a:gd name="T47" fmla="*/ 398 h 737"/>
                  <a:gd name="T48" fmla="*/ 178 w 704"/>
                  <a:gd name="T49" fmla="*/ 453 h 737"/>
                  <a:gd name="T50" fmla="*/ 131 w 704"/>
                  <a:gd name="T51" fmla="*/ 405 h 737"/>
                  <a:gd name="T52" fmla="*/ 41 w 704"/>
                  <a:gd name="T53" fmla="*/ 366 h 737"/>
                  <a:gd name="T54" fmla="*/ 115 w 704"/>
                  <a:gd name="T55" fmla="*/ 526 h 737"/>
                  <a:gd name="T56" fmla="*/ 138 w 704"/>
                  <a:gd name="T57" fmla="*/ 543 h 737"/>
                  <a:gd name="T58" fmla="*/ 302 w 704"/>
                  <a:gd name="T59" fmla="*/ 655 h 737"/>
                  <a:gd name="T60" fmla="*/ 324 w 704"/>
                  <a:gd name="T61" fmla="*/ 664 h 737"/>
                  <a:gd name="T62" fmla="*/ 443 w 704"/>
                  <a:gd name="T63" fmla="*/ 731 h 737"/>
                  <a:gd name="T64" fmla="*/ 526 w 704"/>
                  <a:gd name="T65" fmla="*/ 687 h 737"/>
                  <a:gd name="T66" fmla="*/ 686 w 704"/>
                  <a:gd name="T67" fmla="*/ 602 h 737"/>
                  <a:gd name="T68" fmla="*/ 652 w 704"/>
                  <a:gd name="T69" fmla="*/ 430 h 737"/>
                  <a:gd name="T70" fmla="*/ 523 w 704"/>
                  <a:gd name="T71" fmla="*/ 146 h 737"/>
                  <a:gd name="T72" fmla="*/ 488 w 704"/>
                  <a:gd name="T73" fmla="*/ 80 h 737"/>
                  <a:gd name="T74" fmla="*/ 38 w 704"/>
                  <a:gd name="T75" fmla="*/ 17 h 737"/>
                  <a:gd name="T76" fmla="*/ 88 w 704"/>
                  <a:gd name="T77" fmla="*/ 58 h 737"/>
                  <a:gd name="T78" fmla="*/ 65 w 704"/>
                  <a:gd name="T79" fmla="*/ 71 h 737"/>
                  <a:gd name="T80" fmla="*/ 36 w 704"/>
                  <a:gd name="T81" fmla="*/ 85 h 737"/>
                  <a:gd name="T82" fmla="*/ 21 w 704"/>
                  <a:gd name="T83" fmla="*/ 62 h 737"/>
                  <a:gd name="T84" fmla="*/ 171 w 704"/>
                  <a:gd name="T85" fmla="*/ 207 h 737"/>
                  <a:gd name="T86" fmla="*/ 129 w 704"/>
                  <a:gd name="T87" fmla="*/ 240 h 737"/>
                  <a:gd name="T88" fmla="*/ 116 w 704"/>
                  <a:gd name="T89" fmla="*/ 223 h 737"/>
                  <a:gd name="T90" fmla="*/ 164 w 704"/>
                  <a:gd name="T91" fmla="*/ 205 h 737"/>
                  <a:gd name="T92" fmla="*/ 116 w 704"/>
                  <a:gd name="T93" fmla="*/ 223 h 737"/>
                  <a:gd name="T94" fmla="*/ 117 w 704"/>
                  <a:gd name="T95" fmla="*/ 215 h 737"/>
                  <a:gd name="T96" fmla="*/ 157 w 704"/>
                  <a:gd name="T97" fmla="*/ 179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3613273" y="5672782"/>
                <a:ext cx="1055110" cy="412750"/>
              </a:xfrm>
              <a:custGeom>
                <a:avLst/>
                <a:gdLst>
                  <a:gd name="connsiteX0" fmla="*/ 767773 w 1055110"/>
                  <a:gd name="connsiteY0" fmla="*/ 0 h 412750"/>
                  <a:gd name="connsiteX1" fmla="*/ 1055110 w 1055110"/>
                  <a:gd name="connsiteY1" fmla="*/ 385763 h 412750"/>
                  <a:gd name="connsiteX2" fmla="*/ 1055110 w 1055110"/>
                  <a:gd name="connsiteY2" fmla="*/ 412750 h 412750"/>
                  <a:gd name="connsiteX3" fmla="*/ 0 w 1055110"/>
                  <a:gd name="connsiteY3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</p:grpSp>
        <p:sp>
          <p:nvSpPr>
            <p:cNvPr id="5" name="Freeform 20"/>
            <p:cNvSpPr/>
            <p:nvPr/>
          </p:nvSpPr>
          <p:spPr>
            <a:xfrm>
              <a:off x="7688477" y="3916370"/>
              <a:ext cx="22356" cy="16983"/>
            </a:xfrm>
            <a:custGeom>
              <a:avLst/>
              <a:gdLst>
                <a:gd name="T0" fmla="*/ 74 w 109"/>
                <a:gd name="T1" fmla="*/ 83 h 83"/>
                <a:gd name="T2" fmla="*/ 1 w 109"/>
                <a:gd name="T3" fmla="*/ 16 h 83"/>
                <a:gd name="T4" fmla="*/ 0 w 109"/>
                <a:gd name="T5" fmla="*/ 0 h 83"/>
                <a:gd name="T6" fmla="*/ 109 w 109"/>
                <a:gd name="T7" fmla="*/ 64 h 83"/>
                <a:gd name="T8" fmla="*/ 74 w 109"/>
                <a:gd name="T9" fmla="*/ 82 h 83"/>
                <a:gd name="T10" fmla="*/ 92 w 109"/>
                <a:gd name="T11" fmla="*/ 73 h 83"/>
                <a:gd name="T12" fmla="*/ 74 w 10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  <p:pic>
        <p:nvPicPr>
          <p:cNvPr id="11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11560" y="282904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065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5779" r="5611"/>
          <a:stretch>
            <a:fillRect/>
          </a:stretch>
        </p:blipFill>
        <p:spPr>
          <a:xfrm>
            <a:off x="1143001" y="-3747"/>
            <a:ext cx="6857999" cy="5150996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>
            <a:off x="1738378" y="702081"/>
            <a:ext cx="1216385" cy="1216385"/>
          </a:xfrm>
          <a:custGeom>
            <a:avLst/>
            <a:gdLst/>
            <a:ahLst/>
            <a:cxnLst/>
            <a:rect l="l" t="t" r="r" b="b"/>
            <a:pathLst>
              <a:path w="952850" h="952850">
                <a:moveTo>
                  <a:pt x="799973" y="646431"/>
                </a:moveTo>
                <a:cubicBezTo>
                  <a:pt x="798195" y="646431"/>
                  <a:pt x="797306" y="647130"/>
                  <a:pt x="797306" y="648527"/>
                </a:cubicBezTo>
                <a:cubicBezTo>
                  <a:pt x="797306" y="649924"/>
                  <a:pt x="798068" y="652432"/>
                  <a:pt x="799592" y="656051"/>
                </a:cubicBezTo>
                <a:cubicBezTo>
                  <a:pt x="801116" y="659671"/>
                  <a:pt x="803212" y="662782"/>
                  <a:pt x="805879" y="665386"/>
                </a:cubicBezTo>
                <a:cubicBezTo>
                  <a:pt x="808546" y="667989"/>
                  <a:pt x="810705" y="669291"/>
                  <a:pt x="812356" y="669291"/>
                </a:cubicBezTo>
                <a:cubicBezTo>
                  <a:pt x="815023" y="669291"/>
                  <a:pt x="817118" y="667513"/>
                  <a:pt x="818642" y="663957"/>
                </a:cubicBezTo>
                <a:cubicBezTo>
                  <a:pt x="820166" y="660401"/>
                  <a:pt x="820928" y="657544"/>
                  <a:pt x="820928" y="655385"/>
                </a:cubicBezTo>
                <a:cubicBezTo>
                  <a:pt x="820928" y="654115"/>
                  <a:pt x="820484" y="653099"/>
                  <a:pt x="819595" y="652337"/>
                </a:cubicBezTo>
                <a:cubicBezTo>
                  <a:pt x="818706" y="651575"/>
                  <a:pt x="815658" y="650400"/>
                  <a:pt x="810451" y="648812"/>
                </a:cubicBezTo>
                <a:cubicBezTo>
                  <a:pt x="805244" y="647225"/>
                  <a:pt x="801751" y="646431"/>
                  <a:pt x="799973" y="646431"/>
                </a:cubicBezTo>
                <a:close/>
                <a:moveTo>
                  <a:pt x="778447" y="644907"/>
                </a:moveTo>
                <a:cubicBezTo>
                  <a:pt x="777431" y="644907"/>
                  <a:pt x="776192" y="645034"/>
                  <a:pt x="774732" y="645288"/>
                </a:cubicBezTo>
                <a:cubicBezTo>
                  <a:pt x="773271" y="645542"/>
                  <a:pt x="771557" y="645669"/>
                  <a:pt x="769589" y="645669"/>
                </a:cubicBezTo>
                <a:cubicBezTo>
                  <a:pt x="767620" y="645669"/>
                  <a:pt x="765620" y="645542"/>
                  <a:pt x="763588" y="645288"/>
                </a:cubicBezTo>
                <a:cubicBezTo>
                  <a:pt x="759651" y="644780"/>
                  <a:pt x="757682" y="645860"/>
                  <a:pt x="757682" y="648527"/>
                </a:cubicBezTo>
                <a:cubicBezTo>
                  <a:pt x="757682" y="651194"/>
                  <a:pt x="759048" y="653988"/>
                  <a:pt x="761778" y="656909"/>
                </a:cubicBezTo>
                <a:cubicBezTo>
                  <a:pt x="764508" y="659830"/>
                  <a:pt x="766890" y="661290"/>
                  <a:pt x="768922" y="661290"/>
                </a:cubicBezTo>
                <a:cubicBezTo>
                  <a:pt x="770954" y="661290"/>
                  <a:pt x="772795" y="660433"/>
                  <a:pt x="774446" y="658718"/>
                </a:cubicBezTo>
                <a:cubicBezTo>
                  <a:pt x="776097" y="657004"/>
                  <a:pt x="777208" y="654877"/>
                  <a:pt x="777780" y="652337"/>
                </a:cubicBezTo>
                <a:cubicBezTo>
                  <a:pt x="778351" y="649797"/>
                  <a:pt x="778859" y="648209"/>
                  <a:pt x="779304" y="647574"/>
                </a:cubicBezTo>
                <a:cubicBezTo>
                  <a:pt x="779748" y="646939"/>
                  <a:pt x="779971" y="646431"/>
                  <a:pt x="779971" y="646050"/>
                </a:cubicBezTo>
                <a:cubicBezTo>
                  <a:pt x="779971" y="645288"/>
                  <a:pt x="779463" y="644907"/>
                  <a:pt x="778447" y="644907"/>
                </a:cubicBezTo>
                <a:close/>
                <a:moveTo>
                  <a:pt x="746252" y="644526"/>
                </a:moveTo>
                <a:cubicBezTo>
                  <a:pt x="745363" y="644526"/>
                  <a:pt x="742410" y="645415"/>
                  <a:pt x="737394" y="647193"/>
                </a:cubicBezTo>
                <a:cubicBezTo>
                  <a:pt x="732377" y="648971"/>
                  <a:pt x="729457" y="650146"/>
                  <a:pt x="728631" y="650717"/>
                </a:cubicBezTo>
                <a:cubicBezTo>
                  <a:pt x="727805" y="651289"/>
                  <a:pt x="727393" y="652241"/>
                  <a:pt x="727393" y="653575"/>
                </a:cubicBezTo>
                <a:cubicBezTo>
                  <a:pt x="727393" y="654908"/>
                  <a:pt x="728282" y="656845"/>
                  <a:pt x="730060" y="659385"/>
                </a:cubicBezTo>
                <a:cubicBezTo>
                  <a:pt x="731838" y="661925"/>
                  <a:pt x="734028" y="663195"/>
                  <a:pt x="736632" y="663195"/>
                </a:cubicBezTo>
                <a:cubicBezTo>
                  <a:pt x="739235" y="663195"/>
                  <a:pt x="741744" y="661290"/>
                  <a:pt x="744157" y="657480"/>
                </a:cubicBezTo>
                <a:cubicBezTo>
                  <a:pt x="746570" y="653670"/>
                  <a:pt x="747776" y="650559"/>
                  <a:pt x="747776" y="648146"/>
                </a:cubicBezTo>
                <a:cubicBezTo>
                  <a:pt x="747776" y="645733"/>
                  <a:pt x="747268" y="644526"/>
                  <a:pt x="746252" y="644526"/>
                </a:cubicBezTo>
                <a:close/>
                <a:moveTo>
                  <a:pt x="234303" y="644431"/>
                </a:moveTo>
                <a:cubicBezTo>
                  <a:pt x="231216" y="644431"/>
                  <a:pt x="224187" y="650089"/>
                  <a:pt x="213214" y="661404"/>
                </a:cubicBezTo>
                <a:cubicBezTo>
                  <a:pt x="202241" y="672720"/>
                  <a:pt x="196755" y="679921"/>
                  <a:pt x="196755" y="683007"/>
                </a:cubicBezTo>
                <a:cubicBezTo>
                  <a:pt x="196755" y="686093"/>
                  <a:pt x="201384" y="688922"/>
                  <a:pt x="210642" y="691494"/>
                </a:cubicBezTo>
                <a:cubicBezTo>
                  <a:pt x="219901" y="694066"/>
                  <a:pt x="226759" y="695352"/>
                  <a:pt x="231216" y="695352"/>
                </a:cubicBezTo>
                <a:cubicBezTo>
                  <a:pt x="239103" y="695352"/>
                  <a:pt x="243047" y="691751"/>
                  <a:pt x="243047" y="684550"/>
                </a:cubicBezTo>
                <a:cubicBezTo>
                  <a:pt x="243047" y="671863"/>
                  <a:pt x="243218" y="663462"/>
                  <a:pt x="243561" y="659347"/>
                </a:cubicBezTo>
                <a:lnTo>
                  <a:pt x="243561" y="657290"/>
                </a:lnTo>
                <a:cubicBezTo>
                  <a:pt x="243561" y="653518"/>
                  <a:pt x="242789" y="650432"/>
                  <a:pt x="241246" y="648031"/>
                </a:cubicBezTo>
                <a:cubicBezTo>
                  <a:pt x="239703" y="645631"/>
                  <a:pt x="237389" y="644431"/>
                  <a:pt x="234303" y="644431"/>
                </a:cubicBezTo>
                <a:close/>
                <a:moveTo>
                  <a:pt x="706057" y="641859"/>
                </a:moveTo>
                <a:cubicBezTo>
                  <a:pt x="702882" y="641859"/>
                  <a:pt x="697167" y="645415"/>
                  <a:pt x="688912" y="652527"/>
                </a:cubicBezTo>
                <a:cubicBezTo>
                  <a:pt x="687134" y="654178"/>
                  <a:pt x="685197" y="655543"/>
                  <a:pt x="683101" y="656623"/>
                </a:cubicBezTo>
                <a:cubicBezTo>
                  <a:pt x="681006" y="657702"/>
                  <a:pt x="679958" y="659004"/>
                  <a:pt x="679958" y="660528"/>
                </a:cubicBezTo>
                <a:cubicBezTo>
                  <a:pt x="679958" y="662052"/>
                  <a:pt x="680561" y="664021"/>
                  <a:pt x="681768" y="666434"/>
                </a:cubicBezTo>
                <a:cubicBezTo>
                  <a:pt x="682974" y="668847"/>
                  <a:pt x="684625" y="670752"/>
                  <a:pt x="686721" y="672149"/>
                </a:cubicBezTo>
                <a:cubicBezTo>
                  <a:pt x="688816" y="673546"/>
                  <a:pt x="690341" y="674244"/>
                  <a:pt x="691293" y="674244"/>
                </a:cubicBezTo>
                <a:cubicBezTo>
                  <a:pt x="692245" y="674244"/>
                  <a:pt x="692976" y="673895"/>
                  <a:pt x="693484" y="673196"/>
                </a:cubicBezTo>
                <a:cubicBezTo>
                  <a:pt x="693992" y="672498"/>
                  <a:pt x="695357" y="669704"/>
                  <a:pt x="697579" y="664814"/>
                </a:cubicBezTo>
                <a:cubicBezTo>
                  <a:pt x="699802" y="659925"/>
                  <a:pt x="701993" y="655289"/>
                  <a:pt x="704152" y="650908"/>
                </a:cubicBezTo>
                <a:cubicBezTo>
                  <a:pt x="706311" y="646526"/>
                  <a:pt x="707390" y="643955"/>
                  <a:pt x="707390" y="643193"/>
                </a:cubicBezTo>
                <a:cubicBezTo>
                  <a:pt x="707390" y="642304"/>
                  <a:pt x="706946" y="641859"/>
                  <a:pt x="706057" y="641859"/>
                </a:cubicBezTo>
                <a:close/>
                <a:moveTo>
                  <a:pt x="271850" y="626943"/>
                </a:moveTo>
                <a:cubicBezTo>
                  <a:pt x="267735" y="626943"/>
                  <a:pt x="265678" y="631058"/>
                  <a:pt x="265678" y="639287"/>
                </a:cubicBezTo>
                <a:cubicBezTo>
                  <a:pt x="265678" y="646831"/>
                  <a:pt x="267221" y="653346"/>
                  <a:pt x="270307" y="658833"/>
                </a:cubicBezTo>
                <a:cubicBezTo>
                  <a:pt x="273393" y="664319"/>
                  <a:pt x="277508" y="667062"/>
                  <a:pt x="282651" y="667062"/>
                </a:cubicBezTo>
                <a:cubicBezTo>
                  <a:pt x="285738" y="667062"/>
                  <a:pt x="288481" y="665948"/>
                  <a:pt x="290881" y="663719"/>
                </a:cubicBezTo>
                <a:cubicBezTo>
                  <a:pt x="293281" y="661490"/>
                  <a:pt x="294481" y="659004"/>
                  <a:pt x="294481" y="656261"/>
                </a:cubicBezTo>
                <a:cubicBezTo>
                  <a:pt x="294481" y="651803"/>
                  <a:pt x="292081" y="647774"/>
                  <a:pt x="287281" y="644174"/>
                </a:cubicBezTo>
                <a:cubicBezTo>
                  <a:pt x="282480" y="640573"/>
                  <a:pt x="279137" y="636801"/>
                  <a:pt x="277251" y="632858"/>
                </a:cubicBezTo>
                <a:cubicBezTo>
                  <a:pt x="275365" y="628915"/>
                  <a:pt x="273565" y="626943"/>
                  <a:pt x="271850" y="626943"/>
                </a:cubicBezTo>
                <a:close/>
                <a:moveTo>
                  <a:pt x="309655" y="616142"/>
                </a:moveTo>
                <a:cubicBezTo>
                  <a:pt x="307769" y="616142"/>
                  <a:pt x="306826" y="618199"/>
                  <a:pt x="306826" y="622314"/>
                </a:cubicBezTo>
                <a:cubicBezTo>
                  <a:pt x="306826" y="626429"/>
                  <a:pt x="307769" y="631401"/>
                  <a:pt x="309655" y="637230"/>
                </a:cubicBezTo>
                <a:cubicBezTo>
                  <a:pt x="311541" y="643059"/>
                  <a:pt x="313684" y="646745"/>
                  <a:pt x="316084" y="648289"/>
                </a:cubicBezTo>
                <a:cubicBezTo>
                  <a:pt x="318484" y="649832"/>
                  <a:pt x="321914" y="650603"/>
                  <a:pt x="326371" y="650603"/>
                </a:cubicBezTo>
                <a:cubicBezTo>
                  <a:pt x="330829" y="650603"/>
                  <a:pt x="334086" y="649403"/>
                  <a:pt x="336144" y="647003"/>
                </a:cubicBezTo>
                <a:cubicBezTo>
                  <a:pt x="338201" y="644602"/>
                  <a:pt x="339230" y="642374"/>
                  <a:pt x="339230" y="640316"/>
                </a:cubicBezTo>
                <a:cubicBezTo>
                  <a:pt x="339230" y="635173"/>
                  <a:pt x="336144" y="631229"/>
                  <a:pt x="329972" y="628486"/>
                </a:cubicBezTo>
                <a:cubicBezTo>
                  <a:pt x="323799" y="625743"/>
                  <a:pt x="319342" y="623000"/>
                  <a:pt x="316599" y="620256"/>
                </a:cubicBezTo>
                <a:cubicBezTo>
                  <a:pt x="313855" y="617513"/>
                  <a:pt x="311541" y="616142"/>
                  <a:pt x="309655" y="616142"/>
                </a:cubicBezTo>
                <a:close/>
                <a:moveTo>
                  <a:pt x="778828" y="604902"/>
                </a:moveTo>
                <a:cubicBezTo>
                  <a:pt x="777558" y="604902"/>
                  <a:pt x="776923" y="605537"/>
                  <a:pt x="776923" y="606807"/>
                </a:cubicBezTo>
                <a:cubicBezTo>
                  <a:pt x="776923" y="608458"/>
                  <a:pt x="779780" y="613665"/>
                  <a:pt x="785495" y="622428"/>
                </a:cubicBezTo>
                <a:cubicBezTo>
                  <a:pt x="791210" y="631191"/>
                  <a:pt x="795338" y="635573"/>
                  <a:pt x="797878" y="635573"/>
                </a:cubicBezTo>
                <a:cubicBezTo>
                  <a:pt x="799275" y="635573"/>
                  <a:pt x="800608" y="634334"/>
                  <a:pt x="801878" y="631858"/>
                </a:cubicBezTo>
                <a:cubicBezTo>
                  <a:pt x="803148" y="629381"/>
                  <a:pt x="803783" y="626556"/>
                  <a:pt x="803783" y="623381"/>
                </a:cubicBezTo>
                <a:cubicBezTo>
                  <a:pt x="803783" y="621730"/>
                  <a:pt x="803593" y="620237"/>
                  <a:pt x="803212" y="618904"/>
                </a:cubicBezTo>
                <a:cubicBezTo>
                  <a:pt x="802831" y="617570"/>
                  <a:pt x="801942" y="616269"/>
                  <a:pt x="800545" y="614999"/>
                </a:cubicBezTo>
                <a:cubicBezTo>
                  <a:pt x="799148" y="613729"/>
                  <a:pt x="797020" y="612268"/>
                  <a:pt x="794163" y="610617"/>
                </a:cubicBezTo>
                <a:cubicBezTo>
                  <a:pt x="791305" y="608966"/>
                  <a:pt x="788353" y="607601"/>
                  <a:pt x="785305" y="606521"/>
                </a:cubicBezTo>
                <a:cubicBezTo>
                  <a:pt x="782257" y="605442"/>
                  <a:pt x="780098" y="604902"/>
                  <a:pt x="778828" y="604902"/>
                </a:cubicBezTo>
                <a:close/>
                <a:moveTo>
                  <a:pt x="353632" y="603283"/>
                </a:moveTo>
                <a:cubicBezTo>
                  <a:pt x="348831" y="603283"/>
                  <a:pt x="346431" y="605340"/>
                  <a:pt x="346431" y="609455"/>
                </a:cubicBezTo>
                <a:cubicBezTo>
                  <a:pt x="346431" y="616656"/>
                  <a:pt x="351060" y="624114"/>
                  <a:pt x="360318" y="631829"/>
                </a:cubicBezTo>
                <a:cubicBezTo>
                  <a:pt x="369577" y="639545"/>
                  <a:pt x="376949" y="643402"/>
                  <a:pt x="382435" y="643402"/>
                </a:cubicBezTo>
                <a:cubicBezTo>
                  <a:pt x="384493" y="643402"/>
                  <a:pt x="385950" y="642288"/>
                  <a:pt x="386807" y="640059"/>
                </a:cubicBezTo>
                <a:cubicBezTo>
                  <a:pt x="387665" y="637830"/>
                  <a:pt x="388093" y="633630"/>
                  <a:pt x="388093" y="627457"/>
                </a:cubicBezTo>
                <a:cubicBezTo>
                  <a:pt x="388093" y="622314"/>
                  <a:pt x="387322" y="618285"/>
                  <a:pt x="385779" y="615370"/>
                </a:cubicBezTo>
                <a:cubicBezTo>
                  <a:pt x="384236" y="612455"/>
                  <a:pt x="379692" y="609712"/>
                  <a:pt x="372148" y="607141"/>
                </a:cubicBezTo>
                <a:cubicBezTo>
                  <a:pt x="364605" y="604569"/>
                  <a:pt x="358432" y="603283"/>
                  <a:pt x="353632" y="603283"/>
                </a:cubicBezTo>
                <a:close/>
                <a:moveTo>
                  <a:pt x="722154" y="557468"/>
                </a:moveTo>
                <a:cubicBezTo>
                  <a:pt x="723487" y="557468"/>
                  <a:pt x="725710" y="557944"/>
                  <a:pt x="728821" y="558896"/>
                </a:cubicBezTo>
                <a:cubicBezTo>
                  <a:pt x="731933" y="559849"/>
                  <a:pt x="733774" y="560770"/>
                  <a:pt x="734346" y="561659"/>
                </a:cubicBezTo>
                <a:cubicBezTo>
                  <a:pt x="734917" y="562548"/>
                  <a:pt x="735203" y="564008"/>
                  <a:pt x="735203" y="566040"/>
                </a:cubicBezTo>
                <a:cubicBezTo>
                  <a:pt x="735203" y="566548"/>
                  <a:pt x="734949" y="567501"/>
                  <a:pt x="734441" y="568898"/>
                </a:cubicBezTo>
                <a:cubicBezTo>
                  <a:pt x="733933" y="570295"/>
                  <a:pt x="733362" y="570993"/>
                  <a:pt x="732727" y="570993"/>
                </a:cubicBezTo>
                <a:cubicBezTo>
                  <a:pt x="731203" y="570993"/>
                  <a:pt x="728091" y="570168"/>
                  <a:pt x="723392" y="568517"/>
                </a:cubicBezTo>
                <a:cubicBezTo>
                  <a:pt x="718693" y="566866"/>
                  <a:pt x="716344" y="565215"/>
                  <a:pt x="716344" y="563564"/>
                </a:cubicBezTo>
                <a:cubicBezTo>
                  <a:pt x="716344" y="562802"/>
                  <a:pt x="716979" y="561595"/>
                  <a:pt x="718249" y="559944"/>
                </a:cubicBezTo>
                <a:cubicBezTo>
                  <a:pt x="719519" y="558293"/>
                  <a:pt x="720820" y="557468"/>
                  <a:pt x="722154" y="557468"/>
                </a:cubicBezTo>
                <a:close/>
                <a:moveTo>
                  <a:pt x="793687" y="540132"/>
                </a:moveTo>
                <a:cubicBezTo>
                  <a:pt x="791655" y="540132"/>
                  <a:pt x="790162" y="541148"/>
                  <a:pt x="789210" y="543180"/>
                </a:cubicBezTo>
                <a:cubicBezTo>
                  <a:pt x="788257" y="545212"/>
                  <a:pt x="787781" y="547498"/>
                  <a:pt x="787781" y="550038"/>
                </a:cubicBezTo>
                <a:cubicBezTo>
                  <a:pt x="787781" y="555880"/>
                  <a:pt x="788924" y="559531"/>
                  <a:pt x="791210" y="560992"/>
                </a:cubicBezTo>
                <a:cubicBezTo>
                  <a:pt x="793496" y="562452"/>
                  <a:pt x="795877" y="563183"/>
                  <a:pt x="798354" y="563183"/>
                </a:cubicBezTo>
                <a:cubicBezTo>
                  <a:pt x="800830" y="563183"/>
                  <a:pt x="803307" y="562421"/>
                  <a:pt x="805783" y="560897"/>
                </a:cubicBezTo>
                <a:cubicBezTo>
                  <a:pt x="808260" y="559373"/>
                  <a:pt x="809498" y="557753"/>
                  <a:pt x="809498" y="556039"/>
                </a:cubicBezTo>
                <a:cubicBezTo>
                  <a:pt x="809498" y="554324"/>
                  <a:pt x="808863" y="553150"/>
                  <a:pt x="807593" y="552515"/>
                </a:cubicBezTo>
                <a:cubicBezTo>
                  <a:pt x="804926" y="551118"/>
                  <a:pt x="802545" y="549403"/>
                  <a:pt x="800449" y="547371"/>
                </a:cubicBezTo>
                <a:cubicBezTo>
                  <a:pt x="798354" y="545339"/>
                  <a:pt x="797148" y="543625"/>
                  <a:pt x="796830" y="542228"/>
                </a:cubicBezTo>
                <a:cubicBezTo>
                  <a:pt x="796512" y="540831"/>
                  <a:pt x="795465" y="540132"/>
                  <a:pt x="793687" y="540132"/>
                </a:cubicBezTo>
                <a:close/>
                <a:moveTo>
                  <a:pt x="717772" y="528321"/>
                </a:moveTo>
                <a:cubicBezTo>
                  <a:pt x="715931" y="528321"/>
                  <a:pt x="714693" y="530036"/>
                  <a:pt x="714058" y="533465"/>
                </a:cubicBezTo>
                <a:cubicBezTo>
                  <a:pt x="713169" y="538799"/>
                  <a:pt x="709486" y="547308"/>
                  <a:pt x="703009" y="558992"/>
                </a:cubicBezTo>
                <a:cubicBezTo>
                  <a:pt x="696532" y="570676"/>
                  <a:pt x="689229" y="581661"/>
                  <a:pt x="681101" y="591948"/>
                </a:cubicBezTo>
                <a:cubicBezTo>
                  <a:pt x="680212" y="593091"/>
                  <a:pt x="679768" y="594107"/>
                  <a:pt x="679768" y="594996"/>
                </a:cubicBezTo>
                <a:cubicBezTo>
                  <a:pt x="679768" y="596774"/>
                  <a:pt x="681038" y="597663"/>
                  <a:pt x="683578" y="597663"/>
                </a:cubicBezTo>
                <a:cubicBezTo>
                  <a:pt x="686118" y="597663"/>
                  <a:pt x="689864" y="595536"/>
                  <a:pt x="694817" y="591281"/>
                </a:cubicBezTo>
                <a:cubicBezTo>
                  <a:pt x="699770" y="587027"/>
                  <a:pt x="703707" y="582487"/>
                  <a:pt x="706628" y="577661"/>
                </a:cubicBezTo>
                <a:cubicBezTo>
                  <a:pt x="707898" y="575629"/>
                  <a:pt x="709200" y="574613"/>
                  <a:pt x="710533" y="574613"/>
                </a:cubicBezTo>
                <a:cubicBezTo>
                  <a:pt x="711867" y="574613"/>
                  <a:pt x="713359" y="575184"/>
                  <a:pt x="715010" y="576327"/>
                </a:cubicBezTo>
                <a:cubicBezTo>
                  <a:pt x="716661" y="577470"/>
                  <a:pt x="718947" y="578296"/>
                  <a:pt x="721868" y="578804"/>
                </a:cubicBezTo>
                <a:cubicBezTo>
                  <a:pt x="722884" y="579058"/>
                  <a:pt x="723741" y="579724"/>
                  <a:pt x="724440" y="580804"/>
                </a:cubicBezTo>
                <a:cubicBezTo>
                  <a:pt x="725138" y="581883"/>
                  <a:pt x="725488" y="583058"/>
                  <a:pt x="725488" y="584328"/>
                </a:cubicBezTo>
                <a:cubicBezTo>
                  <a:pt x="725488" y="585598"/>
                  <a:pt x="724789" y="587281"/>
                  <a:pt x="723392" y="589376"/>
                </a:cubicBezTo>
                <a:cubicBezTo>
                  <a:pt x="721995" y="591472"/>
                  <a:pt x="720979" y="592520"/>
                  <a:pt x="720344" y="592520"/>
                </a:cubicBezTo>
                <a:cubicBezTo>
                  <a:pt x="719709" y="592520"/>
                  <a:pt x="718757" y="592202"/>
                  <a:pt x="717487" y="591567"/>
                </a:cubicBezTo>
                <a:cubicBezTo>
                  <a:pt x="716217" y="590932"/>
                  <a:pt x="714089" y="590392"/>
                  <a:pt x="711105" y="589948"/>
                </a:cubicBezTo>
                <a:cubicBezTo>
                  <a:pt x="708120" y="589503"/>
                  <a:pt x="705644" y="589281"/>
                  <a:pt x="703675" y="589281"/>
                </a:cubicBezTo>
                <a:cubicBezTo>
                  <a:pt x="701707" y="589281"/>
                  <a:pt x="700119" y="590170"/>
                  <a:pt x="698913" y="591948"/>
                </a:cubicBezTo>
                <a:cubicBezTo>
                  <a:pt x="697706" y="593726"/>
                  <a:pt x="697103" y="595155"/>
                  <a:pt x="697103" y="596234"/>
                </a:cubicBezTo>
                <a:cubicBezTo>
                  <a:pt x="697103" y="597314"/>
                  <a:pt x="699072" y="598362"/>
                  <a:pt x="703009" y="599378"/>
                </a:cubicBezTo>
                <a:cubicBezTo>
                  <a:pt x="709613" y="601029"/>
                  <a:pt x="712915" y="603188"/>
                  <a:pt x="712915" y="605855"/>
                </a:cubicBezTo>
                <a:cubicBezTo>
                  <a:pt x="712915" y="607506"/>
                  <a:pt x="711613" y="609633"/>
                  <a:pt x="709009" y="612236"/>
                </a:cubicBezTo>
                <a:cubicBezTo>
                  <a:pt x="706406" y="614840"/>
                  <a:pt x="698056" y="620206"/>
                  <a:pt x="683959" y="628334"/>
                </a:cubicBezTo>
                <a:cubicBezTo>
                  <a:pt x="682181" y="629350"/>
                  <a:pt x="681292" y="630112"/>
                  <a:pt x="681292" y="630620"/>
                </a:cubicBezTo>
                <a:cubicBezTo>
                  <a:pt x="681292" y="631128"/>
                  <a:pt x="682498" y="631667"/>
                  <a:pt x="684911" y="632239"/>
                </a:cubicBezTo>
                <a:cubicBezTo>
                  <a:pt x="687324" y="632810"/>
                  <a:pt x="689801" y="633096"/>
                  <a:pt x="692341" y="633096"/>
                </a:cubicBezTo>
                <a:cubicBezTo>
                  <a:pt x="698056" y="633096"/>
                  <a:pt x="703548" y="631667"/>
                  <a:pt x="708819" y="628810"/>
                </a:cubicBezTo>
                <a:cubicBezTo>
                  <a:pt x="714089" y="625952"/>
                  <a:pt x="717328" y="623571"/>
                  <a:pt x="718534" y="621666"/>
                </a:cubicBezTo>
                <a:cubicBezTo>
                  <a:pt x="719741" y="619761"/>
                  <a:pt x="720662" y="617126"/>
                  <a:pt x="721297" y="613760"/>
                </a:cubicBezTo>
                <a:cubicBezTo>
                  <a:pt x="721932" y="610395"/>
                  <a:pt x="722725" y="607982"/>
                  <a:pt x="723678" y="606521"/>
                </a:cubicBezTo>
                <a:cubicBezTo>
                  <a:pt x="724630" y="605061"/>
                  <a:pt x="727043" y="602013"/>
                  <a:pt x="730917" y="597377"/>
                </a:cubicBezTo>
                <a:cubicBezTo>
                  <a:pt x="734790" y="592742"/>
                  <a:pt x="739648" y="584963"/>
                  <a:pt x="745490" y="574041"/>
                </a:cubicBezTo>
                <a:cubicBezTo>
                  <a:pt x="751332" y="563119"/>
                  <a:pt x="754253" y="556896"/>
                  <a:pt x="754253" y="555372"/>
                </a:cubicBezTo>
                <a:cubicBezTo>
                  <a:pt x="754253" y="554864"/>
                  <a:pt x="753904" y="554420"/>
                  <a:pt x="753205" y="554039"/>
                </a:cubicBezTo>
                <a:cubicBezTo>
                  <a:pt x="752507" y="553658"/>
                  <a:pt x="750602" y="553181"/>
                  <a:pt x="747490" y="552610"/>
                </a:cubicBezTo>
                <a:cubicBezTo>
                  <a:pt x="744379" y="552038"/>
                  <a:pt x="741490" y="551753"/>
                  <a:pt x="738823" y="551753"/>
                </a:cubicBezTo>
                <a:cubicBezTo>
                  <a:pt x="731203" y="551753"/>
                  <a:pt x="727393" y="550483"/>
                  <a:pt x="727393" y="547943"/>
                </a:cubicBezTo>
                <a:cubicBezTo>
                  <a:pt x="727393" y="547054"/>
                  <a:pt x="727901" y="545339"/>
                  <a:pt x="728917" y="542799"/>
                </a:cubicBezTo>
                <a:cubicBezTo>
                  <a:pt x="729933" y="540259"/>
                  <a:pt x="730885" y="538640"/>
                  <a:pt x="731774" y="537941"/>
                </a:cubicBezTo>
                <a:cubicBezTo>
                  <a:pt x="732663" y="537243"/>
                  <a:pt x="733108" y="536767"/>
                  <a:pt x="733108" y="536513"/>
                </a:cubicBezTo>
                <a:cubicBezTo>
                  <a:pt x="733108" y="535624"/>
                  <a:pt x="731012" y="534036"/>
                  <a:pt x="726821" y="531750"/>
                </a:cubicBezTo>
                <a:cubicBezTo>
                  <a:pt x="722630" y="529464"/>
                  <a:pt x="719614" y="528321"/>
                  <a:pt x="717772" y="528321"/>
                </a:cubicBezTo>
                <a:close/>
                <a:moveTo>
                  <a:pt x="773494" y="519558"/>
                </a:moveTo>
                <a:cubicBezTo>
                  <a:pt x="769684" y="519558"/>
                  <a:pt x="767779" y="520320"/>
                  <a:pt x="767779" y="521844"/>
                </a:cubicBezTo>
                <a:cubicBezTo>
                  <a:pt x="767779" y="522225"/>
                  <a:pt x="767842" y="522670"/>
                  <a:pt x="767969" y="523178"/>
                </a:cubicBezTo>
                <a:cubicBezTo>
                  <a:pt x="768096" y="523686"/>
                  <a:pt x="768160" y="524638"/>
                  <a:pt x="768160" y="526035"/>
                </a:cubicBezTo>
                <a:cubicBezTo>
                  <a:pt x="768160" y="527432"/>
                  <a:pt x="767969" y="529464"/>
                  <a:pt x="767588" y="532131"/>
                </a:cubicBezTo>
                <a:cubicBezTo>
                  <a:pt x="766572" y="539243"/>
                  <a:pt x="765556" y="553531"/>
                  <a:pt x="764540" y="574994"/>
                </a:cubicBezTo>
                <a:cubicBezTo>
                  <a:pt x="764413" y="577407"/>
                  <a:pt x="764000" y="579026"/>
                  <a:pt x="763302" y="579851"/>
                </a:cubicBezTo>
                <a:cubicBezTo>
                  <a:pt x="762603" y="580677"/>
                  <a:pt x="760444" y="581693"/>
                  <a:pt x="756825" y="582899"/>
                </a:cubicBezTo>
                <a:cubicBezTo>
                  <a:pt x="753205" y="584106"/>
                  <a:pt x="750316" y="584709"/>
                  <a:pt x="748157" y="584709"/>
                </a:cubicBezTo>
                <a:cubicBezTo>
                  <a:pt x="747395" y="584709"/>
                  <a:pt x="746855" y="584519"/>
                  <a:pt x="746538" y="584138"/>
                </a:cubicBezTo>
                <a:cubicBezTo>
                  <a:pt x="746220" y="583757"/>
                  <a:pt x="745808" y="583566"/>
                  <a:pt x="745300" y="583566"/>
                </a:cubicBezTo>
                <a:cubicBezTo>
                  <a:pt x="743903" y="583566"/>
                  <a:pt x="743204" y="584900"/>
                  <a:pt x="743204" y="587567"/>
                </a:cubicBezTo>
                <a:cubicBezTo>
                  <a:pt x="743204" y="590234"/>
                  <a:pt x="744157" y="593091"/>
                  <a:pt x="746062" y="596139"/>
                </a:cubicBezTo>
                <a:cubicBezTo>
                  <a:pt x="747967" y="599187"/>
                  <a:pt x="749491" y="600711"/>
                  <a:pt x="750634" y="600711"/>
                </a:cubicBezTo>
                <a:lnTo>
                  <a:pt x="754444" y="599378"/>
                </a:lnTo>
                <a:cubicBezTo>
                  <a:pt x="755841" y="598870"/>
                  <a:pt x="757206" y="598616"/>
                  <a:pt x="758539" y="598616"/>
                </a:cubicBezTo>
                <a:cubicBezTo>
                  <a:pt x="759873" y="598616"/>
                  <a:pt x="760540" y="599060"/>
                  <a:pt x="760540" y="599949"/>
                </a:cubicBezTo>
                <a:cubicBezTo>
                  <a:pt x="760540" y="601473"/>
                  <a:pt x="759619" y="603981"/>
                  <a:pt x="757777" y="607474"/>
                </a:cubicBezTo>
                <a:cubicBezTo>
                  <a:pt x="755936" y="610966"/>
                  <a:pt x="752761" y="615062"/>
                  <a:pt x="748252" y="619761"/>
                </a:cubicBezTo>
                <a:cubicBezTo>
                  <a:pt x="743744" y="624460"/>
                  <a:pt x="739331" y="628207"/>
                  <a:pt x="735013" y="631001"/>
                </a:cubicBezTo>
                <a:cubicBezTo>
                  <a:pt x="733362" y="632144"/>
                  <a:pt x="732536" y="633096"/>
                  <a:pt x="732536" y="633858"/>
                </a:cubicBezTo>
                <a:cubicBezTo>
                  <a:pt x="732536" y="635382"/>
                  <a:pt x="734409" y="636144"/>
                  <a:pt x="738156" y="636144"/>
                </a:cubicBezTo>
                <a:cubicBezTo>
                  <a:pt x="741902" y="636144"/>
                  <a:pt x="745998" y="635160"/>
                  <a:pt x="750443" y="633191"/>
                </a:cubicBezTo>
                <a:cubicBezTo>
                  <a:pt x="754888" y="631223"/>
                  <a:pt x="757936" y="629572"/>
                  <a:pt x="759587" y="628238"/>
                </a:cubicBezTo>
                <a:cubicBezTo>
                  <a:pt x="761238" y="626905"/>
                  <a:pt x="762064" y="624746"/>
                  <a:pt x="762064" y="621761"/>
                </a:cubicBezTo>
                <a:cubicBezTo>
                  <a:pt x="762064" y="618777"/>
                  <a:pt x="763588" y="614237"/>
                  <a:pt x="766636" y="608141"/>
                </a:cubicBezTo>
                <a:cubicBezTo>
                  <a:pt x="769684" y="602045"/>
                  <a:pt x="771906" y="597854"/>
                  <a:pt x="773303" y="595568"/>
                </a:cubicBezTo>
                <a:cubicBezTo>
                  <a:pt x="774700" y="593282"/>
                  <a:pt x="777970" y="590837"/>
                  <a:pt x="783114" y="588233"/>
                </a:cubicBezTo>
                <a:cubicBezTo>
                  <a:pt x="788257" y="585630"/>
                  <a:pt x="791496" y="583280"/>
                  <a:pt x="792829" y="581185"/>
                </a:cubicBezTo>
                <a:cubicBezTo>
                  <a:pt x="794163" y="579089"/>
                  <a:pt x="794830" y="577343"/>
                  <a:pt x="794830" y="575946"/>
                </a:cubicBezTo>
                <a:cubicBezTo>
                  <a:pt x="794830" y="574549"/>
                  <a:pt x="794385" y="573406"/>
                  <a:pt x="793496" y="572517"/>
                </a:cubicBezTo>
                <a:cubicBezTo>
                  <a:pt x="792607" y="571628"/>
                  <a:pt x="791147" y="571184"/>
                  <a:pt x="789115" y="571184"/>
                </a:cubicBezTo>
                <a:cubicBezTo>
                  <a:pt x="787083" y="571184"/>
                  <a:pt x="785146" y="571501"/>
                  <a:pt x="783304" y="572136"/>
                </a:cubicBezTo>
                <a:cubicBezTo>
                  <a:pt x="781463" y="572771"/>
                  <a:pt x="779875" y="573089"/>
                  <a:pt x="778542" y="573089"/>
                </a:cubicBezTo>
                <a:cubicBezTo>
                  <a:pt x="777208" y="573089"/>
                  <a:pt x="776542" y="572200"/>
                  <a:pt x="776542" y="570422"/>
                </a:cubicBezTo>
                <a:lnTo>
                  <a:pt x="777113" y="562802"/>
                </a:lnTo>
                <a:cubicBezTo>
                  <a:pt x="777367" y="559500"/>
                  <a:pt x="777748" y="550165"/>
                  <a:pt x="778256" y="534798"/>
                </a:cubicBezTo>
                <a:cubicBezTo>
                  <a:pt x="778383" y="530988"/>
                  <a:pt x="778828" y="528131"/>
                  <a:pt x="779590" y="526226"/>
                </a:cubicBezTo>
                <a:cubicBezTo>
                  <a:pt x="780352" y="524321"/>
                  <a:pt x="780733" y="523051"/>
                  <a:pt x="780733" y="522416"/>
                </a:cubicBezTo>
                <a:cubicBezTo>
                  <a:pt x="780733" y="520511"/>
                  <a:pt x="778320" y="519558"/>
                  <a:pt x="773494" y="519558"/>
                </a:cubicBezTo>
                <a:close/>
                <a:moveTo>
                  <a:pt x="288052" y="448978"/>
                </a:moveTo>
                <a:cubicBezTo>
                  <a:pt x="289595" y="448978"/>
                  <a:pt x="290367" y="450178"/>
                  <a:pt x="290367" y="452578"/>
                </a:cubicBezTo>
                <a:lnTo>
                  <a:pt x="290367" y="471095"/>
                </a:lnTo>
                <a:cubicBezTo>
                  <a:pt x="290367" y="475210"/>
                  <a:pt x="289681" y="478124"/>
                  <a:pt x="288309" y="479839"/>
                </a:cubicBezTo>
                <a:cubicBezTo>
                  <a:pt x="286938" y="481553"/>
                  <a:pt x="284023" y="483182"/>
                  <a:pt x="279565" y="484725"/>
                </a:cubicBezTo>
                <a:cubicBezTo>
                  <a:pt x="275108" y="486268"/>
                  <a:pt x="271679" y="487040"/>
                  <a:pt x="269278" y="487040"/>
                </a:cubicBezTo>
                <a:cubicBezTo>
                  <a:pt x="263106" y="487040"/>
                  <a:pt x="258648" y="482839"/>
                  <a:pt x="255905" y="474438"/>
                </a:cubicBezTo>
                <a:cubicBezTo>
                  <a:pt x="253162" y="466037"/>
                  <a:pt x="251790" y="460465"/>
                  <a:pt x="251790" y="457722"/>
                </a:cubicBezTo>
                <a:cubicBezTo>
                  <a:pt x="251790" y="454979"/>
                  <a:pt x="252476" y="453607"/>
                  <a:pt x="253848" y="453607"/>
                </a:cubicBezTo>
                <a:cubicBezTo>
                  <a:pt x="255219" y="453607"/>
                  <a:pt x="256248" y="453950"/>
                  <a:pt x="256934" y="454636"/>
                </a:cubicBezTo>
                <a:cubicBezTo>
                  <a:pt x="263106" y="459093"/>
                  <a:pt x="267735" y="461322"/>
                  <a:pt x="270821" y="461322"/>
                </a:cubicBezTo>
                <a:cubicBezTo>
                  <a:pt x="273908" y="461322"/>
                  <a:pt x="276479" y="460122"/>
                  <a:pt x="278537" y="457722"/>
                </a:cubicBezTo>
                <a:cubicBezTo>
                  <a:pt x="283337" y="451893"/>
                  <a:pt x="286509" y="448978"/>
                  <a:pt x="288052" y="448978"/>
                </a:cubicBezTo>
                <a:close/>
                <a:moveTo>
                  <a:pt x="352346" y="431490"/>
                </a:moveTo>
                <a:cubicBezTo>
                  <a:pt x="353889" y="431490"/>
                  <a:pt x="354660" y="432347"/>
                  <a:pt x="354660" y="434062"/>
                </a:cubicBezTo>
                <a:cubicBezTo>
                  <a:pt x="354660" y="440577"/>
                  <a:pt x="354060" y="446921"/>
                  <a:pt x="352860" y="453093"/>
                </a:cubicBezTo>
                <a:cubicBezTo>
                  <a:pt x="351660" y="459265"/>
                  <a:pt x="350203" y="463123"/>
                  <a:pt x="348488" y="464666"/>
                </a:cubicBezTo>
                <a:cubicBezTo>
                  <a:pt x="346774" y="466209"/>
                  <a:pt x="343688" y="467495"/>
                  <a:pt x="339230" y="468523"/>
                </a:cubicBezTo>
                <a:lnTo>
                  <a:pt x="325857" y="471609"/>
                </a:lnTo>
                <a:cubicBezTo>
                  <a:pt x="321742" y="471609"/>
                  <a:pt x="319685" y="468352"/>
                  <a:pt x="319685" y="461837"/>
                </a:cubicBezTo>
                <a:cubicBezTo>
                  <a:pt x="319685" y="455322"/>
                  <a:pt x="320370" y="451035"/>
                  <a:pt x="321742" y="448978"/>
                </a:cubicBezTo>
                <a:cubicBezTo>
                  <a:pt x="323114" y="446921"/>
                  <a:pt x="326371" y="444606"/>
                  <a:pt x="331515" y="442034"/>
                </a:cubicBezTo>
                <a:cubicBezTo>
                  <a:pt x="336658" y="439462"/>
                  <a:pt x="341030" y="437062"/>
                  <a:pt x="344631" y="434833"/>
                </a:cubicBezTo>
                <a:cubicBezTo>
                  <a:pt x="348231" y="432604"/>
                  <a:pt x="350803" y="431490"/>
                  <a:pt x="352346" y="431490"/>
                </a:cubicBezTo>
                <a:close/>
                <a:moveTo>
                  <a:pt x="283680" y="397543"/>
                </a:moveTo>
                <a:cubicBezTo>
                  <a:pt x="287452" y="397543"/>
                  <a:pt x="289338" y="403029"/>
                  <a:pt x="289338" y="414002"/>
                </a:cubicBezTo>
                <a:cubicBezTo>
                  <a:pt x="289338" y="421203"/>
                  <a:pt x="287452" y="425832"/>
                  <a:pt x="283680" y="427890"/>
                </a:cubicBezTo>
                <a:cubicBezTo>
                  <a:pt x="277508" y="431319"/>
                  <a:pt x="271764" y="434576"/>
                  <a:pt x="266449" y="437662"/>
                </a:cubicBezTo>
                <a:cubicBezTo>
                  <a:pt x="261134" y="440748"/>
                  <a:pt x="257620" y="442291"/>
                  <a:pt x="255905" y="442291"/>
                </a:cubicBezTo>
                <a:cubicBezTo>
                  <a:pt x="252133" y="442291"/>
                  <a:pt x="250247" y="437834"/>
                  <a:pt x="250247" y="428918"/>
                </a:cubicBezTo>
                <a:cubicBezTo>
                  <a:pt x="250247" y="420003"/>
                  <a:pt x="250762" y="414088"/>
                  <a:pt x="251790" y="411173"/>
                </a:cubicBezTo>
                <a:cubicBezTo>
                  <a:pt x="252819" y="408259"/>
                  <a:pt x="257448" y="405258"/>
                  <a:pt x="265678" y="402172"/>
                </a:cubicBezTo>
                <a:cubicBezTo>
                  <a:pt x="273908" y="399086"/>
                  <a:pt x="279908" y="397543"/>
                  <a:pt x="283680" y="397543"/>
                </a:cubicBezTo>
                <a:close/>
                <a:moveTo>
                  <a:pt x="336401" y="384684"/>
                </a:moveTo>
                <a:cubicBezTo>
                  <a:pt x="340344" y="384684"/>
                  <a:pt x="344716" y="385799"/>
                  <a:pt x="349517" y="388027"/>
                </a:cubicBezTo>
                <a:cubicBezTo>
                  <a:pt x="354318" y="390256"/>
                  <a:pt x="356718" y="397371"/>
                  <a:pt x="356718" y="409373"/>
                </a:cubicBezTo>
                <a:cubicBezTo>
                  <a:pt x="356718" y="413145"/>
                  <a:pt x="356032" y="415031"/>
                  <a:pt x="354660" y="415031"/>
                </a:cubicBezTo>
                <a:cubicBezTo>
                  <a:pt x="353289" y="415031"/>
                  <a:pt x="351832" y="414516"/>
                  <a:pt x="350288" y="413488"/>
                </a:cubicBezTo>
                <a:cubicBezTo>
                  <a:pt x="348745" y="412459"/>
                  <a:pt x="347117" y="411945"/>
                  <a:pt x="345402" y="411945"/>
                </a:cubicBezTo>
                <a:cubicBezTo>
                  <a:pt x="343688" y="411945"/>
                  <a:pt x="341716" y="413231"/>
                  <a:pt x="339487" y="415802"/>
                </a:cubicBezTo>
                <a:cubicBezTo>
                  <a:pt x="337258" y="418374"/>
                  <a:pt x="334086" y="421374"/>
                  <a:pt x="329972" y="424803"/>
                </a:cubicBezTo>
                <a:cubicBezTo>
                  <a:pt x="325857" y="428232"/>
                  <a:pt x="323114" y="429947"/>
                  <a:pt x="321742" y="429947"/>
                </a:cubicBezTo>
                <a:cubicBezTo>
                  <a:pt x="320370" y="429947"/>
                  <a:pt x="319856" y="427718"/>
                  <a:pt x="320199" y="423260"/>
                </a:cubicBezTo>
                <a:lnTo>
                  <a:pt x="321742" y="397029"/>
                </a:lnTo>
                <a:cubicBezTo>
                  <a:pt x="322085" y="393600"/>
                  <a:pt x="323628" y="390685"/>
                  <a:pt x="326371" y="388285"/>
                </a:cubicBezTo>
                <a:cubicBezTo>
                  <a:pt x="329114" y="385884"/>
                  <a:pt x="332458" y="384684"/>
                  <a:pt x="336401" y="384684"/>
                </a:cubicBezTo>
                <a:close/>
                <a:moveTo>
                  <a:pt x="536226" y="372854"/>
                </a:moveTo>
                <a:cubicBezTo>
                  <a:pt x="532797" y="372854"/>
                  <a:pt x="529711" y="375683"/>
                  <a:pt x="526968" y="381341"/>
                </a:cubicBezTo>
                <a:cubicBezTo>
                  <a:pt x="524224" y="386999"/>
                  <a:pt x="522853" y="392314"/>
                  <a:pt x="522853" y="397286"/>
                </a:cubicBezTo>
                <a:cubicBezTo>
                  <a:pt x="522853" y="402258"/>
                  <a:pt x="523539" y="407487"/>
                  <a:pt x="524910" y="412973"/>
                </a:cubicBezTo>
                <a:cubicBezTo>
                  <a:pt x="526282" y="418460"/>
                  <a:pt x="528339" y="421717"/>
                  <a:pt x="531082" y="422746"/>
                </a:cubicBezTo>
                <a:cubicBezTo>
                  <a:pt x="533826" y="423775"/>
                  <a:pt x="538283" y="424803"/>
                  <a:pt x="544456" y="425832"/>
                </a:cubicBezTo>
                <a:cubicBezTo>
                  <a:pt x="550628" y="426861"/>
                  <a:pt x="555600" y="427375"/>
                  <a:pt x="559372" y="427375"/>
                </a:cubicBezTo>
                <a:cubicBezTo>
                  <a:pt x="569659" y="427375"/>
                  <a:pt x="574802" y="423603"/>
                  <a:pt x="574802" y="416059"/>
                </a:cubicBezTo>
                <a:cubicBezTo>
                  <a:pt x="574802" y="410230"/>
                  <a:pt x="572230" y="405601"/>
                  <a:pt x="567087" y="402172"/>
                </a:cubicBezTo>
                <a:cubicBezTo>
                  <a:pt x="552342" y="392571"/>
                  <a:pt x="544113" y="384341"/>
                  <a:pt x="542398" y="377483"/>
                </a:cubicBezTo>
                <a:cubicBezTo>
                  <a:pt x="541712" y="374397"/>
                  <a:pt x="539655" y="372854"/>
                  <a:pt x="536226" y="372854"/>
                </a:cubicBezTo>
                <a:close/>
                <a:moveTo>
                  <a:pt x="344631" y="363081"/>
                </a:moveTo>
                <a:cubicBezTo>
                  <a:pt x="332801" y="363081"/>
                  <a:pt x="319342" y="364796"/>
                  <a:pt x="304254" y="368225"/>
                </a:cubicBezTo>
                <a:cubicBezTo>
                  <a:pt x="265506" y="376797"/>
                  <a:pt x="241589" y="381684"/>
                  <a:pt x="232502" y="382884"/>
                </a:cubicBezTo>
                <a:cubicBezTo>
                  <a:pt x="223415" y="384084"/>
                  <a:pt x="217843" y="385713"/>
                  <a:pt x="215786" y="387770"/>
                </a:cubicBezTo>
                <a:cubicBezTo>
                  <a:pt x="213729" y="389828"/>
                  <a:pt x="212700" y="393600"/>
                  <a:pt x="212700" y="399086"/>
                </a:cubicBezTo>
                <a:cubicBezTo>
                  <a:pt x="212700" y="413145"/>
                  <a:pt x="214500" y="426689"/>
                  <a:pt x="218101" y="439720"/>
                </a:cubicBezTo>
                <a:cubicBezTo>
                  <a:pt x="221701" y="452750"/>
                  <a:pt x="228730" y="469038"/>
                  <a:pt x="239189" y="488583"/>
                </a:cubicBezTo>
                <a:cubicBezTo>
                  <a:pt x="249647" y="508128"/>
                  <a:pt x="255734" y="518844"/>
                  <a:pt x="257448" y="520730"/>
                </a:cubicBezTo>
                <a:cubicBezTo>
                  <a:pt x="259163" y="522616"/>
                  <a:pt x="260792" y="523559"/>
                  <a:pt x="262335" y="523559"/>
                </a:cubicBezTo>
                <a:cubicBezTo>
                  <a:pt x="263878" y="523559"/>
                  <a:pt x="265592" y="522530"/>
                  <a:pt x="267478" y="520473"/>
                </a:cubicBezTo>
                <a:cubicBezTo>
                  <a:pt x="269364" y="518415"/>
                  <a:pt x="272450" y="516529"/>
                  <a:pt x="276736" y="514815"/>
                </a:cubicBezTo>
                <a:cubicBezTo>
                  <a:pt x="281023" y="513100"/>
                  <a:pt x="284280" y="512243"/>
                  <a:pt x="286509" y="512243"/>
                </a:cubicBezTo>
                <a:cubicBezTo>
                  <a:pt x="288738" y="512243"/>
                  <a:pt x="289852" y="516101"/>
                  <a:pt x="289852" y="523816"/>
                </a:cubicBezTo>
                <a:cubicBezTo>
                  <a:pt x="289852" y="531531"/>
                  <a:pt x="288566" y="536160"/>
                  <a:pt x="285995" y="537703"/>
                </a:cubicBezTo>
                <a:cubicBezTo>
                  <a:pt x="283423" y="539246"/>
                  <a:pt x="276651" y="541904"/>
                  <a:pt x="265678" y="545676"/>
                </a:cubicBezTo>
                <a:cubicBezTo>
                  <a:pt x="254705" y="549448"/>
                  <a:pt x="247504" y="552019"/>
                  <a:pt x="244075" y="553391"/>
                </a:cubicBezTo>
                <a:cubicBezTo>
                  <a:pt x="240646" y="554763"/>
                  <a:pt x="238932" y="556734"/>
                  <a:pt x="238932" y="559306"/>
                </a:cubicBezTo>
                <a:cubicBezTo>
                  <a:pt x="238932" y="561878"/>
                  <a:pt x="239960" y="565307"/>
                  <a:pt x="242018" y="569593"/>
                </a:cubicBezTo>
                <a:cubicBezTo>
                  <a:pt x="244075" y="573879"/>
                  <a:pt x="245961" y="576022"/>
                  <a:pt x="247676" y="576022"/>
                </a:cubicBezTo>
                <a:cubicBezTo>
                  <a:pt x="249390" y="576022"/>
                  <a:pt x="251448" y="575337"/>
                  <a:pt x="253848" y="573965"/>
                </a:cubicBezTo>
                <a:cubicBezTo>
                  <a:pt x="256248" y="572593"/>
                  <a:pt x="261049" y="570793"/>
                  <a:pt x="268250" y="568564"/>
                </a:cubicBezTo>
                <a:cubicBezTo>
                  <a:pt x="275451" y="566335"/>
                  <a:pt x="280337" y="565221"/>
                  <a:pt x="282909" y="565221"/>
                </a:cubicBezTo>
                <a:cubicBezTo>
                  <a:pt x="285480" y="565221"/>
                  <a:pt x="286766" y="567450"/>
                  <a:pt x="286766" y="571908"/>
                </a:cubicBezTo>
                <a:cubicBezTo>
                  <a:pt x="286766" y="576365"/>
                  <a:pt x="285738" y="579537"/>
                  <a:pt x="283680" y="581423"/>
                </a:cubicBezTo>
                <a:cubicBezTo>
                  <a:pt x="281623" y="583309"/>
                  <a:pt x="273307" y="587509"/>
                  <a:pt x="258734" y="594025"/>
                </a:cubicBezTo>
                <a:cubicBezTo>
                  <a:pt x="244161" y="600540"/>
                  <a:pt x="233274" y="604140"/>
                  <a:pt x="226073" y="604826"/>
                </a:cubicBezTo>
                <a:cubicBezTo>
                  <a:pt x="218872" y="605512"/>
                  <a:pt x="215272" y="607741"/>
                  <a:pt x="215272" y="611512"/>
                </a:cubicBezTo>
                <a:cubicBezTo>
                  <a:pt x="215272" y="613913"/>
                  <a:pt x="216729" y="617513"/>
                  <a:pt x="219644" y="622314"/>
                </a:cubicBezTo>
                <a:cubicBezTo>
                  <a:pt x="222558" y="627114"/>
                  <a:pt x="225301" y="629515"/>
                  <a:pt x="227873" y="629515"/>
                </a:cubicBezTo>
                <a:cubicBezTo>
                  <a:pt x="230445" y="629515"/>
                  <a:pt x="233102" y="628400"/>
                  <a:pt x="235846" y="626171"/>
                </a:cubicBezTo>
                <a:cubicBezTo>
                  <a:pt x="238589" y="623943"/>
                  <a:pt x="246904" y="620428"/>
                  <a:pt x="260792" y="615627"/>
                </a:cubicBezTo>
                <a:cubicBezTo>
                  <a:pt x="274679" y="610827"/>
                  <a:pt x="286423" y="607398"/>
                  <a:pt x="296025" y="605340"/>
                </a:cubicBezTo>
                <a:cubicBezTo>
                  <a:pt x="305626" y="603283"/>
                  <a:pt x="316341" y="600025"/>
                  <a:pt x="328171" y="595568"/>
                </a:cubicBezTo>
                <a:cubicBezTo>
                  <a:pt x="340001" y="591110"/>
                  <a:pt x="354660" y="588024"/>
                  <a:pt x="372148" y="586309"/>
                </a:cubicBezTo>
                <a:cubicBezTo>
                  <a:pt x="380035" y="585624"/>
                  <a:pt x="383978" y="583566"/>
                  <a:pt x="383978" y="580137"/>
                </a:cubicBezTo>
                <a:cubicBezTo>
                  <a:pt x="383978" y="575337"/>
                  <a:pt x="382007" y="571050"/>
                  <a:pt x="378063" y="567278"/>
                </a:cubicBezTo>
                <a:cubicBezTo>
                  <a:pt x="374120" y="563506"/>
                  <a:pt x="369062" y="561621"/>
                  <a:pt x="362890" y="561621"/>
                </a:cubicBezTo>
                <a:cubicBezTo>
                  <a:pt x="361518" y="561621"/>
                  <a:pt x="359032" y="562221"/>
                  <a:pt x="355432" y="563421"/>
                </a:cubicBezTo>
                <a:cubicBezTo>
                  <a:pt x="351832" y="564621"/>
                  <a:pt x="346002" y="565907"/>
                  <a:pt x="337944" y="567278"/>
                </a:cubicBezTo>
                <a:cubicBezTo>
                  <a:pt x="329886" y="568650"/>
                  <a:pt x="324742" y="569336"/>
                  <a:pt x="322514" y="569336"/>
                </a:cubicBezTo>
                <a:cubicBezTo>
                  <a:pt x="320285" y="569336"/>
                  <a:pt x="319170" y="567107"/>
                  <a:pt x="319170" y="562649"/>
                </a:cubicBezTo>
                <a:cubicBezTo>
                  <a:pt x="319170" y="558192"/>
                  <a:pt x="320799" y="555191"/>
                  <a:pt x="324057" y="553648"/>
                </a:cubicBezTo>
                <a:cubicBezTo>
                  <a:pt x="327314" y="552105"/>
                  <a:pt x="335629" y="549705"/>
                  <a:pt x="349003" y="546447"/>
                </a:cubicBezTo>
                <a:cubicBezTo>
                  <a:pt x="362376" y="543190"/>
                  <a:pt x="369919" y="540875"/>
                  <a:pt x="371634" y="539503"/>
                </a:cubicBezTo>
                <a:cubicBezTo>
                  <a:pt x="373348" y="538132"/>
                  <a:pt x="374206" y="535217"/>
                  <a:pt x="374206" y="530760"/>
                </a:cubicBezTo>
                <a:cubicBezTo>
                  <a:pt x="374206" y="526302"/>
                  <a:pt x="372577" y="522787"/>
                  <a:pt x="369319" y="520215"/>
                </a:cubicBezTo>
                <a:cubicBezTo>
                  <a:pt x="366062" y="517644"/>
                  <a:pt x="363233" y="516358"/>
                  <a:pt x="360833" y="516358"/>
                </a:cubicBezTo>
                <a:cubicBezTo>
                  <a:pt x="356375" y="516358"/>
                  <a:pt x="345745" y="519101"/>
                  <a:pt x="328943" y="524587"/>
                </a:cubicBezTo>
                <a:cubicBezTo>
                  <a:pt x="327228" y="525273"/>
                  <a:pt x="325857" y="525616"/>
                  <a:pt x="324828" y="525616"/>
                </a:cubicBezTo>
                <a:cubicBezTo>
                  <a:pt x="321742" y="525616"/>
                  <a:pt x="320199" y="522530"/>
                  <a:pt x="320199" y="516358"/>
                </a:cubicBezTo>
                <a:cubicBezTo>
                  <a:pt x="320199" y="510186"/>
                  <a:pt x="321056" y="506242"/>
                  <a:pt x="322771" y="504528"/>
                </a:cubicBezTo>
                <a:cubicBezTo>
                  <a:pt x="324485" y="502813"/>
                  <a:pt x="329286" y="501184"/>
                  <a:pt x="337173" y="499641"/>
                </a:cubicBezTo>
                <a:cubicBezTo>
                  <a:pt x="345059" y="498098"/>
                  <a:pt x="351403" y="497155"/>
                  <a:pt x="356203" y="496812"/>
                </a:cubicBezTo>
                <a:cubicBezTo>
                  <a:pt x="361004" y="496470"/>
                  <a:pt x="365033" y="495527"/>
                  <a:pt x="368291" y="493984"/>
                </a:cubicBezTo>
                <a:cubicBezTo>
                  <a:pt x="371548" y="492440"/>
                  <a:pt x="374806" y="487211"/>
                  <a:pt x="378063" y="478296"/>
                </a:cubicBezTo>
                <a:cubicBezTo>
                  <a:pt x="381321" y="469380"/>
                  <a:pt x="385007" y="457636"/>
                  <a:pt x="389122" y="443063"/>
                </a:cubicBezTo>
                <a:cubicBezTo>
                  <a:pt x="393237" y="428490"/>
                  <a:pt x="398895" y="413659"/>
                  <a:pt x="406095" y="398572"/>
                </a:cubicBezTo>
                <a:cubicBezTo>
                  <a:pt x="407810" y="394800"/>
                  <a:pt x="408667" y="391714"/>
                  <a:pt x="408667" y="389313"/>
                </a:cubicBezTo>
                <a:cubicBezTo>
                  <a:pt x="408667" y="386227"/>
                  <a:pt x="407467" y="383570"/>
                  <a:pt x="405067" y="381341"/>
                </a:cubicBezTo>
                <a:cubicBezTo>
                  <a:pt x="402666" y="379112"/>
                  <a:pt x="394951" y="375512"/>
                  <a:pt x="381921" y="370539"/>
                </a:cubicBezTo>
                <a:cubicBezTo>
                  <a:pt x="368891" y="365567"/>
                  <a:pt x="356461" y="363081"/>
                  <a:pt x="344631" y="363081"/>
                </a:cubicBezTo>
                <a:close/>
                <a:moveTo>
                  <a:pt x="467303" y="307017"/>
                </a:moveTo>
                <a:cubicBezTo>
                  <a:pt x="459073" y="307017"/>
                  <a:pt x="454959" y="311818"/>
                  <a:pt x="454959" y="321419"/>
                </a:cubicBezTo>
                <a:cubicBezTo>
                  <a:pt x="454959" y="341650"/>
                  <a:pt x="454101" y="358795"/>
                  <a:pt x="452387" y="372854"/>
                </a:cubicBezTo>
                <a:cubicBezTo>
                  <a:pt x="450330" y="386227"/>
                  <a:pt x="448444" y="418803"/>
                  <a:pt x="446729" y="470581"/>
                </a:cubicBezTo>
                <a:cubicBezTo>
                  <a:pt x="446386" y="474010"/>
                  <a:pt x="445786" y="477010"/>
                  <a:pt x="444929" y="479582"/>
                </a:cubicBezTo>
                <a:cubicBezTo>
                  <a:pt x="444072" y="482153"/>
                  <a:pt x="438585" y="484468"/>
                  <a:pt x="428470" y="486525"/>
                </a:cubicBezTo>
                <a:cubicBezTo>
                  <a:pt x="418354" y="488583"/>
                  <a:pt x="410382" y="489612"/>
                  <a:pt x="404552" y="489612"/>
                </a:cubicBezTo>
                <a:lnTo>
                  <a:pt x="393751" y="488583"/>
                </a:lnTo>
                <a:cubicBezTo>
                  <a:pt x="388608" y="488583"/>
                  <a:pt x="386036" y="490383"/>
                  <a:pt x="386036" y="493984"/>
                </a:cubicBezTo>
                <a:cubicBezTo>
                  <a:pt x="386036" y="497584"/>
                  <a:pt x="388779" y="505728"/>
                  <a:pt x="394265" y="518415"/>
                </a:cubicBezTo>
                <a:cubicBezTo>
                  <a:pt x="399752" y="531102"/>
                  <a:pt x="404724" y="537446"/>
                  <a:pt x="409182" y="537446"/>
                </a:cubicBezTo>
                <a:cubicBezTo>
                  <a:pt x="410896" y="537446"/>
                  <a:pt x="413296" y="535646"/>
                  <a:pt x="416382" y="532045"/>
                </a:cubicBezTo>
                <a:cubicBezTo>
                  <a:pt x="419469" y="528445"/>
                  <a:pt x="424955" y="526645"/>
                  <a:pt x="432842" y="526645"/>
                </a:cubicBezTo>
                <a:cubicBezTo>
                  <a:pt x="439014" y="526645"/>
                  <a:pt x="442100" y="528874"/>
                  <a:pt x="442100" y="533331"/>
                </a:cubicBezTo>
                <a:cubicBezTo>
                  <a:pt x="442100" y="543275"/>
                  <a:pt x="438757" y="557763"/>
                  <a:pt x="432070" y="576794"/>
                </a:cubicBezTo>
                <a:cubicBezTo>
                  <a:pt x="425384" y="595825"/>
                  <a:pt x="416811" y="612627"/>
                  <a:pt x="406353" y="627200"/>
                </a:cubicBezTo>
                <a:cubicBezTo>
                  <a:pt x="395894" y="641773"/>
                  <a:pt x="383807" y="654889"/>
                  <a:pt x="370091" y="666548"/>
                </a:cubicBezTo>
                <a:cubicBezTo>
                  <a:pt x="366319" y="669634"/>
                  <a:pt x="364433" y="672463"/>
                  <a:pt x="364433" y="675035"/>
                </a:cubicBezTo>
                <a:cubicBezTo>
                  <a:pt x="364433" y="677606"/>
                  <a:pt x="367176" y="678892"/>
                  <a:pt x="372663" y="678892"/>
                </a:cubicBezTo>
                <a:cubicBezTo>
                  <a:pt x="378149" y="678892"/>
                  <a:pt x="387407" y="676921"/>
                  <a:pt x="400438" y="672977"/>
                </a:cubicBezTo>
                <a:cubicBezTo>
                  <a:pt x="413468" y="669034"/>
                  <a:pt x="424012" y="663890"/>
                  <a:pt x="432070" y="657547"/>
                </a:cubicBezTo>
                <a:cubicBezTo>
                  <a:pt x="440128" y="651203"/>
                  <a:pt x="444157" y="644774"/>
                  <a:pt x="444157" y="638259"/>
                </a:cubicBezTo>
                <a:cubicBezTo>
                  <a:pt x="444157" y="627286"/>
                  <a:pt x="446472" y="615542"/>
                  <a:pt x="451101" y="603026"/>
                </a:cubicBezTo>
                <a:cubicBezTo>
                  <a:pt x="455730" y="590510"/>
                  <a:pt x="459759" y="578423"/>
                  <a:pt x="463188" y="566764"/>
                </a:cubicBezTo>
                <a:cubicBezTo>
                  <a:pt x="464217" y="562992"/>
                  <a:pt x="465760" y="561106"/>
                  <a:pt x="467817" y="561106"/>
                </a:cubicBezTo>
                <a:cubicBezTo>
                  <a:pt x="471589" y="561106"/>
                  <a:pt x="484105" y="573108"/>
                  <a:pt x="505365" y="597111"/>
                </a:cubicBezTo>
                <a:cubicBezTo>
                  <a:pt x="526625" y="621114"/>
                  <a:pt x="538455" y="643917"/>
                  <a:pt x="540855" y="665519"/>
                </a:cubicBezTo>
                <a:cubicBezTo>
                  <a:pt x="541541" y="671691"/>
                  <a:pt x="543170" y="675806"/>
                  <a:pt x="545741" y="677864"/>
                </a:cubicBezTo>
                <a:cubicBezTo>
                  <a:pt x="548313" y="679921"/>
                  <a:pt x="559457" y="682836"/>
                  <a:pt x="579174" y="686608"/>
                </a:cubicBezTo>
                <a:cubicBezTo>
                  <a:pt x="598891" y="690379"/>
                  <a:pt x="614579" y="692265"/>
                  <a:pt x="626237" y="692265"/>
                </a:cubicBezTo>
                <a:cubicBezTo>
                  <a:pt x="640982" y="692265"/>
                  <a:pt x="648354" y="688836"/>
                  <a:pt x="648354" y="681978"/>
                </a:cubicBezTo>
                <a:cubicBezTo>
                  <a:pt x="648354" y="678549"/>
                  <a:pt x="645097" y="674177"/>
                  <a:pt x="638582" y="668863"/>
                </a:cubicBezTo>
                <a:cubicBezTo>
                  <a:pt x="632066" y="663548"/>
                  <a:pt x="622465" y="658747"/>
                  <a:pt x="609778" y="654461"/>
                </a:cubicBezTo>
                <a:cubicBezTo>
                  <a:pt x="597091" y="650174"/>
                  <a:pt x="583032" y="642459"/>
                  <a:pt x="567601" y="631315"/>
                </a:cubicBezTo>
                <a:cubicBezTo>
                  <a:pt x="552171" y="620171"/>
                  <a:pt x="539655" y="608255"/>
                  <a:pt x="530054" y="595568"/>
                </a:cubicBezTo>
                <a:cubicBezTo>
                  <a:pt x="520453" y="582880"/>
                  <a:pt x="510166" y="570879"/>
                  <a:pt x="499193" y="559563"/>
                </a:cubicBezTo>
                <a:cubicBezTo>
                  <a:pt x="495764" y="556134"/>
                  <a:pt x="492335" y="550305"/>
                  <a:pt x="488906" y="542075"/>
                </a:cubicBezTo>
                <a:cubicBezTo>
                  <a:pt x="485477" y="533846"/>
                  <a:pt x="483762" y="528359"/>
                  <a:pt x="483762" y="525616"/>
                </a:cubicBezTo>
                <a:cubicBezTo>
                  <a:pt x="483762" y="519787"/>
                  <a:pt x="490877" y="512586"/>
                  <a:pt x="505108" y="504013"/>
                </a:cubicBezTo>
                <a:cubicBezTo>
                  <a:pt x="519338" y="495441"/>
                  <a:pt x="529111" y="490212"/>
                  <a:pt x="534426" y="488326"/>
                </a:cubicBezTo>
                <a:cubicBezTo>
                  <a:pt x="539741" y="486440"/>
                  <a:pt x="542398" y="483439"/>
                  <a:pt x="542398" y="479325"/>
                </a:cubicBezTo>
                <a:cubicBezTo>
                  <a:pt x="542398" y="475210"/>
                  <a:pt x="541284" y="470152"/>
                  <a:pt x="539055" y="464151"/>
                </a:cubicBezTo>
                <a:cubicBezTo>
                  <a:pt x="536826" y="458150"/>
                  <a:pt x="533654" y="455150"/>
                  <a:pt x="529539" y="455150"/>
                </a:cubicBezTo>
                <a:cubicBezTo>
                  <a:pt x="527825" y="455150"/>
                  <a:pt x="526110" y="455493"/>
                  <a:pt x="524396" y="456179"/>
                </a:cubicBezTo>
                <a:cubicBezTo>
                  <a:pt x="501765" y="465780"/>
                  <a:pt x="488734" y="470581"/>
                  <a:pt x="485305" y="470581"/>
                </a:cubicBezTo>
                <a:cubicBezTo>
                  <a:pt x="481876" y="470581"/>
                  <a:pt x="480162" y="467666"/>
                  <a:pt x="480162" y="461837"/>
                </a:cubicBezTo>
                <a:lnTo>
                  <a:pt x="481191" y="400629"/>
                </a:lnTo>
                <a:cubicBezTo>
                  <a:pt x="481533" y="378683"/>
                  <a:pt x="482562" y="361367"/>
                  <a:pt x="484277" y="348680"/>
                </a:cubicBezTo>
                <a:cubicBezTo>
                  <a:pt x="485991" y="335992"/>
                  <a:pt x="488220" y="328963"/>
                  <a:pt x="490963" y="327591"/>
                </a:cubicBezTo>
                <a:cubicBezTo>
                  <a:pt x="493706" y="326220"/>
                  <a:pt x="495078" y="324248"/>
                  <a:pt x="495078" y="321676"/>
                </a:cubicBezTo>
                <a:cubicBezTo>
                  <a:pt x="495078" y="319104"/>
                  <a:pt x="491392" y="316018"/>
                  <a:pt x="484019" y="312418"/>
                </a:cubicBezTo>
                <a:cubicBezTo>
                  <a:pt x="476647" y="308818"/>
                  <a:pt x="471075" y="307017"/>
                  <a:pt x="467303" y="307017"/>
                </a:cubicBezTo>
                <a:close/>
                <a:moveTo>
                  <a:pt x="476425" y="0"/>
                </a:moveTo>
                <a:cubicBezTo>
                  <a:pt x="739547" y="0"/>
                  <a:pt x="952850" y="213303"/>
                  <a:pt x="952850" y="476425"/>
                </a:cubicBezTo>
                <a:cubicBezTo>
                  <a:pt x="952850" y="739547"/>
                  <a:pt x="739547" y="952850"/>
                  <a:pt x="476425" y="952850"/>
                </a:cubicBezTo>
                <a:cubicBezTo>
                  <a:pt x="213303" y="952850"/>
                  <a:pt x="0" y="739547"/>
                  <a:pt x="0" y="476425"/>
                </a:cubicBezTo>
                <a:cubicBezTo>
                  <a:pt x="0" y="213303"/>
                  <a:pt x="213303" y="0"/>
                  <a:pt x="476425" y="0"/>
                </a:cubicBezTo>
                <a:close/>
              </a:path>
            </a:pathLst>
          </a:custGeom>
          <a:solidFill>
            <a:srgbClr val="FFF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788"/>
          </a:p>
        </p:txBody>
      </p:sp>
      <p:sp>
        <p:nvSpPr>
          <p:cNvPr id="6" name="文本框 5"/>
          <p:cNvSpPr txBox="1"/>
          <p:nvPr/>
        </p:nvSpPr>
        <p:spPr>
          <a:xfrm>
            <a:off x="2002066" y="1963713"/>
            <a:ext cx="5416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FFF6C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衷心的感谢您的支持，</a:t>
            </a:r>
            <a:endParaRPr lang="en-US" altLang="zh-CN" sz="2400">
              <a:solidFill>
                <a:srgbClr val="FFF6C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400">
                <a:solidFill>
                  <a:srgbClr val="FFF6C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您的每一份支持都是我前进的动力！</a:t>
            </a:r>
          </a:p>
        </p:txBody>
      </p:sp>
    </p:spTree>
    <p:extLst>
      <p:ext uri="{BB962C8B-B14F-4D97-AF65-F5344CB8AC3E}">
        <p14:creationId xmlns:p14="http://schemas.microsoft.com/office/powerpoint/2010/main" val="17997264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234</Words>
  <Application>Microsoft Office PowerPoint</Application>
  <PresentationFormat>全屏显示(16:9)</PresentationFormat>
  <Paragraphs>78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微软雅黑</vt:lpstr>
      <vt:lpstr>黑体</vt:lpstr>
      <vt:lpstr>Matura MT Script Capitals</vt:lpstr>
      <vt:lpstr>华文新魏</vt:lpstr>
      <vt:lpstr>宋体</vt:lpstr>
      <vt:lpstr>Arial</vt:lpstr>
      <vt:lpstr>Calibri</vt:lpstr>
      <vt:lpstr>Edwardian Script ITC</vt:lpstr>
      <vt:lpstr>Iskoola Pota</vt:lpstr>
      <vt:lpstr>Office 主题​​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22</cp:revision>
  <dcterms:created xsi:type="dcterms:W3CDTF">2021-11-16T11:35:08Z</dcterms:created>
  <dcterms:modified xsi:type="dcterms:W3CDTF">2023-06-29T01:50:53Z</dcterms:modified>
  <cp:category>LFPPT网 www.LFPPT.com</cp:category>
</cp:coreProperties>
</file>