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sldIdLst>
    <p:sldId id="257" r:id="rId3"/>
    <p:sldId id="260" r:id="rId4"/>
    <p:sldId id="262" r:id="rId5"/>
    <p:sldId id="261" r:id="rId6"/>
    <p:sldId id="272" r:id="rId7"/>
    <p:sldId id="273" r:id="rId8"/>
    <p:sldId id="274" r:id="rId9"/>
    <p:sldId id="263" r:id="rId10"/>
    <p:sldId id="280" r:id="rId11"/>
    <p:sldId id="279" r:id="rId12"/>
    <p:sldId id="277" r:id="rId13"/>
    <p:sldId id="278" r:id="rId14"/>
    <p:sldId id="264" r:id="rId15"/>
    <p:sldId id="281" r:id="rId16"/>
    <p:sldId id="276" r:id="rId17"/>
    <p:sldId id="275" r:id="rId18"/>
    <p:sldId id="282" r:id="rId19"/>
    <p:sldId id="265" r:id="rId20"/>
    <p:sldId id="283" r:id="rId21"/>
    <p:sldId id="285" r:id="rId22"/>
    <p:sldId id="286" r:id="rId23"/>
    <p:sldId id="284" r:id="rId24"/>
    <p:sldId id="266" r:id="rId25"/>
    <p:sldId id="287" r:id="rId26"/>
    <p:sldId id="288" r:id="rId27"/>
    <p:sldId id="289" r:id="rId28"/>
    <p:sldId id="290" r:id="rId29"/>
    <p:sldId id="267" r:id="rId30"/>
    <p:sldId id="292" r:id="rId31"/>
    <p:sldId id="291" r:id="rId32"/>
    <p:sldId id="293" r:id="rId33"/>
    <p:sldId id="294" r:id="rId34"/>
    <p:sldId id="295" r:id="rId35"/>
    <p:sldId id="259" r:id="rId36"/>
  </p:sldIdLst>
  <p:sldSz cx="12211050" cy="6858000"/>
  <p:notesSz cx="6858000" cy="9144000"/>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092" algn="l" rtl="0" fontAlgn="base">
      <a:spcBef>
        <a:spcPct val="0"/>
      </a:spcBef>
      <a:spcAft>
        <a:spcPct val="0"/>
      </a:spcAft>
      <a:defRPr kern="1200">
        <a:solidFill>
          <a:schemeClr val="tx1"/>
        </a:solidFill>
        <a:latin typeface="Arial" pitchFamily="34" charset="0"/>
        <a:ea typeface="宋体" pitchFamily="2" charset="-122"/>
        <a:cs typeface="+mn-cs"/>
      </a:defRPr>
    </a:lvl2pPr>
    <a:lvl3pPr marL="914185" algn="l" rtl="0" fontAlgn="base">
      <a:spcBef>
        <a:spcPct val="0"/>
      </a:spcBef>
      <a:spcAft>
        <a:spcPct val="0"/>
      </a:spcAft>
      <a:defRPr kern="1200">
        <a:solidFill>
          <a:schemeClr val="tx1"/>
        </a:solidFill>
        <a:latin typeface="Arial" pitchFamily="34" charset="0"/>
        <a:ea typeface="宋体" pitchFamily="2" charset="-122"/>
        <a:cs typeface="+mn-cs"/>
      </a:defRPr>
    </a:lvl3pPr>
    <a:lvl4pPr marL="1371277" algn="l" rtl="0" fontAlgn="base">
      <a:spcBef>
        <a:spcPct val="0"/>
      </a:spcBef>
      <a:spcAft>
        <a:spcPct val="0"/>
      </a:spcAft>
      <a:defRPr kern="1200">
        <a:solidFill>
          <a:schemeClr val="tx1"/>
        </a:solidFill>
        <a:latin typeface="Arial" pitchFamily="34" charset="0"/>
        <a:ea typeface="宋体" pitchFamily="2" charset="-122"/>
        <a:cs typeface="+mn-cs"/>
      </a:defRPr>
    </a:lvl4pPr>
    <a:lvl5pPr marL="1828370" algn="l" rtl="0" fontAlgn="base">
      <a:spcBef>
        <a:spcPct val="0"/>
      </a:spcBef>
      <a:spcAft>
        <a:spcPct val="0"/>
      </a:spcAft>
      <a:defRPr kern="1200">
        <a:solidFill>
          <a:schemeClr val="tx1"/>
        </a:solidFill>
        <a:latin typeface="Arial" pitchFamily="34" charset="0"/>
        <a:ea typeface="宋体" pitchFamily="2" charset="-122"/>
        <a:cs typeface="+mn-cs"/>
      </a:defRPr>
    </a:lvl5pPr>
    <a:lvl6pPr marL="2285462" algn="l" defTabSz="914185" rtl="0" eaLnBrk="1" latinLnBrk="0" hangingPunct="1">
      <a:defRPr kern="1200">
        <a:solidFill>
          <a:schemeClr val="tx1"/>
        </a:solidFill>
        <a:latin typeface="Arial" pitchFamily="34" charset="0"/>
        <a:ea typeface="宋体" pitchFamily="2" charset="-122"/>
        <a:cs typeface="+mn-cs"/>
      </a:defRPr>
    </a:lvl6pPr>
    <a:lvl7pPr marL="2742554" algn="l" defTabSz="914185" rtl="0" eaLnBrk="1" latinLnBrk="0" hangingPunct="1">
      <a:defRPr kern="1200">
        <a:solidFill>
          <a:schemeClr val="tx1"/>
        </a:solidFill>
        <a:latin typeface="Arial" pitchFamily="34" charset="0"/>
        <a:ea typeface="宋体" pitchFamily="2" charset="-122"/>
        <a:cs typeface="+mn-cs"/>
      </a:defRPr>
    </a:lvl7pPr>
    <a:lvl8pPr marL="3199647" algn="l" defTabSz="914185" rtl="0" eaLnBrk="1" latinLnBrk="0" hangingPunct="1">
      <a:defRPr kern="1200">
        <a:solidFill>
          <a:schemeClr val="tx1"/>
        </a:solidFill>
        <a:latin typeface="Arial" pitchFamily="34" charset="0"/>
        <a:ea typeface="宋体" pitchFamily="2" charset="-122"/>
        <a:cs typeface="+mn-cs"/>
      </a:defRPr>
    </a:lvl8pPr>
    <a:lvl9pPr marL="3656740" algn="l" defTabSz="914185"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1">
          <p15:clr>
            <a:srgbClr val="A4A3A4"/>
          </p15:clr>
        </p15:guide>
        <p15:guide id="2" pos="382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00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1" d="100"/>
          <a:sy n="101" d="100"/>
        </p:scale>
        <p:origin x="390" y="102"/>
      </p:cViewPr>
      <p:guideLst>
        <p:guide orient="horz" pos="2161"/>
        <p:guide pos="3823"/>
      </p:guideLst>
    </p:cSldViewPr>
  </p:slideViewPr>
  <p:notesTextViewPr>
    <p:cViewPr>
      <p:scale>
        <a:sx n="1" d="1"/>
        <a:sy n="1" d="1"/>
      </p:scale>
      <p:origin x="0" y="0"/>
    </p:cViewPr>
  </p:notesTextViewPr>
  <p:gridSpacing cx="71999" cy="71999"/>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buFont typeface="Arial" pitchFamily="34" charset="0"/>
              <a:buNone/>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buFont typeface="Arial" pitchFamily="34" charset="0"/>
              <a:buNone/>
              <a:defRPr sz="1200" smtClean="0"/>
            </a:lvl1pPr>
          </a:lstStyle>
          <a:p>
            <a:pPr>
              <a:defRPr/>
            </a:pPr>
            <a:fld id="{76715130-DB53-4331-9338-6C592A0583DC}" type="datetimeFigureOut">
              <a:rPr lang="zh-CN" altLang="en-US"/>
              <a:pPr>
                <a:defRPr/>
              </a:pPr>
              <a:t>2023/7/1</a:t>
            </a:fld>
            <a:endParaRPr lang="zh-CN" altLang="en-US"/>
          </a:p>
        </p:txBody>
      </p:sp>
      <p:sp>
        <p:nvSpPr>
          <p:cNvPr id="4" name="幻灯片图像占位符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buFont typeface="Arial" pitchFamily="34" charset="0"/>
              <a:buNone/>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buFont typeface="Arial" pitchFamily="34" charset="0"/>
              <a:buNone/>
              <a:defRPr sz="1200" smtClean="0"/>
            </a:lvl1pPr>
          </a:lstStyle>
          <a:p>
            <a:pPr>
              <a:defRPr/>
            </a:pPr>
            <a:fld id="{E420ABD2-E583-480A-A0FF-DEE8F0E9539E}" type="slidenum">
              <a:rPr lang="zh-CN" altLang="en-US"/>
              <a:pPr>
                <a:defRPr/>
              </a:pPr>
              <a:t>‹#›</a:t>
            </a:fld>
            <a:endParaRPr lang="zh-CN" altLang="en-US"/>
          </a:p>
        </p:txBody>
      </p:sp>
    </p:spTree>
    <p:extLst>
      <p:ext uri="{BB962C8B-B14F-4D97-AF65-F5344CB8AC3E}">
        <p14:creationId xmlns:p14="http://schemas.microsoft.com/office/powerpoint/2010/main" val="24931180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092" algn="l" rtl="0" fontAlgn="base">
      <a:spcBef>
        <a:spcPct val="30000"/>
      </a:spcBef>
      <a:spcAft>
        <a:spcPct val="0"/>
      </a:spcAft>
      <a:defRPr sz="1200" kern="1200">
        <a:solidFill>
          <a:schemeClr val="tx1"/>
        </a:solidFill>
        <a:latin typeface="+mn-lt"/>
        <a:ea typeface="+mn-ea"/>
        <a:cs typeface="+mn-cs"/>
      </a:defRPr>
    </a:lvl2pPr>
    <a:lvl3pPr marL="914185" algn="l" rtl="0" fontAlgn="base">
      <a:spcBef>
        <a:spcPct val="30000"/>
      </a:spcBef>
      <a:spcAft>
        <a:spcPct val="0"/>
      </a:spcAft>
      <a:defRPr sz="1200" kern="1200">
        <a:solidFill>
          <a:schemeClr val="tx1"/>
        </a:solidFill>
        <a:latin typeface="+mn-lt"/>
        <a:ea typeface="+mn-ea"/>
        <a:cs typeface="+mn-cs"/>
      </a:defRPr>
    </a:lvl3pPr>
    <a:lvl4pPr marL="1371277" algn="l" rtl="0" fontAlgn="base">
      <a:spcBef>
        <a:spcPct val="30000"/>
      </a:spcBef>
      <a:spcAft>
        <a:spcPct val="0"/>
      </a:spcAft>
      <a:defRPr sz="1200" kern="1200">
        <a:solidFill>
          <a:schemeClr val="tx1"/>
        </a:solidFill>
        <a:latin typeface="+mn-lt"/>
        <a:ea typeface="+mn-ea"/>
        <a:cs typeface="+mn-cs"/>
      </a:defRPr>
    </a:lvl4pPr>
    <a:lvl5pPr marL="1828370" algn="l" rtl="0" fontAlgn="base">
      <a:spcBef>
        <a:spcPct val="30000"/>
      </a:spcBef>
      <a:spcAft>
        <a:spcPct val="0"/>
      </a:spcAft>
      <a:defRPr sz="1200" kern="1200">
        <a:solidFill>
          <a:schemeClr val="tx1"/>
        </a:solidFill>
        <a:latin typeface="+mn-lt"/>
        <a:ea typeface="+mn-ea"/>
        <a:cs typeface="+mn-cs"/>
      </a:defRPr>
    </a:lvl5pPr>
    <a:lvl6pPr marL="2285462" algn="l" defTabSz="914185" rtl="0" eaLnBrk="1" latinLnBrk="0" hangingPunct="1">
      <a:defRPr sz="1200" kern="1200">
        <a:solidFill>
          <a:schemeClr val="tx1"/>
        </a:solidFill>
        <a:latin typeface="+mn-lt"/>
        <a:ea typeface="+mn-ea"/>
        <a:cs typeface="+mn-cs"/>
      </a:defRPr>
    </a:lvl6pPr>
    <a:lvl7pPr marL="2742554" algn="l" defTabSz="914185" rtl="0" eaLnBrk="1" latinLnBrk="0" hangingPunct="1">
      <a:defRPr sz="1200" kern="1200">
        <a:solidFill>
          <a:schemeClr val="tx1"/>
        </a:solidFill>
        <a:latin typeface="+mn-lt"/>
        <a:ea typeface="+mn-ea"/>
        <a:cs typeface="+mn-cs"/>
      </a:defRPr>
    </a:lvl7pPr>
    <a:lvl8pPr marL="3199647" algn="l" defTabSz="914185" rtl="0" eaLnBrk="1" latinLnBrk="0" hangingPunct="1">
      <a:defRPr sz="1200" kern="1200">
        <a:solidFill>
          <a:schemeClr val="tx1"/>
        </a:solidFill>
        <a:latin typeface="+mn-lt"/>
        <a:ea typeface="+mn-ea"/>
        <a:cs typeface="+mn-cs"/>
      </a:defRPr>
    </a:lvl8pPr>
    <a:lvl9pPr marL="3656740" algn="l" defTabSz="914185"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5989" y="2130428"/>
            <a:ext cx="10379075" cy="1470025"/>
          </a:xfrm>
        </p:spPr>
        <p:txBody>
          <a:bodyPr/>
          <a:lstStyle/>
          <a:p>
            <a:r>
              <a:rPr lang="zh-CN" altLang="en-US"/>
              <a:t>单击此处编辑母版标题样式</a:t>
            </a:r>
          </a:p>
        </p:txBody>
      </p:sp>
      <p:sp>
        <p:nvSpPr>
          <p:cNvPr id="3" name="副标题 2"/>
          <p:cNvSpPr>
            <a:spLocks noGrp="1"/>
          </p:cNvSpPr>
          <p:nvPr>
            <p:ph type="subTitle" idx="1"/>
          </p:nvPr>
        </p:nvSpPr>
        <p:spPr>
          <a:xfrm>
            <a:off x="1831977" y="3886200"/>
            <a:ext cx="8547099" cy="1752600"/>
          </a:xfrm>
        </p:spPr>
        <p:txBody>
          <a:bodyPr/>
          <a:lstStyle>
            <a:lvl1pPr marL="0" indent="0" algn="ctr">
              <a:buNone/>
              <a:defRPr/>
            </a:lvl1pPr>
            <a:lvl2pPr marL="457092" indent="0" algn="ctr">
              <a:buNone/>
              <a:defRPr/>
            </a:lvl2pPr>
            <a:lvl3pPr marL="914185" indent="0" algn="ctr">
              <a:buNone/>
              <a:defRPr/>
            </a:lvl3pPr>
            <a:lvl4pPr marL="1371277" indent="0" algn="ctr">
              <a:buNone/>
              <a:defRPr/>
            </a:lvl4pPr>
            <a:lvl5pPr marL="1828370" indent="0" algn="ctr">
              <a:buNone/>
              <a:defRPr/>
            </a:lvl5pPr>
            <a:lvl6pPr marL="2285462" indent="0" algn="ctr">
              <a:buNone/>
              <a:defRPr/>
            </a:lvl6pPr>
            <a:lvl7pPr marL="2742554" indent="0" algn="ctr">
              <a:buNone/>
              <a:defRPr/>
            </a:lvl7pPr>
            <a:lvl8pPr marL="3199647" indent="0" algn="ctr">
              <a:buNone/>
              <a:defRPr/>
            </a:lvl8pPr>
            <a:lvl9pPr marL="365674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D51360B6-5446-44F5-B082-F9274E3F0BE7}" type="slidenum">
              <a:rPr lang="zh-CN" altLang="zh-CN"/>
              <a:pPr>
                <a:defRPr/>
              </a:pPr>
              <a:t>‹#›</a:t>
            </a:fld>
            <a:endParaRPr lang="zh-CN" altLang="zh-CN"/>
          </a:p>
        </p:txBody>
      </p:sp>
    </p:spTree>
    <p:extLst>
      <p:ext uri="{BB962C8B-B14F-4D97-AF65-F5344CB8AC3E}">
        <p14:creationId xmlns:p14="http://schemas.microsoft.com/office/powerpoint/2010/main" val="2146017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F83AAB2E-9535-4FB7-BD98-52778D61B0BC}" type="slidenum">
              <a:rPr lang="zh-CN" altLang="zh-CN"/>
              <a:pPr>
                <a:defRPr/>
              </a:pPr>
              <a:t>‹#›</a:t>
            </a:fld>
            <a:endParaRPr lang="zh-CN" altLang="zh-CN"/>
          </a:p>
        </p:txBody>
      </p:sp>
    </p:spTree>
    <p:extLst>
      <p:ext uri="{BB962C8B-B14F-4D97-AF65-F5344CB8AC3E}">
        <p14:creationId xmlns:p14="http://schemas.microsoft.com/office/powerpoint/2010/main" val="4292828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5200" y="4406901"/>
            <a:ext cx="10379075"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5200" y="2906713"/>
            <a:ext cx="10379075" cy="1500187"/>
          </a:xfrm>
        </p:spPr>
        <p:txBody>
          <a:bodyPr anchor="b"/>
          <a:lstStyle>
            <a:lvl1pPr marL="0" indent="0">
              <a:buNone/>
              <a:defRPr sz="2000"/>
            </a:lvl1pPr>
            <a:lvl2pPr marL="457092" indent="0">
              <a:buNone/>
              <a:defRPr sz="1700"/>
            </a:lvl2pPr>
            <a:lvl3pPr marL="914185" indent="0">
              <a:buNone/>
              <a:defRPr sz="1600"/>
            </a:lvl3pPr>
            <a:lvl4pPr marL="1371277" indent="0">
              <a:buNone/>
              <a:defRPr sz="1300"/>
            </a:lvl4pPr>
            <a:lvl5pPr marL="1828370" indent="0">
              <a:buNone/>
              <a:defRPr sz="1300"/>
            </a:lvl5pPr>
            <a:lvl6pPr marL="2285462" indent="0">
              <a:buNone/>
              <a:defRPr sz="1300"/>
            </a:lvl6pPr>
            <a:lvl7pPr marL="2742554" indent="0">
              <a:buNone/>
              <a:defRPr sz="1300"/>
            </a:lvl7pPr>
            <a:lvl8pPr marL="3199647" indent="0">
              <a:buNone/>
              <a:defRPr sz="1300"/>
            </a:lvl8pPr>
            <a:lvl9pPr marL="3656740" indent="0">
              <a:buNone/>
              <a:defRPr sz="13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9C946DAE-A1B7-4133-BC92-6CE8BCB92FE7}" type="slidenum">
              <a:rPr lang="zh-CN" altLang="zh-CN"/>
              <a:pPr>
                <a:defRPr/>
              </a:pPr>
              <a:t>‹#›</a:t>
            </a:fld>
            <a:endParaRPr lang="zh-CN" altLang="zh-CN"/>
          </a:p>
        </p:txBody>
      </p:sp>
    </p:spTree>
    <p:extLst>
      <p:ext uri="{BB962C8B-B14F-4D97-AF65-F5344CB8AC3E}">
        <p14:creationId xmlns:p14="http://schemas.microsoft.com/office/powerpoint/2010/main" val="1215371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11190" y="1600201"/>
            <a:ext cx="5418137"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81725" y="1600201"/>
            <a:ext cx="5419724"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C8792BD2-CE4A-4FFD-A0BC-6D82EE730649}" type="slidenum">
              <a:rPr lang="zh-CN" altLang="zh-CN"/>
              <a:pPr>
                <a:defRPr/>
              </a:pPr>
              <a:t>‹#›</a:t>
            </a:fld>
            <a:endParaRPr lang="zh-CN" altLang="zh-CN"/>
          </a:p>
        </p:txBody>
      </p:sp>
    </p:spTree>
    <p:extLst>
      <p:ext uri="{BB962C8B-B14F-4D97-AF65-F5344CB8AC3E}">
        <p14:creationId xmlns:p14="http://schemas.microsoft.com/office/powerpoint/2010/main" val="3210778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11190" y="274639"/>
            <a:ext cx="10988675"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11188" y="1535113"/>
            <a:ext cx="5394325" cy="639763"/>
          </a:xfrm>
        </p:spPr>
        <p:txBody>
          <a:bodyPr anchor="b"/>
          <a:lstStyle>
            <a:lvl1pPr marL="0" indent="0">
              <a:buNone/>
              <a:defRPr sz="2400" b="1"/>
            </a:lvl1pPr>
            <a:lvl2pPr marL="457092" indent="0">
              <a:buNone/>
              <a:defRPr sz="2000" b="1"/>
            </a:lvl2pPr>
            <a:lvl3pPr marL="914185" indent="0">
              <a:buNone/>
              <a:defRPr sz="1700" b="1"/>
            </a:lvl3pPr>
            <a:lvl4pPr marL="1371277" indent="0">
              <a:buNone/>
              <a:defRPr sz="1600" b="1"/>
            </a:lvl4pPr>
            <a:lvl5pPr marL="1828370" indent="0">
              <a:buNone/>
              <a:defRPr sz="1600" b="1"/>
            </a:lvl5pPr>
            <a:lvl6pPr marL="2285462" indent="0">
              <a:buNone/>
              <a:defRPr sz="1600" b="1"/>
            </a:lvl6pPr>
            <a:lvl7pPr marL="2742554" indent="0">
              <a:buNone/>
              <a:defRPr sz="1600" b="1"/>
            </a:lvl7pPr>
            <a:lvl8pPr marL="3199647" indent="0">
              <a:buNone/>
              <a:defRPr sz="1600" b="1"/>
            </a:lvl8pPr>
            <a:lvl9pPr marL="365674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11188" y="2174875"/>
            <a:ext cx="5394325"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02363" y="1535113"/>
            <a:ext cx="5397500" cy="639763"/>
          </a:xfrm>
        </p:spPr>
        <p:txBody>
          <a:bodyPr anchor="b"/>
          <a:lstStyle>
            <a:lvl1pPr marL="0" indent="0">
              <a:buNone/>
              <a:defRPr sz="2400" b="1"/>
            </a:lvl1pPr>
            <a:lvl2pPr marL="457092" indent="0">
              <a:buNone/>
              <a:defRPr sz="2000" b="1"/>
            </a:lvl2pPr>
            <a:lvl3pPr marL="914185" indent="0">
              <a:buNone/>
              <a:defRPr sz="1700" b="1"/>
            </a:lvl3pPr>
            <a:lvl4pPr marL="1371277" indent="0">
              <a:buNone/>
              <a:defRPr sz="1600" b="1"/>
            </a:lvl4pPr>
            <a:lvl5pPr marL="1828370" indent="0">
              <a:buNone/>
              <a:defRPr sz="1600" b="1"/>
            </a:lvl5pPr>
            <a:lvl6pPr marL="2285462" indent="0">
              <a:buNone/>
              <a:defRPr sz="1600" b="1"/>
            </a:lvl6pPr>
            <a:lvl7pPr marL="2742554" indent="0">
              <a:buNone/>
              <a:defRPr sz="1600" b="1"/>
            </a:lvl7pPr>
            <a:lvl8pPr marL="3199647" indent="0">
              <a:buNone/>
              <a:defRPr sz="1600" b="1"/>
            </a:lvl8pPr>
            <a:lvl9pPr marL="365674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202363" y="2174875"/>
            <a:ext cx="5397500"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9" name="Rectangle 6"/>
          <p:cNvSpPr>
            <a:spLocks noGrp="1" noChangeArrowheads="1"/>
          </p:cNvSpPr>
          <p:nvPr>
            <p:ph type="sldNum" sz="quarter" idx="12"/>
          </p:nvPr>
        </p:nvSpPr>
        <p:spPr>
          <a:ln/>
        </p:spPr>
        <p:txBody>
          <a:bodyPr/>
          <a:lstStyle>
            <a:lvl1pPr>
              <a:defRPr/>
            </a:lvl1pPr>
          </a:lstStyle>
          <a:p>
            <a:pPr>
              <a:defRPr/>
            </a:pPr>
            <a:fld id="{898A60EB-E7C7-4807-8BC5-9886CE5BC9C0}" type="slidenum">
              <a:rPr lang="zh-CN" altLang="zh-CN"/>
              <a:pPr>
                <a:defRPr/>
              </a:pPr>
              <a:t>‹#›</a:t>
            </a:fld>
            <a:endParaRPr lang="zh-CN" altLang="zh-CN"/>
          </a:p>
        </p:txBody>
      </p:sp>
    </p:spTree>
    <p:extLst>
      <p:ext uri="{BB962C8B-B14F-4D97-AF65-F5344CB8AC3E}">
        <p14:creationId xmlns:p14="http://schemas.microsoft.com/office/powerpoint/2010/main" val="1934109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5" name="Rectangle 6"/>
          <p:cNvSpPr>
            <a:spLocks noGrp="1" noChangeArrowheads="1"/>
          </p:cNvSpPr>
          <p:nvPr>
            <p:ph type="sldNum" sz="quarter" idx="12"/>
          </p:nvPr>
        </p:nvSpPr>
        <p:spPr>
          <a:ln/>
        </p:spPr>
        <p:txBody>
          <a:bodyPr/>
          <a:lstStyle>
            <a:lvl1pPr>
              <a:defRPr/>
            </a:lvl1pPr>
          </a:lstStyle>
          <a:p>
            <a:pPr>
              <a:defRPr/>
            </a:pPr>
            <a:fld id="{465AAE77-3F29-4BFC-9E3C-61251BA4FA09}" type="slidenum">
              <a:rPr lang="zh-CN" altLang="zh-CN"/>
              <a:pPr>
                <a:defRPr/>
              </a:pPr>
              <a:t>‹#›</a:t>
            </a:fld>
            <a:endParaRPr lang="zh-CN" altLang="zh-CN"/>
          </a:p>
        </p:txBody>
      </p:sp>
    </p:spTree>
    <p:extLst>
      <p:ext uri="{BB962C8B-B14F-4D97-AF65-F5344CB8AC3E}">
        <p14:creationId xmlns:p14="http://schemas.microsoft.com/office/powerpoint/2010/main" val="3800997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4" name="Rectangle 6"/>
          <p:cNvSpPr>
            <a:spLocks noGrp="1" noChangeArrowheads="1"/>
          </p:cNvSpPr>
          <p:nvPr>
            <p:ph type="sldNum" sz="quarter" idx="12"/>
          </p:nvPr>
        </p:nvSpPr>
        <p:spPr>
          <a:ln/>
        </p:spPr>
        <p:txBody>
          <a:bodyPr/>
          <a:lstStyle>
            <a:lvl1pPr>
              <a:defRPr/>
            </a:lvl1pPr>
          </a:lstStyle>
          <a:p>
            <a:pPr>
              <a:defRPr/>
            </a:pPr>
            <a:fld id="{829A18F5-77E7-42B4-9925-560E937CC680}" type="slidenum">
              <a:rPr lang="zh-CN" altLang="zh-CN"/>
              <a:pPr>
                <a:defRPr/>
              </a:pPr>
              <a:t>‹#›</a:t>
            </a:fld>
            <a:endParaRPr lang="zh-CN" altLang="zh-CN"/>
          </a:p>
        </p:txBody>
      </p:sp>
    </p:spTree>
    <p:extLst>
      <p:ext uri="{BB962C8B-B14F-4D97-AF65-F5344CB8AC3E}">
        <p14:creationId xmlns:p14="http://schemas.microsoft.com/office/powerpoint/2010/main" val="2057079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11188" y="273049"/>
            <a:ext cx="4016375" cy="1162051"/>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73614" y="273053"/>
            <a:ext cx="682624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11188" y="1435103"/>
            <a:ext cx="4016375" cy="4691063"/>
          </a:xfrm>
        </p:spPr>
        <p:txBody>
          <a:bodyPr/>
          <a:lstStyle>
            <a:lvl1pPr marL="0" indent="0">
              <a:buNone/>
              <a:defRPr sz="1300"/>
            </a:lvl1pPr>
            <a:lvl2pPr marL="457092" indent="0">
              <a:buNone/>
              <a:defRPr sz="1200"/>
            </a:lvl2pPr>
            <a:lvl3pPr marL="914185" indent="0">
              <a:buNone/>
              <a:defRPr sz="900"/>
            </a:lvl3pPr>
            <a:lvl4pPr marL="1371277" indent="0">
              <a:buNone/>
              <a:defRPr sz="900"/>
            </a:lvl4pPr>
            <a:lvl5pPr marL="1828370" indent="0">
              <a:buNone/>
              <a:defRPr sz="900"/>
            </a:lvl5pPr>
            <a:lvl6pPr marL="2285462" indent="0">
              <a:buNone/>
              <a:defRPr sz="900"/>
            </a:lvl6pPr>
            <a:lvl7pPr marL="2742554" indent="0">
              <a:buNone/>
              <a:defRPr sz="900"/>
            </a:lvl7pPr>
            <a:lvl8pPr marL="3199647" indent="0">
              <a:buNone/>
              <a:defRPr sz="900"/>
            </a:lvl8pPr>
            <a:lvl9pPr marL="365674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430AD4EC-1C1F-46C4-85F5-2C1E2C4A6008}" type="slidenum">
              <a:rPr lang="zh-CN" altLang="zh-CN"/>
              <a:pPr>
                <a:defRPr/>
              </a:pPr>
              <a:t>‹#›</a:t>
            </a:fld>
            <a:endParaRPr lang="zh-CN" altLang="zh-CN"/>
          </a:p>
        </p:txBody>
      </p:sp>
    </p:spTree>
    <p:extLst>
      <p:ext uri="{BB962C8B-B14F-4D97-AF65-F5344CB8AC3E}">
        <p14:creationId xmlns:p14="http://schemas.microsoft.com/office/powerpoint/2010/main" val="2243631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3951" y="4800601"/>
            <a:ext cx="7326314" cy="566739"/>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3951" y="612775"/>
            <a:ext cx="7326314" cy="4114800"/>
          </a:xfrm>
        </p:spPr>
        <p:txBody>
          <a:bodyPr/>
          <a:lstStyle>
            <a:lvl1pPr marL="0" indent="0">
              <a:buNone/>
              <a:defRPr sz="3200"/>
            </a:lvl1pPr>
            <a:lvl2pPr marL="457092" indent="0">
              <a:buNone/>
              <a:defRPr sz="2800"/>
            </a:lvl2pPr>
            <a:lvl3pPr marL="914185" indent="0">
              <a:buNone/>
              <a:defRPr sz="2400"/>
            </a:lvl3pPr>
            <a:lvl4pPr marL="1371277" indent="0">
              <a:buNone/>
              <a:defRPr sz="2000"/>
            </a:lvl4pPr>
            <a:lvl5pPr marL="1828370" indent="0">
              <a:buNone/>
              <a:defRPr sz="2000"/>
            </a:lvl5pPr>
            <a:lvl6pPr marL="2285462" indent="0">
              <a:buNone/>
              <a:defRPr sz="2000"/>
            </a:lvl6pPr>
            <a:lvl7pPr marL="2742554" indent="0">
              <a:buNone/>
              <a:defRPr sz="2000"/>
            </a:lvl7pPr>
            <a:lvl8pPr marL="3199647" indent="0">
              <a:buNone/>
              <a:defRPr sz="2000"/>
            </a:lvl8pPr>
            <a:lvl9pPr marL="3656740" indent="0">
              <a:buNone/>
              <a:defRPr sz="2000"/>
            </a:lvl9pPr>
          </a:lstStyle>
          <a:p>
            <a:pPr lvl="0"/>
            <a:endParaRPr lang="zh-CN" altLang="en-US" noProof="0"/>
          </a:p>
        </p:txBody>
      </p:sp>
      <p:sp>
        <p:nvSpPr>
          <p:cNvPr id="4" name="文本占位符 3"/>
          <p:cNvSpPr>
            <a:spLocks noGrp="1"/>
          </p:cNvSpPr>
          <p:nvPr>
            <p:ph type="body" sz="half" idx="2"/>
          </p:nvPr>
        </p:nvSpPr>
        <p:spPr>
          <a:xfrm>
            <a:off x="2393951" y="5367339"/>
            <a:ext cx="7326314" cy="804863"/>
          </a:xfrm>
        </p:spPr>
        <p:txBody>
          <a:bodyPr/>
          <a:lstStyle>
            <a:lvl1pPr marL="0" indent="0">
              <a:buNone/>
              <a:defRPr sz="1300"/>
            </a:lvl1pPr>
            <a:lvl2pPr marL="457092" indent="0">
              <a:buNone/>
              <a:defRPr sz="1200"/>
            </a:lvl2pPr>
            <a:lvl3pPr marL="914185" indent="0">
              <a:buNone/>
              <a:defRPr sz="900"/>
            </a:lvl3pPr>
            <a:lvl4pPr marL="1371277" indent="0">
              <a:buNone/>
              <a:defRPr sz="900"/>
            </a:lvl4pPr>
            <a:lvl5pPr marL="1828370" indent="0">
              <a:buNone/>
              <a:defRPr sz="900"/>
            </a:lvl5pPr>
            <a:lvl6pPr marL="2285462" indent="0">
              <a:buNone/>
              <a:defRPr sz="900"/>
            </a:lvl6pPr>
            <a:lvl7pPr marL="2742554" indent="0">
              <a:buNone/>
              <a:defRPr sz="900"/>
            </a:lvl7pPr>
            <a:lvl8pPr marL="3199647" indent="0">
              <a:buNone/>
              <a:defRPr sz="900"/>
            </a:lvl8pPr>
            <a:lvl9pPr marL="365674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CA6D07E9-6449-4CAB-9C68-BC767C872FD5}" type="slidenum">
              <a:rPr lang="zh-CN" altLang="zh-CN"/>
              <a:pPr>
                <a:defRPr/>
              </a:pPr>
              <a:t>‹#›</a:t>
            </a:fld>
            <a:endParaRPr lang="zh-CN" altLang="zh-CN"/>
          </a:p>
        </p:txBody>
      </p:sp>
    </p:spTree>
    <p:extLst>
      <p:ext uri="{BB962C8B-B14F-4D97-AF65-F5344CB8AC3E}">
        <p14:creationId xmlns:p14="http://schemas.microsoft.com/office/powerpoint/2010/main" val="3360572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712B86BE-4417-4472-A8BD-02034A1D394A}" type="slidenum">
              <a:rPr lang="zh-CN" altLang="zh-CN"/>
              <a:pPr>
                <a:defRPr/>
              </a:pPr>
              <a:t>‹#›</a:t>
            </a:fld>
            <a:endParaRPr lang="zh-CN" altLang="zh-CN"/>
          </a:p>
        </p:txBody>
      </p:sp>
    </p:spTree>
    <p:extLst>
      <p:ext uri="{BB962C8B-B14F-4D97-AF65-F5344CB8AC3E}">
        <p14:creationId xmlns:p14="http://schemas.microsoft.com/office/powerpoint/2010/main" val="985337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55076" y="274640"/>
            <a:ext cx="2746375"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11188" y="274640"/>
            <a:ext cx="8091487"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9E5A6FA6-8FC0-4E04-B595-2A65CF507ABA}" type="slidenum">
              <a:rPr lang="zh-CN" altLang="zh-CN"/>
              <a:pPr>
                <a:defRPr/>
              </a:pPr>
              <a:t>‹#›</a:t>
            </a:fld>
            <a:endParaRPr lang="zh-CN" altLang="zh-CN"/>
          </a:p>
        </p:txBody>
      </p:sp>
    </p:spTree>
    <p:extLst>
      <p:ext uri="{BB962C8B-B14F-4D97-AF65-F5344CB8AC3E}">
        <p14:creationId xmlns:p14="http://schemas.microsoft.com/office/powerpoint/2010/main" val="557955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6381" y="1122363"/>
            <a:ext cx="9158288"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6381" y="3602038"/>
            <a:ext cx="9158288"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5" name="页脚占位符 4"/>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995749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9510" y="365126"/>
            <a:ext cx="10532031"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9510" y="1825625"/>
            <a:ext cx="10532031"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5" name="页脚占位符 4"/>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113981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3150" y="1709739"/>
            <a:ext cx="10532031"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3150" y="4589464"/>
            <a:ext cx="10532031"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5" name="页脚占位符 4"/>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496429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9510" y="365126"/>
            <a:ext cx="10532031"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9510" y="1825625"/>
            <a:ext cx="5189696"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81844" y="1825625"/>
            <a:ext cx="5189696"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6" name="页脚占位符 5"/>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093273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1100" y="365126"/>
            <a:ext cx="10532031"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41101" y="1681163"/>
            <a:ext cx="516584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41101" y="2505075"/>
            <a:ext cx="5165846"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81844" y="1681163"/>
            <a:ext cx="51912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81844" y="2505075"/>
            <a:ext cx="51912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8" name="页脚占位符 7"/>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926240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9510" y="365126"/>
            <a:ext cx="10532031"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4" name="页脚占位符 3"/>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3258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雷锋PPT网www.LFPPT.com">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3" name="页脚占位符 2"/>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412983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1101" y="457200"/>
            <a:ext cx="3938381"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91287" y="987426"/>
            <a:ext cx="6181844"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1101" y="2057400"/>
            <a:ext cx="393838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6" name="页脚占位符 5"/>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90149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1101" y="457200"/>
            <a:ext cx="3938381"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91287" y="987426"/>
            <a:ext cx="6181844"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1101" y="2057400"/>
            <a:ext cx="393838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6" name="页脚占位符 5"/>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8248763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9510" y="365126"/>
            <a:ext cx="10532031"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9510" y="1825625"/>
            <a:ext cx="10532031"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5" name="页脚占位符 4"/>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828306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38532" y="365125"/>
            <a:ext cx="2633008"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9510" y="365125"/>
            <a:ext cx="7746385"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9510" y="6356351"/>
            <a:ext cx="2747486" cy="365125"/>
          </a:xfrm>
          <a:prstGeom prst="rect">
            <a:avLst/>
          </a:prstGeom>
        </p:spPr>
        <p:txBody>
          <a:bodyPr/>
          <a:lstStyle/>
          <a:p>
            <a:fld id="{699B9EB2-0717-409A-B1C1-EC7F80FF8E51}" type="datetimeFigureOut">
              <a:rPr lang="zh-CN" altLang="en-US" smtClean="0"/>
              <a:t>2023/7/1</a:t>
            </a:fld>
            <a:endParaRPr lang="zh-CN" altLang="en-US"/>
          </a:p>
        </p:txBody>
      </p:sp>
      <p:sp>
        <p:nvSpPr>
          <p:cNvPr id="5" name="页脚占位符 4"/>
          <p:cNvSpPr>
            <a:spLocks noGrp="1"/>
          </p:cNvSpPr>
          <p:nvPr>
            <p:ph type="ftr" sz="quarter" idx="11"/>
          </p:nvPr>
        </p:nvSpPr>
        <p:spPr>
          <a:xfrm>
            <a:off x="4044911" y="6356351"/>
            <a:ext cx="4121229"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24054" y="6356351"/>
            <a:ext cx="2747486"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255589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EAEAEA"/>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11190" y="274639"/>
            <a:ext cx="1099026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prstTxWarp prst="textNoShape">
              <a:avLst/>
            </a:prstTxWarp>
          </a:bodyPr>
          <a:lstStyle/>
          <a:p>
            <a:pPr lvl="0"/>
            <a:r>
              <a:rPr lang="zh-CN" altLang="zh-CN"/>
              <a:t>单击此处编辑母版标题样式</a:t>
            </a:r>
          </a:p>
        </p:txBody>
      </p:sp>
      <p:sp>
        <p:nvSpPr>
          <p:cNvPr id="1027" name="Rectangle 3"/>
          <p:cNvSpPr>
            <a:spLocks noGrp="1" noChangeArrowheads="1"/>
          </p:cNvSpPr>
          <p:nvPr>
            <p:ph type="body" idx="1"/>
          </p:nvPr>
        </p:nvSpPr>
        <p:spPr bwMode="auto">
          <a:xfrm>
            <a:off x="611190" y="1600201"/>
            <a:ext cx="1099026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1028" name="Rectangle 4"/>
          <p:cNvSpPr>
            <a:spLocks noGrp="1" noChangeArrowheads="1"/>
          </p:cNvSpPr>
          <p:nvPr>
            <p:ph type="dt" sz="half" idx="2"/>
          </p:nvPr>
        </p:nvSpPr>
        <p:spPr bwMode="auto">
          <a:xfrm>
            <a:off x="611190" y="6245225"/>
            <a:ext cx="2849561" cy="476251"/>
          </a:xfrm>
          <a:prstGeom prst="rect">
            <a:avLst/>
          </a:prstGeom>
          <a:noFill/>
          <a:ln>
            <a:noFill/>
          </a:ln>
          <a:effectLst/>
        </p:spPr>
        <p:txBody>
          <a:bodyPr vert="horz" wrap="square" lIns="91419" tIns="45709" rIns="91419" bIns="45709" numCol="1" anchor="t" anchorCtr="0" compatLnSpc="1">
            <a:prstTxWarp prst="textNoShape">
              <a:avLst/>
            </a:prstTxWarp>
          </a:bodyPr>
          <a:lstStyle>
            <a:lvl1pPr>
              <a:buFont typeface="Arial" pitchFamily="34" charset="0"/>
              <a:buNone/>
              <a:defRPr sz="1300"/>
            </a:lvl1pPr>
          </a:lstStyle>
          <a:p>
            <a:pPr>
              <a:defRPr/>
            </a:pPr>
            <a:endParaRPr lang="zh-CN" altLang="zh-CN"/>
          </a:p>
        </p:txBody>
      </p:sp>
      <p:sp>
        <p:nvSpPr>
          <p:cNvPr id="1029" name="Rectangle 5"/>
          <p:cNvSpPr>
            <a:spLocks noGrp="1" noChangeArrowheads="1"/>
          </p:cNvSpPr>
          <p:nvPr>
            <p:ph type="ftr" sz="quarter" idx="3"/>
          </p:nvPr>
        </p:nvSpPr>
        <p:spPr bwMode="auto">
          <a:xfrm>
            <a:off x="4171950" y="6245225"/>
            <a:ext cx="3867150" cy="476251"/>
          </a:xfrm>
          <a:prstGeom prst="rect">
            <a:avLst/>
          </a:prstGeom>
          <a:noFill/>
          <a:ln>
            <a:noFill/>
          </a:ln>
          <a:effectLst/>
        </p:spPr>
        <p:txBody>
          <a:bodyPr vert="horz" wrap="square" lIns="91419" tIns="45709" rIns="91419" bIns="45709" numCol="1" anchor="t" anchorCtr="0" compatLnSpc="1">
            <a:prstTxWarp prst="textNoShape">
              <a:avLst/>
            </a:prstTxWarp>
          </a:bodyPr>
          <a:lstStyle>
            <a:lvl1pPr algn="ctr">
              <a:buFont typeface="Arial" pitchFamily="34" charset="0"/>
              <a:buNone/>
              <a:defRPr sz="1300"/>
            </a:lvl1pPr>
          </a:lstStyle>
          <a:p>
            <a:pPr>
              <a:defRPr/>
            </a:pPr>
            <a:endParaRPr lang="zh-CN" altLang="zh-CN"/>
          </a:p>
        </p:txBody>
      </p:sp>
      <p:sp>
        <p:nvSpPr>
          <p:cNvPr id="1030" name="Rectangle 6"/>
          <p:cNvSpPr>
            <a:spLocks noGrp="1" noChangeArrowheads="1"/>
          </p:cNvSpPr>
          <p:nvPr>
            <p:ph type="sldNum" sz="quarter" idx="4"/>
          </p:nvPr>
        </p:nvSpPr>
        <p:spPr bwMode="auto">
          <a:xfrm>
            <a:off x="8751890" y="6245225"/>
            <a:ext cx="2849561" cy="476251"/>
          </a:xfrm>
          <a:prstGeom prst="rect">
            <a:avLst/>
          </a:prstGeom>
          <a:noFill/>
          <a:ln>
            <a:noFill/>
          </a:ln>
          <a:effectLst/>
        </p:spPr>
        <p:txBody>
          <a:bodyPr vert="horz" wrap="square" lIns="91419" tIns="45709" rIns="91419" bIns="45709" numCol="1" anchor="t" anchorCtr="0" compatLnSpc="1">
            <a:prstTxWarp prst="textNoShape">
              <a:avLst/>
            </a:prstTxWarp>
          </a:bodyPr>
          <a:lstStyle>
            <a:lvl1pPr algn="r">
              <a:buFont typeface="Arial" pitchFamily="34" charset="0"/>
              <a:buNone/>
              <a:defRPr sz="1300"/>
            </a:lvl1pPr>
          </a:lstStyle>
          <a:p>
            <a:pPr>
              <a:defRPr/>
            </a:pPr>
            <a:fld id="{093E8717-5531-40F6-AD43-E875732AA7D3}" type="slidenum">
              <a:rPr lang="zh-CN" altLang="zh-CN"/>
              <a:pPr>
                <a:defRPr/>
              </a:pPr>
              <a:t>‹#›</a:t>
            </a:fld>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092" algn="ctr" rtl="0" fontAlgn="base">
        <a:spcBef>
          <a:spcPct val="0"/>
        </a:spcBef>
        <a:spcAft>
          <a:spcPct val="0"/>
        </a:spcAft>
        <a:defRPr sz="4400">
          <a:solidFill>
            <a:schemeClr val="tx2"/>
          </a:solidFill>
          <a:latin typeface="Arial" pitchFamily="34" charset="0"/>
          <a:ea typeface="宋体" pitchFamily="2" charset="-122"/>
        </a:defRPr>
      </a:lvl6pPr>
      <a:lvl7pPr marL="914185" algn="ctr" rtl="0" fontAlgn="base">
        <a:spcBef>
          <a:spcPct val="0"/>
        </a:spcBef>
        <a:spcAft>
          <a:spcPct val="0"/>
        </a:spcAft>
        <a:defRPr sz="4400">
          <a:solidFill>
            <a:schemeClr val="tx2"/>
          </a:solidFill>
          <a:latin typeface="Arial" pitchFamily="34" charset="0"/>
          <a:ea typeface="宋体" pitchFamily="2" charset="-122"/>
        </a:defRPr>
      </a:lvl7pPr>
      <a:lvl8pPr marL="1371277" algn="ctr" rtl="0" fontAlgn="base">
        <a:spcBef>
          <a:spcPct val="0"/>
        </a:spcBef>
        <a:spcAft>
          <a:spcPct val="0"/>
        </a:spcAft>
        <a:defRPr sz="4400">
          <a:solidFill>
            <a:schemeClr val="tx2"/>
          </a:solidFill>
          <a:latin typeface="Arial" pitchFamily="34" charset="0"/>
          <a:ea typeface="宋体" pitchFamily="2" charset="-122"/>
        </a:defRPr>
      </a:lvl8pPr>
      <a:lvl9pPr marL="182837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820" indent="-342820" algn="l" rtl="0" eaLnBrk="0" fontAlgn="base" hangingPunct="0">
        <a:spcBef>
          <a:spcPct val="20000"/>
        </a:spcBef>
        <a:spcAft>
          <a:spcPct val="0"/>
        </a:spcAft>
        <a:buChar char="•"/>
        <a:defRPr sz="3200">
          <a:solidFill>
            <a:schemeClr val="tx1"/>
          </a:solidFill>
          <a:latin typeface="+mn-lt"/>
          <a:ea typeface="+mn-ea"/>
          <a:cs typeface="+mn-cs"/>
        </a:defRPr>
      </a:lvl1pPr>
      <a:lvl2pPr marL="742774" indent="-285683" algn="l" rtl="0" eaLnBrk="0" fontAlgn="base" hangingPunct="0">
        <a:spcBef>
          <a:spcPct val="20000"/>
        </a:spcBef>
        <a:spcAft>
          <a:spcPct val="0"/>
        </a:spcAft>
        <a:buChar char="–"/>
        <a:defRPr sz="2800">
          <a:solidFill>
            <a:schemeClr val="tx1"/>
          </a:solidFill>
          <a:latin typeface="+mn-lt"/>
          <a:ea typeface="+mn-ea"/>
        </a:defRPr>
      </a:lvl2pPr>
      <a:lvl3pPr marL="1142731" indent="-228546" algn="l" rtl="0" eaLnBrk="0" fontAlgn="base" hangingPunct="0">
        <a:spcBef>
          <a:spcPct val="20000"/>
        </a:spcBef>
        <a:spcAft>
          <a:spcPct val="0"/>
        </a:spcAft>
        <a:buChar char="•"/>
        <a:defRPr sz="2400">
          <a:solidFill>
            <a:schemeClr val="tx1"/>
          </a:solidFill>
          <a:latin typeface="+mn-lt"/>
          <a:ea typeface="+mn-ea"/>
        </a:defRPr>
      </a:lvl3pPr>
      <a:lvl4pPr marL="1599824" indent="-228546" algn="l" rtl="0" eaLnBrk="0" fontAlgn="base" hangingPunct="0">
        <a:spcBef>
          <a:spcPct val="20000"/>
        </a:spcBef>
        <a:spcAft>
          <a:spcPct val="0"/>
        </a:spcAft>
        <a:buChar char="–"/>
        <a:defRPr sz="2000">
          <a:solidFill>
            <a:schemeClr val="tx1"/>
          </a:solidFill>
          <a:latin typeface="+mn-lt"/>
          <a:ea typeface="+mn-ea"/>
        </a:defRPr>
      </a:lvl4pPr>
      <a:lvl5pPr marL="2056916" indent="-228546" algn="l" rtl="0" eaLnBrk="0" fontAlgn="base" hangingPunct="0">
        <a:spcBef>
          <a:spcPct val="20000"/>
        </a:spcBef>
        <a:spcAft>
          <a:spcPct val="0"/>
        </a:spcAft>
        <a:buChar char="»"/>
        <a:defRPr sz="2000">
          <a:solidFill>
            <a:schemeClr val="tx1"/>
          </a:solidFill>
          <a:latin typeface="+mn-lt"/>
          <a:ea typeface="+mn-ea"/>
        </a:defRPr>
      </a:lvl5pPr>
      <a:lvl6pPr marL="2514009" indent="-228546" algn="l" rtl="0" fontAlgn="base">
        <a:spcBef>
          <a:spcPct val="20000"/>
        </a:spcBef>
        <a:spcAft>
          <a:spcPct val="0"/>
        </a:spcAft>
        <a:buChar char="»"/>
        <a:defRPr sz="2000">
          <a:solidFill>
            <a:schemeClr val="tx1"/>
          </a:solidFill>
          <a:latin typeface="+mn-lt"/>
          <a:ea typeface="+mn-ea"/>
        </a:defRPr>
      </a:lvl6pPr>
      <a:lvl7pPr marL="2971101" indent="-228546" algn="l" rtl="0" fontAlgn="base">
        <a:spcBef>
          <a:spcPct val="20000"/>
        </a:spcBef>
        <a:spcAft>
          <a:spcPct val="0"/>
        </a:spcAft>
        <a:buChar char="»"/>
        <a:defRPr sz="2000">
          <a:solidFill>
            <a:schemeClr val="tx1"/>
          </a:solidFill>
          <a:latin typeface="+mn-lt"/>
          <a:ea typeface="+mn-ea"/>
        </a:defRPr>
      </a:lvl7pPr>
      <a:lvl8pPr marL="3428194" indent="-228546" algn="l" rtl="0" fontAlgn="base">
        <a:spcBef>
          <a:spcPct val="20000"/>
        </a:spcBef>
        <a:spcAft>
          <a:spcPct val="0"/>
        </a:spcAft>
        <a:buChar char="»"/>
        <a:defRPr sz="2000">
          <a:solidFill>
            <a:schemeClr val="tx1"/>
          </a:solidFill>
          <a:latin typeface="+mn-lt"/>
          <a:ea typeface="+mn-ea"/>
        </a:defRPr>
      </a:lvl8pPr>
      <a:lvl9pPr marL="3885286" indent="-228546"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185" rtl="0" eaLnBrk="1" latinLnBrk="0" hangingPunct="1">
        <a:defRPr sz="1700" kern="1200">
          <a:solidFill>
            <a:schemeClr val="tx1"/>
          </a:solidFill>
          <a:latin typeface="+mn-lt"/>
          <a:ea typeface="+mn-ea"/>
          <a:cs typeface="+mn-cs"/>
        </a:defRPr>
      </a:lvl1pPr>
      <a:lvl2pPr marL="457092" algn="l" defTabSz="914185" rtl="0" eaLnBrk="1" latinLnBrk="0" hangingPunct="1">
        <a:defRPr sz="1700" kern="1200">
          <a:solidFill>
            <a:schemeClr val="tx1"/>
          </a:solidFill>
          <a:latin typeface="+mn-lt"/>
          <a:ea typeface="+mn-ea"/>
          <a:cs typeface="+mn-cs"/>
        </a:defRPr>
      </a:lvl2pPr>
      <a:lvl3pPr marL="914185" algn="l" defTabSz="914185" rtl="0" eaLnBrk="1" latinLnBrk="0" hangingPunct="1">
        <a:defRPr sz="1700" kern="1200">
          <a:solidFill>
            <a:schemeClr val="tx1"/>
          </a:solidFill>
          <a:latin typeface="+mn-lt"/>
          <a:ea typeface="+mn-ea"/>
          <a:cs typeface="+mn-cs"/>
        </a:defRPr>
      </a:lvl3pPr>
      <a:lvl4pPr marL="1371277" algn="l" defTabSz="914185" rtl="0" eaLnBrk="1" latinLnBrk="0" hangingPunct="1">
        <a:defRPr sz="1700" kern="1200">
          <a:solidFill>
            <a:schemeClr val="tx1"/>
          </a:solidFill>
          <a:latin typeface="+mn-lt"/>
          <a:ea typeface="+mn-ea"/>
          <a:cs typeface="+mn-cs"/>
        </a:defRPr>
      </a:lvl4pPr>
      <a:lvl5pPr marL="1828370" algn="l" defTabSz="914185" rtl="0" eaLnBrk="1" latinLnBrk="0" hangingPunct="1">
        <a:defRPr sz="1700" kern="1200">
          <a:solidFill>
            <a:schemeClr val="tx1"/>
          </a:solidFill>
          <a:latin typeface="+mn-lt"/>
          <a:ea typeface="+mn-ea"/>
          <a:cs typeface="+mn-cs"/>
        </a:defRPr>
      </a:lvl5pPr>
      <a:lvl6pPr marL="2285462" algn="l" defTabSz="914185" rtl="0" eaLnBrk="1" latinLnBrk="0" hangingPunct="1">
        <a:defRPr sz="1700" kern="1200">
          <a:solidFill>
            <a:schemeClr val="tx1"/>
          </a:solidFill>
          <a:latin typeface="+mn-lt"/>
          <a:ea typeface="+mn-ea"/>
          <a:cs typeface="+mn-cs"/>
        </a:defRPr>
      </a:lvl6pPr>
      <a:lvl7pPr marL="2742554" algn="l" defTabSz="914185" rtl="0" eaLnBrk="1" latinLnBrk="0" hangingPunct="1">
        <a:defRPr sz="1700" kern="1200">
          <a:solidFill>
            <a:schemeClr val="tx1"/>
          </a:solidFill>
          <a:latin typeface="+mn-lt"/>
          <a:ea typeface="+mn-ea"/>
          <a:cs typeface="+mn-cs"/>
        </a:defRPr>
      </a:lvl7pPr>
      <a:lvl8pPr marL="3199647" algn="l" defTabSz="914185" rtl="0" eaLnBrk="1" latinLnBrk="0" hangingPunct="1">
        <a:defRPr sz="1700" kern="1200">
          <a:solidFill>
            <a:schemeClr val="tx1"/>
          </a:solidFill>
          <a:latin typeface="+mn-lt"/>
          <a:ea typeface="+mn-ea"/>
          <a:cs typeface="+mn-cs"/>
        </a:defRPr>
      </a:lvl8pPr>
      <a:lvl9pPr marL="3656740" algn="l" defTabSz="914185"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文本框 6"/>
          <p:cNvSpPr txBox="1"/>
          <p:nvPr userDrawn="1"/>
        </p:nvSpPr>
        <p:spPr>
          <a:xfrm>
            <a:off x="0" y="8236"/>
            <a:ext cx="679688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 </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 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p>
          <a:p>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免费</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模板免费下载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教程</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素材</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课件</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endParaRPr lang="en-US" altLang="zh-CN" sz="10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24667452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www.lfppt.com/jldb_67.html" TargetMode="External"/><Relationship Id="rId7" Type="http://schemas.openxmlformats.org/officeDocument/2006/relationships/hyperlink" Target="http://www.lfppt.com/" TargetMode="External"/><Relationship Id="rId2" Type="http://schemas.openxmlformats.org/officeDocument/2006/relationships/hyperlink" Target="http://www.lfppt.com/pptmb_14.html" TargetMode="External"/><Relationship Id="rId1" Type="http://schemas.openxmlformats.org/officeDocument/2006/relationships/slideLayout" Target="../slideLayouts/slideLayout18.xml"/><Relationship Id="rId6" Type="http://schemas.openxmlformats.org/officeDocument/2006/relationships/hyperlink" Target="http://www.lfppt.com/pptjc_101.html" TargetMode="External"/><Relationship Id="rId5" Type="http://schemas.openxmlformats.org/officeDocument/2006/relationships/hyperlink" Target="http://www.lfppt.com/detail_5278.html" TargetMode="External"/><Relationship Id="rId4" Type="http://schemas.openxmlformats.org/officeDocument/2006/relationships/hyperlink" Target="http://www.lfppt.com/zchb.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正方形 40"/>
          <p:cNvSpPr>
            <a:spLocks noChangeArrowheads="1"/>
          </p:cNvSpPr>
          <p:nvPr/>
        </p:nvSpPr>
        <p:spPr bwMode="auto">
          <a:xfrm>
            <a:off x="638175" y="3143251"/>
            <a:ext cx="11102975" cy="5461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051" name="Text Box 3"/>
          <p:cNvSpPr txBox="1">
            <a:spLocks noChangeArrowheads="1"/>
          </p:cNvSpPr>
          <p:nvPr/>
        </p:nvSpPr>
        <p:spPr bwMode="auto">
          <a:xfrm>
            <a:off x="1393827" y="2571751"/>
            <a:ext cx="9747250" cy="1708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0500" b="1">
                <a:solidFill>
                  <a:schemeClr val="bg1"/>
                </a:solidFill>
                <a:latin typeface="微软雅黑" pitchFamily="34" charset="-122"/>
                <a:ea typeface="微软雅黑" pitchFamily="34" charset="-122"/>
              </a:rPr>
              <a:t>POWERPOINT</a:t>
            </a:r>
          </a:p>
        </p:txBody>
      </p:sp>
      <p:sp>
        <p:nvSpPr>
          <p:cNvPr id="2052" name="AutoShape 4"/>
          <p:cNvSpPr>
            <a:spLocks noChangeArrowheads="1"/>
          </p:cNvSpPr>
          <p:nvPr/>
        </p:nvSpPr>
        <p:spPr bwMode="auto">
          <a:xfrm>
            <a:off x="1393827" y="2274890"/>
            <a:ext cx="1467031" cy="306356"/>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200">
                <a:solidFill>
                  <a:schemeClr val="bg1"/>
                </a:solidFill>
                <a:latin typeface="微软雅黑" pitchFamily="34" charset="-122"/>
                <a:ea typeface="微软雅黑" pitchFamily="34" charset="-122"/>
              </a:rPr>
              <a:t>ADD YOUR TITLE</a:t>
            </a:r>
          </a:p>
        </p:txBody>
      </p:sp>
      <p:sp>
        <p:nvSpPr>
          <p:cNvPr id="2053" name="AutoShape 5"/>
          <p:cNvSpPr>
            <a:spLocks noChangeArrowheads="1"/>
          </p:cNvSpPr>
          <p:nvPr/>
        </p:nvSpPr>
        <p:spPr bwMode="auto">
          <a:xfrm>
            <a:off x="9700231" y="4279903"/>
            <a:ext cx="1440846" cy="306356"/>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zh-CN" sz="1200">
                <a:solidFill>
                  <a:schemeClr val="bg1"/>
                </a:solidFill>
                <a:latin typeface="微软雅黑" pitchFamily="34" charset="-122"/>
                <a:ea typeface="微软雅黑" pitchFamily="34" charset="-122"/>
              </a:rPr>
              <a:t>ADD YOUR TEXT</a:t>
            </a: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p>
        </p:txBody>
      </p:sp>
      <p:sp>
        <p:nvSpPr>
          <p:cNvPr id="3075"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3076" name="Text Box 4"/>
          <p:cNvSpPr txBox="1">
            <a:spLocks noChangeArrowheads="1"/>
          </p:cNvSpPr>
          <p:nvPr/>
        </p:nvSpPr>
        <p:spPr bwMode="auto">
          <a:xfrm>
            <a:off x="2778127" y="3009901"/>
            <a:ext cx="2025649" cy="29740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sz="1300">
                <a:solidFill>
                  <a:schemeClr val="bg1"/>
                </a:solidFill>
                <a:latin typeface="微软雅黑" pitchFamily="34" charset="-122"/>
                <a:ea typeface="微软雅黑" pitchFamily="34" charset="-122"/>
              </a:rPr>
              <a:t>ADD YOUR TEXT</a:t>
            </a:r>
          </a:p>
        </p:txBody>
      </p:sp>
      <p:sp>
        <p:nvSpPr>
          <p:cNvPr id="3077" name="Text Box 5"/>
          <p:cNvSpPr txBox="1">
            <a:spLocks noChangeArrowheads="1"/>
          </p:cNvSpPr>
          <p:nvPr/>
        </p:nvSpPr>
        <p:spPr bwMode="auto">
          <a:xfrm>
            <a:off x="2778124" y="1076325"/>
            <a:ext cx="6927851"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0500" b="1">
                <a:solidFill>
                  <a:schemeClr val="bg1"/>
                </a:solidFill>
                <a:latin typeface="微软雅黑" pitchFamily="34" charset="-122"/>
                <a:ea typeface="微软雅黑" pitchFamily="34" charset="-122"/>
              </a:rPr>
              <a:t>CONTENT</a:t>
            </a:r>
          </a:p>
        </p:txBody>
      </p:sp>
      <p:sp>
        <p:nvSpPr>
          <p:cNvPr id="3078" name="Text Box 6"/>
          <p:cNvSpPr txBox="1">
            <a:spLocks noChangeArrowheads="1"/>
          </p:cNvSpPr>
          <p:nvPr/>
        </p:nvSpPr>
        <p:spPr bwMode="auto">
          <a:xfrm>
            <a:off x="5229228" y="3009901"/>
            <a:ext cx="2025649" cy="29740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sz="1300">
                <a:solidFill>
                  <a:schemeClr val="bg1"/>
                </a:solidFill>
                <a:latin typeface="微软雅黑" pitchFamily="34" charset="-122"/>
                <a:ea typeface="微软雅黑" pitchFamily="34" charset="-122"/>
              </a:rPr>
              <a:t>ADD YOUR TEXT</a:t>
            </a:r>
            <a:endParaRPr lang="zh-CN" altLang="zh-CN"/>
          </a:p>
        </p:txBody>
      </p:sp>
      <p:sp>
        <p:nvSpPr>
          <p:cNvPr id="3079" name="Text Box 7"/>
          <p:cNvSpPr txBox="1">
            <a:spLocks noChangeArrowheads="1"/>
          </p:cNvSpPr>
          <p:nvPr/>
        </p:nvSpPr>
        <p:spPr bwMode="auto">
          <a:xfrm>
            <a:off x="7680328" y="3009901"/>
            <a:ext cx="2025649" cy="29740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sz="1300">
                <a:solidFill>
                  <a:schemeClr val="bg1"/>
                </a:solidFill>
                <a:latin typeface="微软雅黑" pitchFamily="34" charset="-122"/>
                <a:ea typeface="微软雅黑" pitchFamily="34" charset="-122"/>
              </a:rPr>
              <a:t>ADD YOUR TEXT</a:t>
            </a:r>
            <a:endParaRPr lang="zh-CN" altLang="zh-CN"/>
          </a:p>
        </p:txBody>
      </p:sp>
      <p:sp>
        <p:nvSpPr>
          <p:cNvPr id="3080" name="Text Box 8"/>
          <p:cNvSpPr txBox="1">
            <a:spLocks noChangeArrowheads="1"/>
          </p:cNvSpPr>
          <p:nvPr/>
        </p:nvSpPr>
        <p:spPr bwMode="auto">
          <a:xfrm>
            <a:off x="2778127" y="3667126"/>
            <a:ext cx="2025649" cy="29740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sz="1300">
                <a:solidFill>
                  <a:schemeClr val="bg1"/>
                </a:solidFill>
                <a:latin typeface="微软雅黑" pitchFamily="34" charset="-122"/>
                <a:ea typeface="微软雅黑" pitchFamily="34" charset="-122"/>
              </a:rPr>
              <a:t>ADD YOUR TEXT</a:t>
            </a:r>
            <a:endParaRPr lang="zh-CN" altLang="zh-CN"/>
          </a:p>
        </p:txBody>
      </p:sp>
      <p:sp>
        <p:nvSpPr>
          <p:cNvPr id="3081" name="Text Box 9"/>
          <p:cNvSpPr txBox="1">
            <a:spLocks noChangeArrowheads="1"/>
          </p:cNvSpPr>
          <p:nvPr/>
        </p:nvSpPr>
        <p:spPr bwMode="auto">
          <a:xfrm>
            <a:off x="5229228" y="3667126"/>
            <a:ext cx="2025649" cy="29740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sz="1300">
                <a:solidFill>
                  <a:schemeClr val="bg1"/>
                </a:solidFill>
                <a:latin typeface="微软雅黑" pitchFamily="34" charset="-122"/>
                <a:ea typeface="微软雅黑" pitchFamily="34" charset="-122"/>
              </a:rPr>
              <a:t>ADD YOUR TEXT</a:t>
            </a:r>
            <a:endParaRPr lang="zh-CN" altLang="zh-CN"/>
          </a:p>
        </p:txBody>
      </p:sp>
      <p:sp>
        <p:nvSpPr>
          <p:cNvPr id="3082" name="Text Box 10"/>
          <p:cNvSpPr txBox="1">
            <a:spLocks noChangeArrowheads="1"/>
          </p:cNvSpPr>
          <p:nvPr/>
        </p:nvSpPr>
        <p:spPr bwMode="auto">
          <a:xfrm>
            <a:off x="7680328" y="3667126"/>
            <a:ext cx="2025649" cy="29740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sz="1300">
                <a:solidFill>
                  <a:schemeClr val="bg1"/>
                </a:solidFill>
                <a:latin typeface="微软雅黑" pitchFamily="34" charset="-122"/>
                <a:ea typeface="微软雅黑" pitchFamily="34" charset="-122"/>
              </a:rPr>
              <a:t>ADD YOUR TEXT</a:t>
            </a:r>
            <a:endParaRPr lang="zh-CN" altLang="zh-CN"/>
          </a:p>
        </p:txBody>
      </p:sp>
      <p:sp>
        <p:nvSpPr>
          <p:cNvPr id="3083" name="正方形 61"/>
          <p:cNvSpPr>
            <a:spLocks noChangeArrowheads="1"/>
          </p:cNvSpPr>
          <p:nvPr/>
        </p:nvSpPr>
        <p:spPr bwMode="auto">
          <a:xfrm>
            <a:off x="2778124" y="4387851"/>
            <a:ext cx="6927851" cy="7572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4099"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4100" name="Text Box 4"/>
          <p:cNvSpPr txBox="1">
            <a:spLocks noChangeArrowheads="1"/>
          </p:cNvSpPr>
          <p:nvPr/>
        </p:nvSpPr>
        <p:spPr bwMode="auto">
          <a:xfrm>
            <a:off x="4224340" y="1076327"/>
            <a:ext cx="4035425" cy="3322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dist" eaLnBrk="1" hangingPunct="1"/>
            <a:r>
              <a:rPr lang="zh-CN" altLang="en-US" sz="10500" b="1">
                <a:solidFill>
                  <a:schemeClr val="bg1"/>
                </a:solidFill>
                <a:latin typeface="微软雅黑" pitchFamily="34" charset="-122"/>
                <a:ea typeface="微软雅黑" pitchFamily="34" charset="-122"/>
              </a:rPr>
              <a:t>PART</a:t>
            </a:r>
          </a:p>
          <a:p>
            <a:pPr algn="dist" eaLnBrk="1" hangingPunct="1"/>
            <a:r>
              <a:rPr lang="zh-CN" altLang="en-US" sz="10500" b="1">
                <a:solidFill>
                  <a:srgbClr val="FF0000"/>
                </a:solidFill>
                <a:latin typeface="微软雅黑" pitchFamily="34" charset="-122"/>
                <a:ea typeface="微软雅黑" pitchFamily="34" charset="-122"/>
                <a:sym typeface="Arial" pitchFamily="34" charset="0"/>
              </a:rPr>
              <a:t>ONE</a:t>
            </a:r>
          </a:p>
        </p:txBody>
      </p:sp>
      <p:sp>
        <p:nvSpPr>
          <p:cNvPr id="4101" name="正方形 61"/>
          <p:cNvSpPr>
            <a:spLocks noChangeArrowheads="1"/>
          </p:cNvSpPr>
          <p:nvPr/>
        </p:nvSpPr>
        <p:spPr bwMode="auto">
          <a:xfrm>
            <a:off x="2778124" y="4724402"/>
            <a:ext cx="6927851" cy="75723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a:solidFill>
                  <a:schemeClr val="bg1"/>
                </a:solidFill>
                <a:latin typeface="微软雅黑" pitchFamily="34" charset="-122"/>
                <a:ea typeface="微软雅黑" pitchFamily="34" charset="-122"/>
              </a:rPr>
              <a:t>ADD YOUR TEXT</a:t>
            </a: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5123"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dirty="0">
                <a:solidFill>
                  <a:schemeClr val="bg1"/>
                </a:solidFill>
                <a:latin typeface="微软雅黑" pitchFamily="34" charset="-122"/>
                <a:ea typeface="微软雅黑" pitchFamily="34" charset="-122"/>
              </a:rPr>
              <a:t>ADD YOUR TEXT</a:t>
            </a:r>
          </a:p>
        </p:txBody>
      </p:sp>
      <p:sp>
        <p:nvSpPr>
          <p:cNvPr id="5124"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5125"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5126" name="Text Box 6"/>
          <p:cNvSpPr txBox="1">
            <a:spLocks noChangeArrowheads="1"/>
          </p:cNvSpPr>
          <p:nvPr/>
        </p:nvSpPr>
        <p:spPr bwMode="auto">
          <a:xfrm>
            <a:off x="7065964" y="2611440"/>
            <a:ext cx="4614862" cy="203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p>
        </p:txBody>
      </p:sp>
      <p:sp>
        <p:nvSpPr>
          <p:cNvPr id="8199" name="正方形 198"/>
          <p:cNvSpPr>
            <a:spLocks noChangeArrowheads="1"/>
          </p:cNvSpPr>
          <p:nvPr/>
        </p:nvSpPr>
        <p:spPr bwMode="auto">
          <a:xfrm flipH="1">
            <a:off x="635000" y="2611440"/>
            <a:ext cx="6124575" cy="2530475"/>
          </a:xfrm>
          <a:prstGeom prst="rect">
            <a:avLst/>
          </a:prstGeom>
          <a:blipFill dpi="0" rotWithShape="0">
            <a:blip r:embed="rId3" cstate="print"/>
            <a:srcRect/>
            <a:stretch>
              <a:fillRect b="-36143"/>
            </a:stretch>
          </a:blipFill>
          <a:ln>
            <a:noFill/>
          </a:ln>
          <a:effectLst/>
        </p:spPr>
        <p:txBody>
          <a:bodyPr lIns="90148" tIns="46979" rIns="90148" bIns="46979" anchor="ctr"/>
          <a:lstStyle/>
          <a:p>
            <a:pPr>
              <a:buFont typeface="Arial" pitchFamily="34" charset="0"/>
              <a:buNone/>
              <a:defRPr/>
            </a:pPr>
            <a:endParaRPr lang="zh-CN" altLang="zh-CN"/>
          </a:p>
        </p:txBody>
      </p:sp>
      <p:sp>
        <p:nvSpPr>
          <p:cNvPr id="5130"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5131" name="AutoShape 9"/>
          <p:cNvSpPr>
            <a:spLocks noChangeArrowheads="1"/>
          </p:cNvSpPr>
          <p:nvPr/>
        </p:nvSpPr>
        <p:spPr bwMode="auto">
          <a:xfrm>
            <a:off x="635002" y="962025"/>
            <a:ext cx="3394075" cy="374571"/>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雷锋</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网 </a:t>
            </a:r>
            <a:r>
              <a:rPr lang="en-US" altLang="zh-CN" sz="1600" dirty="0">
                <a:solidFill>
                  <a:schemeClr val="bg1"/>
                </a:solidFill>
                <a:latin typeface="微软雅黑" pitchFamily="34" charset="-122"/>
                <a:ea typeface="微软雅黑" pitchFamily="34" charset="-122"/>
              </a:rPr>
              <a:t>www.lfppt.com】</a:t>
            </a:r>
            <a:endParaRPr lang="zh-CN" altLang="zh-CN" sz="1600" dirty="0">
              <a:solidFill>
                <a:schemeClr val="bg1"/>
              </a:solidFill>
              <a:latin typeface="微软雅黑" pitchFamily="34" charset="-122"/>
              <a:ea typeface="微软雅黑" pitchFamily="34" charset="-122"/>
            </a:endParaRPr>
          </a:p>
        </p:txBody>
      </p:sp>
      <p:sp>
        <p:nvSpPr>
          <p:cNvPr id="5132"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5133"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6147"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6148"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6149"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6150" name="Text Box 6"/>
          <p:cNvSpPr txBox="1">
            <a:spLocks noChangeArrowheads="1"/>
          </p:cNvSpPr>
          <p:nvPr/>
        </p:nvSpPr>
        <p:spPr bwMode="auto">
          <a:xfrm>
            <a:off x="635000" y="1774825"/>
            <a:ext cx="11047413" cy="9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6151"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6152" name="AutoShape 8"/>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6153"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6154"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6155" name="正圆 221"/>
          <p:cNvSpPr>
            <a:spLocks noChangeArrowheads="1"/>
          </p:cNvSpPr>
          <p:nvPr/>
        </p:nvSpPr>
        <p:spPr bwMode="auto">
          <a:xfrm>
            <a:off x="1411291" y="3333753"/>
            <a:ext cx="1019175" cy="101917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6156" name="正圆 221"/>
          <p:cNvSpPr>
            <a:spLocks noChangeArrowheads="1"/>
          </p:cNvSpPr>
          <p:nvPr/>
        </p:nvSpPr>
        <p:spPr bwMode="auto">
          <a:xfrm>
            <a:off x="4186241" y="3333753"/>
            <a:ext cx="1019175" cy="1019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6157" name="正圆 221"/>
          <p:cNvSpPr>
            <a:spLocks noChangeArrowheads="1"/>
          </p:cNvSpPr>
          <p:nvPr/>
        </p:nvSpPr>
        <p:spPr bwMode="auto">
          <a:xfrm>
            <a:off x="6962778" y="3333753"/>
            <a:ext cx="1019175" cy="101917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6158" name="正圆 221"/>
          <p:cNvSpPr>
            <a:spLocks noChangeArrowheads="1"/>
          </p:cNvSpPr>
          <p:nvPr/>
        </p:nvSpPr>
        <p:spPr bwMode="auto">
          <a:xfrm>
            <a:off x="9737727" y="3333753"/>
            <a:ext cx="1019175" cy="1019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6159" name="Text Box 15"/>
          <p:cNvSpPr txBox="1">
            <a:spLocks noChangeArrowheads="1"/>
          </p:cNvSpPr>
          <p:nvPr/>
        </p:nvSpPr>
        <p:spPr bwMode="auto">
          <a:xfrm>
            <a:off x="1162052" y="4602164"/>
            <a:ext cx="1462088"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6160" name="Text Box 16"/>
          <p:cNvSpPr txBox="1">
            <a:spLocks noChangeArrowheads="1"/>
          </p:cNvSpPr>
          <p:nvPr/>
        </p:nvSpPr>
        <p:spPr bwMode="auto">
          <a:xfrm>
            <a:off x="3960814" y="4602164"/>
            <a:ext cx="1462088"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endParaRPr lang="zh-CN" altLang="zh-CN"/>
          </a:p>
        </p:txBody>
      </p:sp>
      <p:sp>
        <p:nvSpPr>
          <p:cNvPr id="6161" name="Text Box 17"/>
          <p:cNvSpPr txBox="1">
            <a:spLocks noChangeArrowheads="1"/>
          </p:cNvSpPr>
          <p:nvPr/>
        </p:nvSpPr>
        <p:spPr bwMode="auto">
          <a:xfrm>
            <a:off x="6767514" y="4602164"/>
            <a:ext cx="1462088"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endParaRPr lang="zh-CN" altLang="zh-CN"/>
          </a:p>
        </p:txBody>
      </p:sp>
      <p:sp>
        <p:nvSpPr>
          <p:cNvPr id="6162" name="Text Box 18"/>
          <p:cNvSpPr txBox="1">
            <a:spLocks noChangeArrowheads="1"/>
          </p:cNvSpPr>
          <p:nvPr/>
        </p:nvSpPr>
        <p:spPr bwMode="auto">
          <a:xfrm>
            <a:off x="9556752" y="4602164"/>
            <a:ext cx="1462088"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endParaRPr lang="zh-CN" altLang="zh-CN"/>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7171"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7172"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7173"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7174" name="Text Box 6"/>
          <p:cNvSpPr txBox="1">
            <a:spLocks noChangeArrowheads="1"/>
          </p:cNvSpPr>
          <p:nvPr/>
        </p:nvSpPr>
        <p:spPr bwMode="auto">
          <a:xfrm>
            <a:off x="635000" y="1774825"/>
            <a:ext cx="11047413" cy="9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7175"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7176" name="AutoShape 8"/>
          <p:cNvSpPr>
            <a:spLocks noChangeArrowheads="1"/>
          </p:cNvSpPr>
          <p:nvPr/>
        </p:nvSpPr>
        <p:spPr bwMode="auto">
          <a:xfrm>
            <a:off x="635002" y="962025"/>
            <a:ext cx="3394075" cy="374571"/>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雷锋</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网 </a:t>
            </a:r>
            <a:r>
              <a:rPr lang="en-US" altLang="zh-CN" sz="1600" dirty="0">
                <a:solidFill>
                  <a:schemeClr val="bg1"/>
                </a:solidFill>
                <a:latin typeface="微软雅黑" pitchFamily="34" charset="-122"/>
                <a:ea typeface="微软雅黑" pitchFamily="34" charset="-122"/>
              </a:rPr>
              <a:t>www.lfppt.com】</a:t>
            </a:r>
            <a:endParaRPr lang="zh-CN" altLang="zh-CN" dirty="0"/>
          </a:p>
        </p:txBody>
      </p:sp>
      <p:sp>
        <p:nvSpPr>
          <p:cNvPr id="7177"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7178"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0251" name="正方形 198"/>
          <p:cNvSpPr>
            <a:spLocks noChangeArrowheads="1"/>
          </p:cNvSpPr>
          <p:nvPr/>
        </p:nvSpPr>
        <p:spPr bwMode="auto">
          <a:xfrm flipH="1">
            <a:off x="635000" y="3236915"/>
            <a:ext cx="4111625" cy="2528887"/>
          </a:xfrm>
          <a:prstGeom prst="rect">
            <a:avLst/>
          </a:prstGeom>
          <a:blipFill dpi="0" rotWithShape="0">
            <a:blip r:embed="rId3" cstate="print"/>
            <a:srcRect/>
            <a:stretch>
              <a:fillRect r="-9344"/>
            </a:stretch>
          </a:blipFill>
          <a:ln>
            <a:noFill/>
          </a:ln>
          <a:effectLst/>
        </p:spPr>
        <p:txBody>
          <a:bodyPr lIns="90148" tIns="46979" rIns="90148" bIns="46979"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 typeface="Arial" pitchFamily="34" charset="0"/>
              <a:buNone/>
              <a:defRPr/>
            </a:pPr>
            <a:endParaRPr lang="zh-CN" altLang="zh-CN">
              <a:sym typeface="Arial" pitchFamily="34" charset="0"/>
            </a:endParaRPr>
          </a:p>
        </p:txBody>
      </p:sp>
      <p:sp>
        <p:nvSpPr>
          <p:cNvPr id="10252" name="正方形 198"/>
          <p:cNvSpPr>
            <a:spLocks noChangeArrowheads="1"/>
          </p:cNvSpPr>
          <p:nvPr/>
        </p:nvSpPr>
        <p:spPr bwMode="auto">
          <a:xfrm flipH="1">
            <a:off x="7569200" y="3236915"/>
            <a:ext cx="4111625" cy="2528887"/>
          </a:xfrm>
          <a:prstGeom prst="rect">
            <a:avLst/>
          </a:prstGeom>
          <a:blipFill dpi="0" rotWithShape="0">
            <a:blip r:embed="rId3" cstate="print"/>
            <a:srcRect/>
            <a:stretch>
              <a:fillRect r="-9344"/>
            </a:stretch>
          </a:blipFill>
          <a:ln>
            <a:noFill/>
          </a:ln>
          <a:effectLst/>
        </p:spPr>
        <p:txBody>
          <a:bodyPr lIns="90148" tIns="46979" rIns="90148" bIns="46979"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 typeface="Arial" pitchFamily="34" charset="0"/>
              <a:buNone/>
              <a:defRPr/>
            </a:pPr>
            <a:endParaRPr lang="zh-CN" altLang="zh-CN">
              <a:sym typeface="Arial" pitchFamily="34" charset="0"/>
            </a:endParaRPr>
          </a:p>
        </p:txBody>
      </p:sp>
      <p:sp>
        <p:nvSpPr>
          <p:cNvPr id="7185" name="正方形 198"/>
          <p:cNvSpPr>
            <a:spLocks noChangeArrowheads="1"/>
          </p:cNvSpPr>
          <p:nvPr/>
        </p:nvSpPr>
        <p:spPr bwMode="auto">
          <a:xfrm flipH="1">
            <a:off x="5016503" y="3236915"/>
            <a:ext cx="1006475" cy="2528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48" tIns="46979" rIns="90148" bIns="4697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7186" name="正方形 198"/>
          <p:cNvSpPr>
            <a:spLocks noChangeArrowheads="1"/>
          </p:cNvSpPr>
          <p:nvPr/>
        </p:nvSpPr>
        <p:spPr bwMode="auto">
          <a:xfrm flipH="1">
            <a:off x="6292853" y="3236915"/>
            <a:ext cx="1006475" cy="252888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48" tIns="46979" rIns="90148" bIns="4697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8195"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8196"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8197"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8198" name="Text Box 6"/>
          <p:cNvSpPr txBox="1">
            <a:spLocks noChangeArrowheads="1"/>
          </p:cNvSpPr>
          <p:nvPr/>
        </p:nvSpPr>
        <p:spPr bwMode="auto">
          <a:xfrm>
            <a:off x="635002" y="1717678"/>
            <a:ext cx="3132138" cy="325207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8199"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8200" name="AutoShape 8"/>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8201"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8202"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8203" name="正五边形 284"/>
          <p:cNvSpPr>
            <a:spLocks noChangeArrowheads="1"/>
          </p:cNvSpPr>
          <p:nvPr/>
        </p:nvSpPr>
        <p:spPr bwMode="auto">
          <a:xfrm>
            <a:off x="7218366" y="2898776"/>
            <a:ext cx="1906586" cy="1812925"/>
          </a:xfrm>
          <a:prstGeom prst="pentagon">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8204" name="Text Box 12"/>
          <p:cNvSpPr txBox="1">
            <a:spLocks noChangeArrowheads="1"/>
          </p:cNvSpPr>
          <p:nvPr/>
        </p:nvSpPr>
        <p:spPr bwMode="auto">
          <a:xfrm>
            <a:off x="5410202" y="3101976"/>
            <a:ext cx="1462088"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endParaRPr lang="zh-CN" altLang="zh-CN"/>
          </a:p>
        </p:txBody>
      </p:sp>
      <p:sp>
        <p:nvSpPr>
          <p:cNvPr id="8205" name="Text Box 13"/>
          <p:cNvSpPr txBox="1">
            <a:spLocks noChangeArrowheads="1"/>
          </p:cNvSpPr>
          <p:nvPr/>
        </p:nvSpPr>
        <p:spPr bwMode="auto">
          <a:xfrm>
            <a:off x="7419976" y="1717676"/>
            <a:ext cx="1462088"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endParaRPr lang="zh-CN" altLang="zh-CN"/>
          </a:p>
        </p:txBody>
      </p:sp>
      <p:sp>
        <p:nvSpPr>
          <p:cNvPr id="8206" name="Text Box 14"/>
          <p:cNvSpPr txBox="1">
            <a:spLocks noChangeArrowheads="1"/>
          </p:cNvSpPr>
          <p:nvPr/>
        </p:nvSpPr>
        <p:spPr bwMode="auto">
          <a:xfrm>
            <a:off x="9363075" y="3101976"/>
            <a:ext cx="1462088"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endParaRPr lang="zh-CN" altLang="zh-CN"/>
          </a:p>
        </p:txBody>
      </p:sp>
      <p:sp>
        <p:nvSpPr>
          <p:cNvPr id="8207" name="Text Box 15"/>
          <p:cNvSpPr txBox="1">
            <a:spLocks noChangeArrowheads="1"/>
          </p:cNvSpPr>
          <p:nvPr/>
        </p:nvSpPr>
        <p:spPr bwMode="auto">
          <a:xfrm>
            <a:off x="5756275" y="4711702"/>
            <a:ext cx="1462088"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endParaRPr lang="zh-CN" altLang="zh-CN"/>
          </a:p>
        </p:txBody>
      </p:sp>
      <p:sp>
        <p:nvSpPr>
          <p:cNvPr id="8208" name="Text Box 16"/>
          <p:cNvSpPr txBox="1">
            <a:spLocks noChangeArrowheads="1"/>
          </p:cNvSpPr>
          <p:nvPr/>
        </p:nvSpPr>
        <p:spPr bwMode="auto">
          <a:xfrm>
            <a:off x="9124950" y="4711702"/>
            <a:ext cx="1460500"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endParaRPr lang="zh-CN" altLang="zh-CN"/>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9219"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9220" name="Text Box 4"/>
          <p:cNvSpPr txBox="1">
            <a:spLocks noChangeArrowheads="1"/>
          </p:cNvSpPr>
          <p:nvPr/>
        </p:nvSpPr>
        <p:spPr bwMode="auto">
          <a:xfrm>
            <a:off x="4224340" y="1076327"/>
            <a:ext cx="4035425" cy="3322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dist" eaLnBrk="1" hangingPunct="1"/>
            <a:r>
              <a:rPr lang="zh-CN" altLang="en-US" sz="10500" b="1">
                <a:solidFill>
                  <a:schemeClr val="bg1"/>
                </a:solidFill>
                <a:latin typeface="微软雅黑" pitchFamily="34" charset="-122"/>
                <a:ea typeface="微软雅黑" pitchFamily="34" charset="-122"/>
              </a:rPr>
              <a:t>PART</a:t>
            </a:r>
          </a:p>
          <a:p>
            <a:pPr algn="dist" eaLnBrk="1" hangingPunct="1"/>
            <a:r>
              <a:rPr lang="zh-CN" altLang="en-US" sz="10500" b="1">
                <a:solidFill>
                  <a:srgbClr val="FF0000"/>
                </a:solidFill>
                <a:latin typeface="微软雅黑" pitchFamily="34" charset="-122"/>
                <a:ea typeface="微软雅黑" pitchFamily="34" charset="-122"/>
                <a:sym typeface="Arial" pitchFamily="34" charset="0"/>
              </a:rPr>
              <a:t>TWO</a:t>
            </a:r>
            <a:endParaRPr lang="zh-CN" altLang="en-US"/>
          </a:p>
        </p:txBody>
      </p:sp>
      <p:sp>
        <p:nvSpPr>
          <p:cNvPr id="9221" name="正方形 61"/>
          <p:cNvSpPr>
            <a:spLocks noChangeArrowheads="1"/>
          </p:cNvSpPr>
          <p:nvPr/>
        </p:nvSpPr>
        <p:spPr bwMode="auto">
          <a:xfrm>
            <a:off x="2778124" y="4724402"/>
            <a:ext cx="6927851" cy="75723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a:solidFill>
                  <a:schemeClr val="bg1"/>
                </a:solidFill>
                <a:latin typeface="微软雅黑" pitchFamily="34" charset="-122"/>
                <a:ea typeface="微软雅黑" pitchFamily="34" charset="-122"/>
              </a:rPr>
              <a:t>ADD YOUR TEXT</a:t>
            </a:r>
            <a:endParaRPr lang="zh-CN" altLang="zh-CN"/>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0243"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0244"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0245"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0246" name="Text Box 6"/>
          <p:cNvSpPr txBox="1">
            <a:spLocks noChangeArrowheads="1"/>
          </p:cNvSpPr>
          <p:nvPr/>
        </p:nvSpPr>
        <p:spPr bwMode="auto">
          <a:xfrm>
            <a:off x="635002" y="1717678"/>
            <a:ext cx="3132138" cy="325207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10247"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0248" name="AutoShape 8"/>
          <p:cNvSpPr>
            <a:spLocks noChangeArrowheads="1"/>
          </p:cNvSpPr>
          <p:nvPr/>
        </p:nvSpPr>
        <p:spPr bwMode="auto">
          <a:xfrm>
            <a:off x="635002" y="962025"/>
            <a:ext cx="3394075" cy="374571"/>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雷锋</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网 </a:t>
            </a:r>
            <a:r>
              <a:rPr lang="en-US" altLang="zh-CN" sz="1600" dirty="0">
                <a:solidFill>
                  <a:schemeClr val="bg1"/>
                </a:solidFill>
                <a:latin typeface="微软雅黑" pitchFamily="34" charset="-122"/>
                <a:ea typeface="微软雅黑" pitchFamily="34" charset="-122"/>
              </a:rPr>
              <a:t>www.lfppt.com】</a:t>
            </a:r>
            <a:endParaRPr lang="zh-CN" altLang="zh-CN" dirty="0"/>
          </a:p>
        </p:txBody>
      </p:sp>
      <p:sp>
        <p:nvSpPr>
          <p:cNvPr id="10249"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0250"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3323" name="正方形 198"/>
          <p:cNvSpPr>
            <a:spLocks noChangeArrowheads="1"/>
          </p:cNvSpPr>
          <p:nvPr/>
        </p:nvSpPr>
        <p:spPr bwMode="auto">
          <a:xfrm flipH="1">
            <a:off x="4029076" y="1717677"/>
            <a:ext cx="7729539" cy="4054475"/>
          </a:xfrm>
          <a:prstGeom prst="rect">
            <a:avLst/>
          </a:prstGeom>
          <a:blipFill dpi="0" rotWithShape="0">
            <a:blip r:embed="rId3" cstate="print"/>
            <a:srcRect/>
            <a:stretch>
              <a:fillRect b="-7236"/>
            </a:stretch>
          </a:blipFill>
          <a:ln>
            <a:noFill/>
          </a:ln>
          <a:effectLst/>
        </p:spPr>
        <p:txBody>
          <a:bodyPr lIns="90148" tIns="46979" rIns="90148" bIns="46979"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 typeface="Arial" pitchFamily="34" charset="0"/>
              <a:buNone/>
              <a:defRPr/>
            </a:pPr>
            <a:endParaRPr lang="zh-CN" altLang="zh-CN">
              <a:sym typeface="Arial" pitchFamily="34" charset="0"/>
            </a:endParaRPr>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1267"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1268"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1269"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1270" name="Text Box 6"/>
          <p:cNvSpPr txBox="1">
            <a:spLocks noChangeArrowheads="1"/>
          </p:cNvSpPr>
          <p:nvPr/>
        </p:nvSpPr>
        <p:spPr bwMode="auto">
          <a:xfrm>
            <a:off x="8077200" y="2217741"/>
            <a:ext cx="3614738" cy="282118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p>
        </p:txBody>
      </p:sp>
      <p:sp>
        <p:nvSpPr>
          <p:cNvPr id="11271"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1272" name="AutoShape 8"/>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11273"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1274"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1275" name="Text Box 11"/>
          <p:cNvSpPr txBox="1">
            <a:spLocks noChangeArrowheads="1"/>
          </p:cNvSpPr>
          <p:nvPr/>
        </p:nvSpPr>
        <p:spPr bwMode="auto">
          <a:xfrm>
            <a:off x="4356100" y="2217741"/>
            <a:ext cx="3614738" cy="282118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p>
        </p:txBody>
      </p:sp>
      <p:sp>
        <p:nvSpPr>
          <p:cNvPr id="11276" name="Text Box 12"/>
          <p:cNvSpPr txBox="1">
            <a:spLocks noChangeArrowheads="1"/>
          </p:cNvSpPr>
          <p:nvPr/>
        </p:nvSpPr>
        <p:spPr bwMode="auto">
          <a:xfrm>
            <a:off x="635000" y="2217741"/>
            <a:ext cx="3614738" cy="282118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2291"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2292"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2293"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2294"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2295"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12296"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2297"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2298" name="前进箭头 129"/>
          <p:cNvSpPr>
            <a:spLocks/>
          </p:cNvSpPr>
          <p:nvPr/>
        </p:nvSpPr>
        <p:spPr bwMode="auto">
          <a:xfrm rot="16200000">
            <a:off x="1847852" y="2370140"/>
            <a:ext cx="1970087" cy="1970088"/>
          </a:xfrm>
          <a:custGeom>
            <a:avLst/>
            <a:gdLst>
              <a:gd name="T0" fmla="*/ 0 w 792088"/>
              <a:gd name="T1" fmla="*/ 0 h 918822"/>
              <a:gd name="T2" fmla="*/ 1970087 w 792088"/>
              <a:gd name="T3" fmla="*/ 985044 h 918822"/>
              <a:gd name="T4" fmla="*/ 0 w 792088"/>
              <a:gd name="T5" fmla="*/ 1970088 h 918822"/>
              <a:gd name="T6" fmla="*/ 0 w 792088"/>
              <a:gd name="T7" fmla="*/ 0 h 918822"/>
              <a:gd name="T8" fmla="*/ 0 60000 65536"/>
              <a:gd name="T9" fmla="*/ 0 60000 65536"/>
              <a:gd name="T10" fmla="*/ 0 60000 65536"/>
              <a:gd name="T11" fmla="*/ 0 60000 65536"/>
              <a:gd name="T12" fmla="*/ 0 w 792088"/>
              <a:gd name="T13" fmla="*/ 0 h 918822"/>
              <a:gd name="T14" fmla="*/ 792088 w 792088"/>
              <a:gd name="T15" fmla="*/ 918822 h 918822"/>
            </a:gdLst>
            <a:ahLst/>
            <a:cxnLst>
              <a:cxn ang="T8">
                <a:pos x="T0" y="T1"/>
              </a:cxn>
              <a:cxn ang="T9">
                <a:pos x="T2" y="T3"/>
              </a:cxn>
              <a:cxn ang="T10">
                <a:pos x="T4" y="T5"/>
              </a:cxn>
              <a:cxn ang="T11">
                <a:pos x="T6" y="T7"/>
              </a:cxn>
            </a:cxnLst>
            <a:rect l="T12" t="T13" r="T14" b="T15"/>
            <a:pathLst>
              <a:path w="792088" h="918822">
                <a:moveTo>
                  <a:pt x="0" y="0"/>
                </a:moveTo>
                <a:lnTo>
                  <a:pt x="792088" y="459411"/>
                </a:lnTo>
                <a:lnTo>
                  <a:pt x="0" y="918822"/>
                </a:lnTo>
                <a:lnTo>
                  <a:pt x="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2299" name="前进箭头 129"/>
          <p:cNvSpPr>
            <a:spLocks/>
          </p:cNvSpPr>
          <p:nvPr/>
        </p:nvSpPr>
        <p:spPr bwMode="auto">
          <a:xfrm rot="5400000">
            <a:off x="4019550" y="3024191"/>
            <a:ext cx="1971675" cy="1971675"/>
          </a:xfrm>
          <a:custGeom>
            <a:avLst/>
            <a:gdLst>
              <a:gd name="T0" fmla="*/ 0 w 792088"/>
              <a:gd name="T1" fmla="*/ 0 h 918822"/>
              <a:gd name="T2" fmla="*/ 1971675 w 792088"/>
              <a:gd name="T3" fmla="*/ 985838 h 918822"/>
              <a:gd name="T4" fmla="*/ 0 w 792088"/>
              <a:gd name="T5" fmla="*/ 1971675 h 918822"/>
              <a:gd name="T6" fmla="*/ 0 w 792088"/>
              <a:gd name="T7" fmla="*/ 0 h 918822"/>
              <a:gd name="T8" fmla="*/ 0 60000 65536"/>
              <a:gd name="T9" fmla="*/ 0 60000 65536"/>
              <a:gd name="T10" fmla="*/ 0 60000 65536"/>
              <a:gd name="T11" fmla="*/ 0 60000 65536"/>
              <a:gd name="T12" fmla="*/ 0 w 792088"/>
              <a:gd name="T13" fmla="*/ 0 h 918822"/>
              <a:gd name="T14" fmla="*/ 792088 w 792088"/>
              <a:gd name="T15" fmla="*/ 918822 h 918822"/>
            </a:gdLst>
            <a:ahLst/>
            <a:cxnLst>
              <a:cxn ang="T8">
                <a:pos x="T0" y="T1"/>
              </a:cxn>
              <a:cxn ang="T9">
                <a:pos x="T2" y="T3"/>
              </a:cxn>
              <a:cxn ang="T10">
                <a:pos x="T4" y="T5"/>
              </a:cxn>
              <a:cxn ang="T11">
                <a:pos x="T6" y="T7"/>
              </a:cxn>
            </a:cxnLst>
            <a:rect l="T12" t="T13" r="T14" b="T15"/>
            <a:pathLst>
              <a:path w="792088" h="918822">
                <a:moveTo>
                  <a:pt x="0" y="0"/>
                </a:moveTo>
                <a:lnTo>
                  <a:pt x="792088" y="459411"/>
                </a:lnTo>
                <a:lnTo>
                  <a:pt x="0" y="91882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2300" name="前进箭头 129"/>
          <p:cNvSpPr>
            <a:spLocks/>
          </p:cNvSpPr>
          <p:nvPr/>
        </p:nvSpPr>
        <p:spPr bwMode="auto">
          <a:xfrm rot="16200000">
            <a:off x="6195219" y="2367759"/>
            <a:ext cx="1970088" cy="1971675"/>
          </a:xfrm>
          <a:custGeom>
            <a:avLst/>
            <a:gdLst>
              <a:gd name="T0" fmla="*/ 0 w 792088"/>
              <a:gd name="T1" fmla="*/ 0 h 918822"/>
              <a:gd name="T2" fmla="*/ 1970088 w 792088"/>
              <a:gd name="T3" fmla="*/ 985838 h 918822"/>
              <a:gd name="T4" fmla="*/ 0 w 792088"/>
              <a:gd name="T5" fmla="*/ 1971675 h 918822"/>
              <a:gd name="T6" fmla="*/ 0 w 792088"/>
              <a:gd name="T7" fmla="*/ 0 h 918822"/>
              <a:gd name="T8" fmla="*/ 0 60000 65536"/>
              <a:gd name="T9" fmla="*/ 0 60000 65536"/>
              <a:gd name="T10" fmla="*/ 0 60000 65536"/>
              <a:gd name="T11" fmla="*/ 0 60000 65536"/>
              <a:gd name="T12" fmla="*/ 0 w 792088"/>
              <a:gd name="T13" fmla="*/ 0 h 918822"/>
              <a:gd name="T14" fmla="*/ 792088 w 792088"/>
              <a:gd name="T15" fmla="*/ 918822 h 918822"/>
            </a:gdLst>
            <a:ahLst/>
            <a:cxnLst>
              <a:cxn ang="T8">
                <a:pos x="T0" y="T1"/>
              </a:cxn>
              <a:cxn ang="T9">
                <a:pos x="T2" y="T3"/>
              </a:cxn>
              <a:cxn ang="T10">
                <a:pos x="T4" y="T5"/>
              </a:cxn>
              <a:cxn ang="T11">
                <a:pos x="T6" y="T7"/>
              </a:cxn>
            </a:cxnLst>
            <a:rect l="T12" t="T13" r="T14" b="T15"/>
            <a:pathLst>
              <a:path w="792088" h="918822">
                <a:moveTo>
                  <a:pt x="0" y="0"/>
                </a:moveTo>
                <a:lnTo>
                  <a:pt x="792088" y="459411"/>
                </a:lnTo>
                <a:lnTo>
                  <a:pt x="0" y="918822"/>
                </a:lnTo>
                <a:lnTo>
                  <a:pt x="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2301" name="前进箭头 129"/>
          <p:cNvSpPr>
            <a:spLocks/>
          </p:cNvSpPr>
          <p:nvPr/>
        </p:nvSpPr>
        <p:spPr bwMode="auto">
          <a:xfrm rot="5400000">
            <a:off x="8369301" y="3024191"/>
            <a:ext cx="1971675" cy="1971675"/>
          </a:xfrm>
          <a:custGeom>
            <a:avLst/>
            <a:gdLst>
              <a:gd name="T0" fmla="*/ 0 w 792088"/>
              <a:gd name="T1" fmla="*/ 0 h 918822"/>
              <a:gd name="T2" fmla="*/ 1971675 w 792088"/>
              <a:gd name="T3" fmla="*/ 985838 h 918822"/>
              <a:gd name="T4" fmla="*/ 0 w 792088"/>
              <a:gd name="T5" fmla="*/ 1971675 h 918822"/>
              <a:gd name="T6" fmla="*/ 0 w 792088"/>
              <a:gd name="T7" fmla="*/ 0 h 918822"/>
              <a:gd name="T8" fmla="*/ 0 60000 65536"/>
              <a:gd name="T9" fmla="*/ 0 60000 65536"/>
              <a:gd name="T10" fmla="*/ 0 60000 65536"/>
              <a:gd name="T11" fmla="*/ 0 60000 65536"/>
              <a:gd name="T12" fmla="*/ 0 w 792088"/>
              <a:gd name="T13" fmla="*/ 0 h 918822"/>
              <a:gd name="T14" fmla="*/ 792088 w 792088"/>
              <a:gd name="T15" fmla="*/ 918822 h 918822"/>
            </a:gdLst>
            <a:ahLst/>
            <a:cxnLst>
              <a:cxn ang="T8">
                <a:pos x="T0" y="T1"/>
              </a:cxn>
              <a:cxn ang="T9">
                <a:pos x="T2" y="T3"/>
              </a:cxn>
              <a:cxn ang="T10">
                <a:pos x="T4" y="T5"/>
              </a:cxn>
              <a:cxn ang="T11">
                <a:pos x="T6" y="T7"/>
              </a:cxn>
            </a:cxnLst>
            <a:rect l="T12" t="T13" r="T14" b="T15"/>
            <a:pathLst>
              <a:path w="792088" h="918822">
                <a:moveTo>
                  <a:pt x="0" y="0"/>
                </a:moveTo>
                <a:lnTo>
                  <a:pt x="792088" y="459411"/>
                </a:lnTo>
                <a:lnTo>
                  <a:pt x="0" y="91882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2302" name="Text Box 14"/>
          <p:cNvSpPr txBox="1">
            <a:spLocks noChangeArrowheads="1"/>
          </p:cNvSpPr>
          <p:nvPr/>
        </p:nvSpPr>
        <p:spPr bwMode="auto">
          <a:xfrm>
            <a:off x="1847850" y="4449765"/>
            <a:ext cx="1970088"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12303" name="Text Box 15"/>
          <p:cNvSpPr txBox="1">
            <a:spLocks noChangeArrowheads="1"/>
          </p:cNvSpPr>
          <p:nvPr/>
        </p:nvSpPr>
        <p:spPr bwMode="auto">
          <a:xfrm>
            <a:off x="6221415" y="4449765"/>
            <a:ext cx="1970087"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12304" name="Text Box 16"/>
          <p:cNvSpPr txBox="1">
            <a:spLocks noChangeArrowheads="1"/>
          </p:cNvSpPr>
          <p:nvPr/>
        </p:nvSpPr>
        <p:spPr bwMode="auto">
          <a:xfrm>
            <a:off x="3967165" y="2195513"/>
            <a:ext cx="1971675"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12305" name="Text Box 17"/>
          <p:cNvSpPr txBox="1">
            <a:spLocks noChangeArrowheads="1"/>
          </p:cNvSpPr>
          <p:nvPr/>
        </p:nvSpPr>
        <p:spPr bwMode="auto">
          <a:xfrm>
            <a:off x="8369300" y="2195513"/>
            <a:ext cx="1970088"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12306" name="Text Box 18"/>
          <p:cNvSpPr txBox="1">
            <a:spLocks noChangeArrowheads="1"/>
          </p:cNvSpPr>
          <p:nvPr/>
        </p:nvSpPr>
        <p:spPr bwMode="auto">
          <a:xfrm>
            <a:off x="2459038" y="3597278"/>
            <a:ext cx="666087" cy="3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solidFill>
                  <a:schemeClr val="bg1"/>
                </a:solidFill>
                <a:latin typeface="微软雅黑" pitchFamily="34" charset="-122"/>
                <a:ea typeface="微软雅黑" pitchFamily="34" charset="-122"/>
              </a:rPr>
              <a:t>text</a:t>
            </a:r>
          </a:p>
        </p:txBody>
      </p:sp>
      <p:sp>
        <p:nvSpPr>
          <p:cNvPr id="12307" name="Text Box 19"/>
          <p:cNvSpPr txBox="1">
            <a:spLocks noChangeArrowheads="1"/>
          </p:cNvSpPr>
          <p:nvPr/>
        </p:nvSpPr>
        <p:spPr bwMode="auto">
          <a:xfrm>
            <a:off x="4652963" y="3597278"/>
            <a:ext cx="666087" cy="3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latin typeface="微软雅黑" pitchFamily="34" charset="-122"/>
                <a:ea typeface="微软雅黑" pitchFamily="34" charset="-122"/>
              </a:rPr>
              <a:t>text</a:t>
            </a:r>
          </a:p>
        </p:txBody>
      </p:sp>
      <p:sp>
        <p:nvSpPr>
          <p:cNvPr id="12308" name="Text Box 20"/>
          <p:cNvSpPr txBox="1">
            <a:spLocks noChangeArrowheads="1"/>
          </p:cNvSpPr>
          <p:nvPr/>
        </p:nvSpPr>
        <p:spPr bwMode="auto">
          <a:xfrm>
            <a:off x="6861176" y="3597278"/>
            <a:ext cx="666087" cy="3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solidFill>
                  <a:schemeClr val="bg1"/>
                </a:solidFill>
                <a:latin typeface="微软雅黑" pitchFamily="34" charset="-122"/>
                <a:ea typeface="微软雅黑" pitchFamily="34" charset="-122"/>
              </a:rPr>
              <a:t>text</a:t>
            </a:r>
          </a:p>
        </p:txBody>
      </p:sp>
      <p:sp>
        <p:nvSpPr>
          <p:cNvPr id="12309" name="Text Box 21"/>
          <p:cNvSpPr txBox="1">
            <a:spLocks noChangeArrowheads="1"/>
          </p:cNvSpPr>
          <p:nvPr/>
        </p:nvSpPr>
        <p:spPr bwMode="auto">
          <a:xfrm>
            <a:off x="9024938" y="3597278"/>
            <a:ext cx="666087" cy="3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latin typeface="微软雅黑" pitchFamily="34" charset="-122"/>
                <a:ea typeface="微软雅黑" pitchFamily="34" charset="-122"/>
              </a:rPr>
              <a:t>text</a:t>
            </a:r>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3315"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3316"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3317"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3318"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3319"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13320"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3321"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3322" name="AutoShape 10"/>
          <p:cNvSpPr>
            <a:spLocks noChangeArrowheads="1"/>
          </p:cNvSpPr>
          <p:nvPr/>
        </p:nvSpPr>
        <p:spPr bwMode="auto">
          <a:xfrm>
            <a:off x="2254252" y="2513013"/>
            <a:ext cx="1638750" cy="379304"/>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200" b="1">
                <a:solidFill>
                  <a:schemeClr val="bg1"/>
                </a:solidFill>
                <a:latin typeface="微软雅黑" pitchFamily="34" charset="-122"/>
                <a:ea typeface="微软雅黑" pitchFamily="34" charset="-122"/>
              </a:rPr>
              <a:t>ADD YOUR TEXT</a:t>
            </a:r>
          </a:p>
        </p:txBody>
      </p:sp>
      <p:sp>
        <p:nvSpPr>
          <p:cNvPr id="13323" name="Text Box 11"/>
          <p:cNvSpPr txBox="1">
            <a:spLocks noChangeArrowheads="1"/>
          </p:cNvSpPr>
          <p:nvPr/>
        </p:nvSpPr>
        <p:spPr bwMode="auto">
          <a:xfrm>
            <a:off x="2254252" y="2874965"/>
            <a:ext cx="3551237"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13324" name="AutoShape 12"/>
          <p:cNvSpPr>
            <a:spLocks noChangeArrowheads="1"/>
          </p:cNvSpPr>
          <p:nvPr/>
        </p:nvSpPr>
        <p:spPr bwMode="auto">
          <a:xfrm>
            <a:off x="6494464" y="2513013"/>
            <a:ext cx="1638750" cy="379304"/>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200" b="1">
                <a:solidFill>
                  <a:schemeClr val="bg1"/>
                </a:solidFill>
                <a:latin typeface="微软雅黑" pitchFamily="34" charset="-122"/>
                <a:ea typeface="微软雅黑" pitchFamily="34" charset="-122"/>
              </a:rPr>
              <a:t>ADD YOUR TEXT</a:t>
            </a:r>
          </a:p>
        </p:txBody>
      </p:sp>
      <p:sp>
        <p:nvSpPr>
          <p:cNvPr id="13325" name="Text Box 13"/>
          <p:cNvSpPr txBox="1">
            <a:spLocks noChangeArrowheads="1"/>
          </p:cNvSpPr>
          <p:nvPr/>
        </p:nvSpPr>
        <p:spPr bwMode="auto">
          <a:xfrm>
            <a:off x="6421440" y="2874965"/>
            <a:ext cx="3551237"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13326" name="AutoShape 14"/>
          <p:cNvSpPr>
            <a:spLocks noChangeArrowheads="1"/>
          </p:cNvSpPr>
          <p:nvPr/>
        </p:nvSpPr>
        <p:spPr bwMode="auto">
          <a:xfrm>
            <a:off x="2254252" y="3992563"/>
            <a:ext cx="1638750" cy="379304"/>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200" b="1">
                <a:solidFill>
                  <a:schemeClr val="bg1"/>
                </a:solidFill>
                <a:latin typeface="微软雅黑" pitchFamily="34" charset="-122"/>
                <a:ea typeface="微软雅黑" pitchFamily="34" charset="-122"/>
              </a:rPr>
              <a:t>ADD YOUR TEXT</a:t>
            </a:r>
          </a:p>
        </p:txBody>
      </p:sp>
      <p:sp>
        <p:nvSpPr>
          <p:cNvPr id="13327" name="Text Box 15"/>
          <p:cNvSpPr txBox="1">
            <a:spLocks noChangeArrowheads="1"/>
          </p:cNvSpPr>
          <p:nvPr/>
        </p:nvSpPr>
        <p:spPr bwMode="auto">
          <a:xfrm>
            <a:off x="2254252" y="4351337"/>
            <a:ext cx="3551237"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13328" name="AutoShape 16"/>
          <p:cNvSpPr>
            <a:spLocks noChangeArrowheads="1"/>
          </p:cNvSpPr>
          <p:nvPr/>
        </p:nvSpPr>
        <p:spPr bwMode="auto">
          <a:xfrm>
            <a:off x="6494464" y="3992563"/>
            <a:ext cx="1638750" cy="379304"/>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200" b="1">
                <a:solidFill>
                  <a:schemeClr val="bg1"/>
                </a:solidFill>
                <a:latin typeface="微软雅黑" pitchFamily="34" charset="-122"/>
                <a:ea typeface="微软雅黑" pitchFamily="34" charset="-122"/>
              </a:rPr>
              <a:t>ADD YOUR TEXT</a:t>
            </a:r>
          </a:p>
        </p:txBody>
      </p:sp>
      <p:sp>
        <p:nvSpPr>
          <p:cNvPr id="13329" name="Text Box 17"/>
          <p:cNvSpPr txBox="1">
            <a:spLocks noChangeArrowheads="1"/>
          </p:cNvSpPr>
          <p:nvPr/>
        </p:nvSpPr>
        <p:spPr bwMode="auto">
          <a:xfrm>
            <a:off x="6421440" y="4351337"/>
            <a:ext cx="3551237"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4339"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4340" name="Text Box 4"/>
          <p:cNvSpPr txBox="1">
            <a:spLocks noChangeArrowheads="1"/>
          </p:cNvSpPr>
          <p:nvPr/>
        </p:nvSpPr>
        <p:spPr bwMode="auto">
          <a:xfrm>
            <a:off x="3686174" y="1076327"/>
            <a:ext cx="5111751" cy="3322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dist" eaLnBrk="1" hangingPunct="1"/>
            <a:r>
              <a:rPr lang="zh-CN" altLang="en-US" sz="10500" b="1">
                <a:solidFill>
                  <a:schemeClr val="bg1"/>
                </a:solidFill>
                <a:latin typeface="微软雅黑" pitchFamily="34" charset="-122"/>
                <a:ea typeface="微软雅黑" pitchFamily="34" charset="-122"/>
              </a:rPr>
              <a:t>PART</a:t>
            </a:r>
          </a:p>
          <a:p>
            <a:pPr algn="dist" eaLnBrk="1" hangingPunct="1"/>
            <a:r>
              <a:rPr lang="zh-CN" altLang="en-US" sz="10500" b="1">
                <a:solidFill>
                  <a:srgbClr val="FF0000"/>
                </a:solidFill>
                <a:latin typeface="微软雅黑" pitchFamily="34" charset="-122"/>
                <a:ea typeface="微软雅黑" pitchFamily="34" charset="-122"/>
                <a:sym typeface="Arial" pitchFamily="34" charset="0"/>
              </a:rPr>
              <a:t>THREE</a:t>
            </a:r>
            <a:endParaRPr lang="zh-CN" altLang="en-US"/>
          </a:p>
        </p:txBody>
      </p:sp>
      <p:sp>
        <p:nvSpPr>
          <p:cNvPr id="14341" name="正方形 61"/>
          <p:cNvSpPr>
            <a:spLocks noChangeArrowheads="1"/>
          </p:cNvSpPr>
          <p:nvPr/>
        </p:nvSpPr>
        <p:spPr bwMode="auto">
          <a:xfrm>
            <a:off x="2778124" y="4724402"/>
            <a:ext cx="6927851" cy="75723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a:solidFill>
                  <a:schemeClr val="bg1"/>
                </a:solidFill>
                <a:latin typeface="微软雅黑" pitchFamily="34" charset="-122"/>
                <a:ea typeface="微软雅黑" pitchFamily="34" charset="-122"/>
              </a:rPr>
              <a:t>ADD YOUR TEXT</a:t>
            </a:r>
            <a:endParaRPr lang="zh-CN" altLang="zh-CN"/>
          </a:p>
        </p:txBody>
      </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5363"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5364"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5365"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5366" name="Text Box 6"/>
          <p:cNvSpPr txBox="1">
            <a:spLocks noChangeArrowheads="1"/>
          </p:cNvSpPr>
          <p:nvPr/>
        </p:nvSpPr>
        <p:spPr bwMode="auto">
          <a:xfrm>
            <a:off x="8124828" y="1717678"/>
            <a:ext cx="3133725" cy="325207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15367"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5368" name="AutoShape 8"/>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15369"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5370"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grpSp>
        <p:nvGrpSpPr>
          <p:cNvPr id="15371" name="中国 501"/>
          <p:cNvGrpSpPr>
            <a:grpSpLocks/>
          </p:cNvGrpSpPr>
          <p:nvPr/>
        </p:nvGrpSpPr>
        <p:grpSpPr bwMode="auto">
          <a:xfrm>
            <a:off x="635000" y="1808163"/>
            <a:ext cx="4449763" cy="3678237"/>
            <a:chOff x="0" y="0"/>
            <a:chExt cx="5832647" cy="4819363"/>
          </a:xfrm>
        </p:grpSpPr>
        <p:sp>
          <p:nvSpPr>
            <p:cNvPr id="15376" name="Freeform 12"/>
            <p:cNvSpPr>
              <a:spLocks/>
            </p:cNvSpPr>
            <p:nvPr/>
          </p:nvSpPr>
          <p:spPr bwMode="auto">
            <a:xfrm>
              <a:off x="2449067" y="53708"/>
              <a:ext cx="2556482" cy="2180529"/>
            </a:xfrm>
            <a:custGeom>
              <a:avLst/>
              <a:gdLst>
                <a:gd name="T0" fmla="*/ 2366715 w 1428"/>
                <a:gd name="T1" fmla="*/ 189767 h 1218"/>
                <a:gd name="T2" fmla="*/ 2259300 w 1428"/>
                <a:gd name="T3" fmla="*/ 207669 h 1218"/>
                <a:gd name="T4" fmla="*/ 2176948 w 1428"/>
                <a:gd name="T5" fmla="*/ 107415 h 1218"/>
                <a:gd name="T6" fmla="*/ 2091016 w 1428"/>
                <a:gd name="T7" fmla="*/ 103835 h 1218"/>
                <a:gd name="T8" fmla="*/ 2033728 w 1428"/>
                <a:gd name="T9" fmla="*/ 14322 h 1218"/>
                <a:gd name="T10" fmla="*/ 2044470 w 1428"/>
                <a:gd name="T11" fmla="*/ 85932 h 1218"/>
                <a:gd name="T12" fmla="*/ 1994343 w 1428"/>
                <a:gd name="T13" fmla="*/ 343729 h 1218"/>
                <a:gd name="T14" fmla="*/ 1947796 w 1428"/>
                <a:gd name="T15" fmla="*/ 469046 h 1218"/>
                <a:gd name="T16" fmla="*/ 1758029 w 1428"/>
                <a:gd name="T17" fmla="*/ 494110 h 1218"/>
                <a:gd name="T18" fmla="*/ 1779512 w 1428"/>
                <a:gd name="T19" fmla="*/ 751906 h 1218"/>
                <a:gd name="T20" fmla="*/ 2033728 w 1428"/>
                <a:gd name="T21" fmla="*/ 766228 h 1218"/>
                <a:gd name="T22" fmla="*/ 2101758 w 1428"/>
                <a:gd name="T23" fmla="*/ 891546 h 1218"/>
                <a:gd name="T24" fmla="*/ 1822478 w 1428"/>
                <a:gd name="T25" fmla="*/ 966737 h 1218"/>
                <a:gd name="T26" fmla="*/ 1693580 w 1428"/>
                <a:gd name="T27" fmla="*/ 1120699 h 1218"/>
                <a:gd name="T28" fmla="*/ 1468008 w 1428"/>
                <a:gd name="T29" fmla="*/ 1188728 h 1218"/>
                <a:gd name="T30" fmla="*/ 1392817 w 1428"/>
                <a:gd name="T31" fmla="*/ 1292563 h 1218"/>
                <a:gd name="T32" fmla="*/ 1389237 w 1428"/>
                <a:gd name="T33" fmla="*/ 1385656 h 1218"/>
                <a:gd name="T34" fmla="*/ 1231694 w 1428"/>
                <a:gd name="T35" fmla="*/ 1539618 h 1218"/>
                <a:gd name="T36" fmla="*/ 913029 w 1428"/>
                <a:gd name="T37" fmla="*/ 1579004 h 1218"/>
                <a:gd name="T38" fmla="*/ 712521 w 1428"/>
                <a:gd name="T39" fmla="*/ 1672097 h 1218"/>
                <a:gd name="T40" fmla="*/ 440402 w 1428"/>
                <a:gd name="T41" fmla="*/ 1561101 h 1218"/>
                <a:gd name="T42" fmla="*/ 121737 w 1428"/>
                <a:gd name="T43" fmla="*/ 1528876 h 1218"/>
                <a:gd name="T44" fmla="*/ 42966 w 1428"/>
                <a:gd name="T45" fmla="*/ 1621970 h 1218"/>
                <a:gd name="T46" fmla="*/ 82352 w 1428"/>
                <a:gd name="T47" fmla="*/ 1754448 h 1218"/>
                <a:gd name="T48" fmla="*/ 247055 w 1428"/>
                <a:gd name="T49" fmla="*/ 1729385 h 1218"/>
                <a:gd name="T50" fmla="*/ 279280 w 1428"/>
                <a:gd name="T51" fmla="*/ 1897669 h 1218"/>
                <a:gd name="T52" fmla="*/ 350890 w 1428"/>
                <a:gd name="T53" fmla="*/ 1990762 h 1218"/>
                <a:gd name="T54" fmla="*/ 429661 w 1428"/>
                <a:gd name="T55" fmla="*/ 1994343 h 1218"/>
                <a:gd name="T56" fmla="*/ 612267 w 1428"/>
                <a:gd name="T57" fmla="*/ 1922733 h 1218"/>
                <a:gd name="T58" fmla="*/ 691038 w 1428"/>
                <a:gd name="T59" fmla="*/ 1983601 h 1218"/>
                <a:gd name="T60" fmla="*/ 608686 w 1428"/>
                <a:gd name="T61" fmla="*/ 2162626 h 1218"/>
                <a:gd name="T62" fmla="*/ 805614 w 1428"/>
                <a:gd name="T63" fmla="*/ 2155465 h 1218"/>
                <a:gd name="T64" fmla="*/ 934512 w 1428"/>
                <a:gd name="T65" fmla="*/ 1954957 h 1218"/>
                <a:gd name="T66" fmla="*/ 963156 w 1428"/>
                <a:gd name="T67" fmla="*/ 2112499 h 1218"/>
                <a:gd name="T68" fmla="*/ 1099216 w 1428"/>
                <a:gd name="T69" fmla="*/ 2176948 h 1218"/>
                <a:gd name="T70" fmla="*/ 1235275 w 1428"/>
                <a:gd name="T71" fmla="*/ 1983601 h 1218"/>
                <a:gd name="T72" fmla="*/ 1346271 w 1428"/>
                <a:gd name="T73" fmla="*/ 1904830 h 1218"/>
                <a:gd name="T74" fmla="*/ 1442944 w 1428"/>
                <a:gd name="T75" fmla="*/ 1883347 h 1218"/>
                <a:gd name="T76" fmla="*/ 1539618 w 1428"/>
                <a:gd name="T77" fmla="*/ 1775931 h 1218"/>
                <a:gd name="T78" fmla="*/ 1636292 w 1428"/>
                <a:gd name="T79" fmla="*/ 1682838 h 1218"/>
                <a:gd name="T80" fmla="*/ 1715063 w 1428"/>
                <a:gd name="T81" fmla="*/ 1503813 h 1218"/>
                <a:gd name="T82" fmla="*/ 1775931 w 1428"/>
                <a:gd name="T83" fmla="*/ 1604067 h 1218"/>
                <a:gd name="T84" fmla="*/ 1911991 w 1428"/>
                <a:gd name="T85" fmla="*/ 1518135 h 1218"/>
                <a:gd name="T86" fmla="*/ 2008665 w 1428"/>
                <a:gd name="T87" fmla="*/ 1425042 h 1218"/>
                <a:gd name="T88" fmla="*/ 2073114 w 1428"/>
                <a:gd name="T89" fmla="*/ 1482330 h 1218"/>
                <a:gd name="T90" fmla="*/ 2159046 w 1428"/>
                <a:gd name="T91" fmla="*/ 1593326 h 1218"/>
                <a:gd name="T92" fmla="*/ 2266461 w 1428"/>
                <a:gd name="T93" fmla="*/ 1489491 h 1218"/>
                <a:gd name="T94" fmla="*/ 2427584 w 1428"/>
                <a:gd name="T95" fmla="*/ 1353432 h 1218"/>
                <a:gd name="T96" fmla="*/ 2527838 w 1428"/>
                <a:gd name="T97" fmla="*/ 1274661 h 1218"/>
                <a:gd name="T98" fmla="*/ 2481291 w 1428"/>
                <a:gd name="T99" fmla="*/ 1149343 h 1218"/>
                <a:gd name="T100" fmla="*/ 2377457 w 1428"/>
                <a:gd name="T101" fmla="*/ 1127860 h 1218"/>
                <a:gd name="T102" fmla="*/ 2284364 w 1428"/>
                <a:gd name="T103" fmla="*/ 938093 h 1218"/>
                <a:gd name="T104" fmla="*/ 2395359 w 1428"/>
                <a:gd name="T105" fmla="*/ 916610 h 1218"/>
                <a:gd name="T106" fmla="*/ 2323749 w 1428"/>
                <a:gd name="T107" fmla="*/ 726843 h 1218"/>
                <a:gd name="T108" fmla="*/ 2388198 w 1428"/>
                <a:gd name="T109" fmla="*/ 658813 h 1218"/>
                <a:gd name="T110" fmla="*/ 2481291 w 1428"/>
                <a:gd name="T111" fmla="*/ 508432 h 1218"/>
                <a:gd name="T112" fmla="*/ 2502774 w 1428"/>
                <a:gd name="T113" fmla="*/ 332987 h 121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28"/>
                <a:gd name="T172" fmla="*/ 0 h 1218"/>
                <a:gd name="T173" fmla="*/ 1428 w 1428"/>
                <a:gd name="T174" fmla="*/ 1218 h 121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77" name="Freeform 13"/>
            <p:cNvSpPr>
              <a:spLocks/>
            </p:cNvSpPr>
            <p:nvPr/>
          </p:nvSpPr>
          <p:spPr bwMode="auto">
            <a:xfrm>
              <a:off x="1958538" y="1528877"/>
              <a:ext cx="1632711" cy="1382076"/>
            </a:xfrm>
            <a:custGeom>
              <a:avLst/>
              <a:gdLst>
                <a:gd name="T0" fmla="*/ 959576 w 912"/>
                <a:gd name="T1" fmla="*/ 554979 h 772"/>
                <a:gd name="T2" fmla="*/ 884385 w 912"/>
                <a:gd name="T3" fmla="*/ 562140 h 772"/>
                <a:gd name="T4" fmla="*/ 798453 w 912"/>
                <a:gd name="T5" fmla="*/ 461886 h 772"/>
                <a:gd name="T6" fmla="*/ 726843 w 912"/>
                <a:gd name="T7" fmla="*/ 408178 h 772"/>
                <a:gd name="T8" fmla="*/ 744745 w 912"/>
                <a:gd name="T9" fmla="*/ 290021 h 772"/>
                <a:gd name="T10" fmla="*/ 623008 w 912"/>
                <a:gd name="T11" fmla="*/ 293602 h 772"/>
                <a:gd name="T12" fmla="*/ 580042 w 912"/>
                <a:gd name="T13" fmla="*/ 315085 h 772"/>
                <a:gd name="T14" fmla="*/ 515593 w 912"/>
                <a:gd name="T15" fmla="*/ 193347 h 772"/>
                <a:gd name="T16" fmla="*/ 479788 w 912"/>
                <a:gd name="T17" fmla="*/ 57288 h 772"/>
                <a:gd name="T18" fmla="*/ 386695 w 912"/>
                <a:gd name="T19" fmla="*/ 7161 h 772"/>
                <a:gd name="T20" fmla="*/ 318665 w 912"/>
                <a:gd name="T21" fmla="*/ 114576 h 772"/>
                <a:gd name="T22" fmla="*/ 193347 w 912"/>
                <a:gd name="T23" fmla="*/ 153962 h 772"/>
                <a:gd name="T24" fmla="*/ 107415 w 912"/>
                <a:gd name="T25" fmla="*/ 236314 h 772"/>
                <a:gd name="T26" fmla="*/ 14322 w 912"/>
                <a:gd name="T27" fmla="*/ 282860 h 772"/>
                <a:gd name="T28" fmla="*/ 17903 w 912"/>
                <a:gd name="T29" fmla="*/ 415339 h 772"/>
                <a:gd name="T30" fmla="*/ 143220 w 912"/>
                <a:gd name="T31" fmla="*/ 422500 h 772"/>
                <a:gd name="T32" fmla="*/ 275699 w 912"/>
                <a:gd name="T33" fmla="*/ 486949 h 772"/>
                <a:gd name="T34" fmla="*/ 397436 w 912"/>
                <a:gd name="T35" fmla="*/ 490530 h 772"/>
                <a:gd name="T36" fmla="*/ 540657 w 912"/>
                <a:gd name="T37" fmla="*/ 508432 h 772"/>
                <a:gd name="T38" fmla="*/ 630169 w 912"/>
                <a:gd name="T39" fmla="*/ 529915 h 772"/>
                <a:gd name="T40" fmla="*/ 723262 w 912"/>
                <a:gd name="T41" fmla="*/ 605106 h 772"/>
                <a:gd name="T42" fmla="*/ 880805 w 912"/>
                <a:gd name="T43" fmla="*/ 701780 h 772"/>
                <a:gd name="T44" fmla="*/ 981059 w 912"/>
                <a:gd name="T45" fmla="*/ 787712 h 772"/>
                <a:gd name="T46" fmla="*/ 973898 w 912"/>
                <a:gd name="T47" fmla="*/ 1031186 h 772"/>
                <a:gd name="T48" fmla="*/ 895127 w 912"/>
                <a:gd name="T49" fmla="*/ 1113538 h 772"/>
                <a:gd name="T50" fmla="*/ 880805 w 912"/>
                <a:gd name="T51" fmla="*/ 1174407 h 772"/>
                <a:gd name="T52" fmla="*/ 809194 w 912"/>
                <a:gd name="T53" fmla="*/ 1246017 h 772"/>
                <a:gd name="T54" fmla="*/ 895127 w 912"/>
                <a:gd name="T55" fmla="*/ 1263919 h 772"/>
                <a:gd name="T56" fmla="*/ 930932 w 912"/>
                <a:gd name="T57" fmla="*/ 1213792 h 772"/>
                <a:gd name="T58" fmla="*/ 988220 w 912"/>
                <a:gd name="T59" fmla="*/ 1152924 h 772"/>
                <a:gd name="T60" fmla="*/ 1031186 w 912"/>
                <a:gd name="T61" fmla="*/ 1188729 h 772"/>
                <a:gd name="T62" fmla="*/ 1152923 w 912"/>
                <a:gd name="T63" fmla="*/ 1235275 h 772"/>
                <a:gd name="T64" fmla="*/ 1195889 w 912"/>
                <a:gd name="T65" fmla="*/ 1299724 h 772"/>
                <a:gd name="T66" fmla="*/ 1224533 w 912"/>
                <a:gd name="T67" fmla="*/ 1364173 h 772"/>
                <a:gd name="T68" fmla="*/ 1310465 w 912"/>
                <a:gd name="T69" fmla="*/ 1328368 h 772"/>
                <a:gd name="T70" fmla="*/ 1317627 w 912"/>
                <a:gd name="T71" fmla="*/ 1253178 h 772"/>
                <a:gd name="T72" fmla="*/ 1389237 w 912"/>
                <a:gd name="T73" fmla="*/ 1188729 h 772"/>
                <a:gd name="T74" fmla="*/ 1417881 w 912"/>
                <a:gd name="T75" fmla="*/ 1041928 h 772"/>
                <a:gd name="T76" fmla="*/ 1503813 w 912"/>
                <a:gd name="T77" fmla="*/ 1066991 h 772"/>
                <a:gd name="T78" fmla="*/ 1539618 w 912"/>
                <a:gd name="T79" fmla="*/ 1006123 h 772"/>
                <a:gd name="T80" fmla="*/ 1618389 w 912"/>
                <a:gd name="T81" fmla="*/ 959576 h 772"/>
                <a:gd name="T82" fmla="*/ 1621969 w 912"/>
                <a:gd name="T83" fmla="*/ 873644 h 772"/>
                <a:gd name="T84" fmla="*/ 1503813 w 912"/>
                <a:gd name="T85" fmla="*/ 812775 h 772"/>
                <a:gd name="T86" fmla="*/ 1410720 w 912"/>
                <a:gd name="T87" fmla="*/ 852161 h 772"/>
                <a:gd name="T88" fmla="*/ 1460847 w 912"/>
                <a:gd name="T89" fmla="*/ 913029 h 772"/>
                <a:gd name="T90" fmla="*/ 1428622 w 912"/>
                <a:gd name="T91" fmla="*/ 981059 h 772"/>
                <a:gd name="T92" fmla="*/ 1396398 w 912"/>
                <a:gd name="T93" fmla="*/ 988220 h 772"/>
                <a:gd name="T94" fmla="*/ 1357012 w 912"/>
                <a:gd name="T95" fmla="*/ 1031186 h 772"/>
                <a:gd name="T96" fmla="*/ 1303304 w 912"/>
                <a:gd name="T97" fmla="*/ 977479 h 772"/>
                <a:gd name="T98" fmla="*/ 1274660 w 912"/>
                <a:gd name="T99" fmla="*/ 916610 h 772"/>
                <a:gd name="T100" fmla="*/ 1249597 w 912"/>
                <a:gd name="T101" fmla="*/ 794873 h 772"/>
                <a:gd name="T102" fmla="*/ 1152923 w 912"/>
                <a:gd name="T103" fmla="*/ 734004 h 772"/>
                <a:gd name="T104" fmla="*/ 1081313 w 912"/>
                <a:gd name="T105" fmla="*/ 687457 h 772"/>
                <a:gd name="T106" fmla="*/ 1084894 w 912"/>
                <a:gd name="T107" fmla="*/ 580042 h 772"/>
                <a:gd name="T108" fmla="*/ 1145762 w 912"/>
                <a:gd name="T109" fmla="*/ 454724 h 772"/>
                <a:gd name="T110" fmla="*/ 1056250 w 912"/>
                <a:gd name="T111" fmla="*/ 512013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12"/>
                <a:gd name="T169" fmla="*/ 0 h 772"/>
                <a:gd name="T170" fmla="*/ 912 w 912"/>
                <a:gd name="T171" fmla="*/ 772 h 7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78" name="Freeform 14"/>
            <p:cNvSpPr>
              <a:spLocks/>
            </p:cNvSpPr>
            <p:nvPr/>
          </p:nvSpPr>
          <p:spPr bwMode="auto">
            <a:xfrm>
              <a:off x="3118622" y="2008665"/>
              <a:ext cx="329407" cy="544237"/>
            </a:xfrm>
            <a:custGeom>
              <a:avLst/>
              <a:gdLst>
                <a:gd name="T0" fmla="*/ 164704 w 184"/>
                <a:gd name="T1" fmla="*/ 103835 h 304"/>
                <a:gd name="T2" fmla="*/ 164704 w 184"/>
                <a:gd name="T3" fmla="*/ 153962 h 304"/>
                <a:gd name="T4" fmla="*/ 150381 w 184"/>
                <a:gd name="T5" fmla="*/ 193347 h 304"/>
                <a:gd name="T6" fmla="*/ 146801 w 184"/>
                <a:gd name="T7" fmla="*/ 207669 h 304"/>
                <a:gd name="T8" fmla="*/ 136059 w 184"/>
                <a:gd name="T9" fmla="*/ 218411 h 304"/>
                <a:gd name="T10" fmla="*/ 132479 w 184"/>
                <a:gd name="T11" fmla="*/ 221991 h 304"/>
                <a:gd name="T12" fmla="*/ 96674 w 184"/>
                <a:gd name="T13" fmla="*/ 214830 h 304"/>
                <a:gd name="T14" fmla="*/ 21483 w 184"/>
                <a:gd name="T15" fmla="*/ 239894 h 304"/>
                <a:gd name="T16" fmla="*/ 14322 w 184"/>
                <a:gd name="T17" fmla="*/ 250635 h 304"/>
                <a:gd name="T18" fmla="*/ 68030 w 184"/>
                <a:gd name="T19" fmla="*/ 257796 h 304"/>
                <a:gd name="T20" fmla="*/ 85932 w 184"/>
                <a:gd name="T21" fmla="*/ 290021 h 304"/>
                <a:gd name="T22" fmla="*/ 107415 w 184"/>
                <a:gd name="T23" fmla="*/ 311504 h 304"/>
                <a:gd name="T24" fmla="*/ 107415 w 184"/>
                <a:gd name="T25" fmla="*/ 368792 h 304"/>
                <a:gd name="T26" fmla="*/ 128898 w 184"/>
                <a:gd name="T27" fmla="*/ 386695 h 304"/>
                <a:gd name="T28" fmla="*/ 136059 w 184"/>
                <a:gd name="T29" fmla="*/ 429661 h 304"/>
                <a:gd name="T30" fmla="*/ 125318 w 184"/>
                <a:gd name="T31" fmla="*/ 458305 h 304"/>
                <a:gd name="T32" fmla="*/ 146801 w 184"/>
                <a:gd name="T33" fmla="*/ 483368 h 304"/>
                <a:gd name="T34" fmla="*/ 179026 w 184"/>
                <a:gd name="T35" fmla="*/ 501271 h 304"/>
                <a:gd name="T36" fmla="*/ 204089 w 184"/>
                <a:gd name="T37" fmla="*/ 533495 h 304"/>
                <a:gd name="T38" fmla="*/ 221992 w 184"/>
                <a:gd name="T39" fmla="*/ 544237 h 304"/>
                <a:gd name="T40" fmla="*/ 218411 w 184"/>
                <a:gd name="T41" fmla="*/ 504851 h 304"/>
                <a:gd name="T42" fmla="*/ 225572 w 184"/>
                <a:gd name="T43" fmla="*/ 490529 h 304"/>
                <a:gd name="T44" fmla="*/ 250636 w 184"/>
                <a:gd name="T45" fmla="*/ 479788 h 304"/>
                <a:gd name="T46" fmla="*/ 257797 w 184"/>
                <a:gd name="T47" fmla="*/ 479788 h 304"/>
                <a:gd name="T48" fmla="*/ 279280 w 184"/>
                <a:gd name="T49" fmla="*/ 476207 h 304"/>
                <a:gd name="T50" fmla="*/ 282860 w 184"/>
                <a:gd name="T51" fmla="*/ 436822 h 304"/>
                <a:gd name="T52" fmla="*/ 264958 w 184"/>
                <a:gd name="T53" fmla="*/ 415339 h 304"/>
                <a:gd name="T54" fmla="*/ 247055 w 184"/>
                <a:gd name="T55" fmla="*/ 415339 h 304"/>
                <a:gd name="T56" fmla="*/ 236314 w 184"/>
                <a:gd name="T57" fmla="*/ 375953 h 304"/>
                <a:gd name="T58" fmla="*/ 243475 w 184"/>
                <a:gd name="T59" fmla="*/ 300763 h 304"/>
                <a:gd name="T60" fmla="*/ 293602 w 184"/>
                <a:gd name="T61" fmla="*/ 286441 h 304"/>
                <a:gd name="T62" fmla="*/ 329407 w 184"/>
                <a:gd name="T63" fmla="*/ 193347 h 304"/>
                <a:gd name="T64" fmla="*/ 311504 w 184"/>
                <a:gd name="T65" fmla="*/ 171864 h 304"/>
                <a:gd name="T66" fmla="*/ 297182 w 184"/>
                <a:gd name="T67" fmla="*/ 171864 h 304"/>
                <a:gd name="T68" fmla="*/ 272119 w 184"/>
                <a:gd name="T69" fmla="*/ 171864 h 304"/>
                <a:gd name="T70" fmla="*/ 254216 w 184"/>
                <a:gd name="T71" fmla="*/ 150381 h 304"/>
                <a:gd name="T72" fmla="*/ 261377 w 184"/>
                <a:gd name="T73" fmla="*/ 93093 h 304"/>
                <a:gd name="T74" fmla="*/ 268538 w 184"/>
                <a:gd name="T75" fmla="*/ 75191 h 304"/>
                <a:gd name="T76" fmla="*/ 279280 w 184"/>
                <a:gd name="T77" fmla="*/ 57288 h 304"/>
                <a:gd name="T78" fmla="*/ 257797 w 184"/>
                <a:gd name="T79" fmla="*/ 14322 h 304"/>
                <a:gd name="T80" fmla="*/ 193348 w 184"/>
                <a:gd name="T81" fmla="*/ 32225 h 3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4"/>
                <a:gd name="T124" fmla="*/ 0 h 304"/>
                <a:gd name="T125" fmla="*/ 184 w 184"/>
                <a:gd name="T126" fmla="*/ 304 h 30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79" name="Freeform 15"/>
            <p:cNvSpPr>
              <a:spLocks/>
            </p:cNvSpPr>
            <p:nvPr/>
          </p:nvSpPr>
          <p:spPr bwMode="auto">
            <a:xfrm>
              <a:off x="0" y="576462"/>
              <a:ext cx="2334491" cy="1765190"/>
            </a:xfrm>
            <a:custGeom>
              <a:avLst/>
              <a:gdLst>
                <a:gd name="T0" fmla="*/ 2259300 w 1304"/>
                <a:gd name="T1" fmla="*/ 794873 h 986"/>
                <a:gd name="T2" fmla="*/ 2187690 w 1304"/>
                <a:gd name="T3" fmla="*/ 730423 h 986"/>
                <a:gd name="T4" fmla="*/ 2151885 w 1304"/>
                <a:gd name="T5" fmla="*/ 676716 h 986"/>
                <a:gd name="T6" fmla="*/ 2040889 w 1304"/>
                <a:gd name="T7" fmla="*/ 608686 h 986"/>
                <a:gd name="T8" fmla="*/ 1847542 w 1304"/>
                <a:gd name="T9" fmla="*/ 572881 h 986"/>
                <a:gd name="T10" fmla="*/ 1869025 w 1304"/>
                <a:gd name="T11" fmla="*/ 440402 h 986"/>
                <a:gd name="T12" fmla="*/ 1833220 w 1304"/>
                <a:gd name="T13" fmla="*/ 200508 h 986"/>
                <a:gd name="T14" fmla="*/ 1747288 w 1304"/>
                <a:gd name="T15" fmla="*/ 161123 h 986"/>
                <a:gd name="T16" fmla="*/ 1707902 w 1304"/>
                <a:gd name="T17" fmla="*/ 107415 h 986"/>
                <a:gd name="T18" fmla="*/ 1661355 w 1304"/>
                <a:gd name="T19" fmla="*/ 0 h 986"/>
                <a:gd name="T20" fmla="*/ 1568262 w 1304"/>
                <a:gd name="T21" fmla="*/ 64449 h 986"/>
                <a:gd name="T22" fmla="*/ 1460847 w 1304"/>
                <a:gd name="T23" fmla="*/ 118157 h 986"/>
                <a:gd name="T24" fmla="*/ 1428622 w 1304"/>
                <a:gd name="T25" fmla="*/ 232733 h 986"/>
                <a:gd name="T26" fmla="*/ 1360593 w 1304"/>
                <a:gd name="T27" fmla="*/ 261377 h 986"/>
                <a:gd name="T28" fmla="*/ 1206631 w 1304"/>
                <a:gd name="T29" fmla="*/ 186186 h 986"/>
                <a:gd name="T30" fmla="*/ 1092055 w 1304"/>
                <a:gd name="T31" fmla="*/ 415339 h 986"/>
                <a:gd name="T32" fmla="*/ 1031186 w 1304"/>
                <a:gd name="T33" fmla="*/ 404597 h 986"/>
                <a:gd name="T34" fmla="*/ 884385 w 1304"/>
                <a:gd name="T35" fmla="*/ 386695 h 986"/>
                <a:gd name="T36" fmla="*/ 884385 w 1304"/>
                <a:gd name="T37" fmla="*/ 458305 h 986"/>
                <a:gd name="T38" fmla="*/ 845000 w 1304"/>
                <a:gd name="T39" fmla="*/ 694618 h 986"/>
                <a:gd name="T40" fmla="*/ 830678 w 1304"/>
                <a:gd name="T41" fmla="*/ 698199 h 986"/>
                <a:gd name="T42" fmla="*/ 809195 w 1304"/>
                <a:gd name="T43" fmla="*/ 701779 h 986"/>
                <a:gd name="T44" fmla="*/ 737585 w 1304"/>
                <a:gd name="T45" fmla="*/ 794873 h 986"/>
                <a:gd name="T46" fmla="*/ 590784 w 1304"/>
                <a:gd name="T47" fmla="*/ 837839 h 986"/>
                <a:gd name="T48" fmla="*/ 443983 w 1304"/>
                <a:gd name="T49" fmla="*/ 841419 h 986"/>
                <a:gd name="T50" fmla="*/ 329407 w 1304"/>
                <a:gd name="T51" fmla="*/ 905868 h 986"/>
                <a:gd name="T52" fmla="*/ 189767 w 1304"/>
                <a:gd name="T53" fmla="*/ 884385 h 986"/>
                <a:gd name="T54" fmla="*/ 107415 w 1304"/>
                <a:gd name="T55" fmla="*/ 862902 h 986"/>
                <a:gd name="T56" fmla="*/ 17903 w 1304"/>
                <a:gd name="T57" fmla="*/ 945254 h 986"/>
                <a:gd name="T58" fmla="*/ 25064 w 1304"/>
                <a:gd name="T59" fmla="*/ 1006123 h 986"/>
                <a:gd name="T60" fmla="*/ 25064 w 1304"/>
                <a:gd name="T61" fmla="*/ 1070572 h 986"/>
                <a:gd name="T62" fmla="*/ 103835 w 1304"/>
                <a:gd name="T63" fmla="*/ 1167245 h 986"/>
                <a:gd name="T64" fmla="*/ 10742 w 1304"/>
                <a:gd name="T65" fmla="*/ 1281822 h 986"/>
                <a:gd name="T66" fmla="*/ 75191 w 1304"/>
                <a:gd name="T67" fmla="*/ 1314046 h 986"/>
                <a:gd name="T68" fmla="*/ 132479 w 1304"/>
                <a:gd name="T69" fmla="*/ 1417881 h 986"/>
                <a:gd name="T70" fmla="*/ 179025 w 1304"/>
                <a:gd name="T71" fmla="*/ 1525296 h 986"/>
                <a:gd name="T72" fmla="*/ 311504 w 1304"/>
                <a:gd name="T73" fmla="*/ 1589745 h 986"/>
                <a:gd name="T74" fmla="*/ 368792 w 1304"/>
                <a:gd name="T75" fmla="*/ 1758029 h 986"/>
                <a:gd name="T76" fmla="*/ 465466 w 1304"/>
                <a:gd name="T77" fmla="*/ 1761609 h 986"/>
                <a:gd name="T78" fmla="*/ 490530 w 1304"/>
                <a:gd name="T79" fmla="*/ 1704321 h 986"/>
                <a:gd name="T80" fmla="*/ 533496 w 1304"/>
                <a:gd name="T81" fmla="*/ 1657775 h 986"/>
                <a:gd name="T82" fmla="*/ 683877 w 1304"/>
                <a:gd name="T83" fmla="*/ 1693580 h 986"/>
                <a:gd name="T84" fmla="*/ 809195 w 1304"/>
                <a:gd name="T85" fmla="*/ 1654194 h 986"/>
                <a:gd name="T86" fmla="*/ 873644 w 1304"/>
                <a:gd name="T87" fmla="*/ 1718643 h 986"/>
                <a:gd name="T88" fmla="*/ 988220 w 1304"/>
                <a:gd name="T89" fmla="*/ 1725804 h 986"/>
                <a:gd name="T90" fmla="*/ 1192309 w 1304"/>
                <a:gd name="T91" fmla="*/ 1689999 h 986"/>
                <a:gd name="T92" fmla="*/ 1349851 w 1304"/>
                <a:gd name="T93" fmla="*/ 1661355 h 986"/>
                <a:gd name="T94" fmla="*/ 1489491 w 1304"/>
                <a:gd name="T95" fmla="*/ 1697160 h 986"/>
                <a:gd name="T96" fmla="*/ 1625550 w 1304"/>
                <a:gd name="T97" fmla="*/ 1747287 h 986"/>
                <a:gd name="T98" fmla="*/ 1682838 w 1304"/>
                <a:gd name="T99" fmla="*/ 1682838 h 986"/>
                <a:gd name="T100" fmla="*/ 1707902 w 1304"/>
                <a:gd name="T101" fmla="*/ 1647033 h 986"/>
                <a:gd name="T102" fmla="*/ 1700741 w 1304"/>
                <a:gd name="T103" fmla="*/ 1582584 h 986"/>
                <a:gd name="T104" fmla="*/ 1650614 w 1304"/>
                <a:gd name="T105" fmla="*/ 1532457 h 986"/>
                <a:gd name="T106" fmla="*/ 1672097 w 1304"/>
                <a:gd name="T107" fmla="*/ 1439364 h 986"/>
                <a:gd name="T108" fmla="*/ 1797415 w 1304"/>
                <a:gd name="T109" fmla="*/ 1421461 h 986"/>
                <a:gd name="T110" fmla="*/ 1951377 w 1304"/>
                <a:gd name="T111" fmla="*/ 1382076 h 986"/>
                <a:gd name="T112" fmla="*/ 1944216 w 1304"/>
                <a:gd name="T113" fmla="*/ 1339110 h 986"/>
                <a:gd name="T114" fmla="*/ 1944216 w 1304"/>
                <a:gd name="T115" fmla="*/ 1256758 h 986"/>
                <a:gd name="T116" fmla="*/ 2015826 w 1304"/>
                <a:gd name="T117" fmla="*/ 1210212 h 986"/>
                <a:gd name="T118" fmla="*/ 2123241 w 1304"/>
                <a:gd name="T119" fmla="*/ 1099216 h 986"/>
                <a:gd name="T120" fmla="*/ 2173368 w 1304"/>
                <a:gd name="T121" fmla="*/ 1066991 h 986"/>
                <a:gd name="T122" fmla="*/ 2320169 w 1304"/>
                <a:gd name="T123" fmla="*/ 1038347 h 986"/>
                <a:gd name="T124" fmla="*/ 2330910 w 1304"/>
                <a:gd name="T125" fmla="*/ 948835 h 9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04"/>
                <a:gd name="T190" fmla="*/ 0 h 986"/>
                <a:gd name="T191" fmla="*/ 1304 w 1304"/>
                <a:gd name="T192" fmla="*/ 986 h 9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0" name="Freeform 16"/>
            <p:cNvSpPr>
              <a:spLocks/>
            </p:cNvSpPr>
            <p:nvPr/>
          </p:nvSpPr>
          <p:spPr bwMode="auto">
            <a:xfrm>
              <a:off x="1514555" y="1962118"/>
              <a:ext cx="1453686" cy="1041928"/>
            </a:xfrm>
            <a:custGeom>
              <a:avLst/>
              <a:gdLst>
                <a:gd name="T0" fmla="*/ 859322 w 812"/>
                <a:gd name="T1" fmla="*/ 103835 h 582"/>
                <a:gd name="T2" fmla="*/ 823517 w 812"/>
                <a:gd name="T3" fmla="*/ 146801 h 582"/>
                <a:gd name="T4" fmla="*/ 708940 w 812"/>
                <a:gd name="T5" fmla="*/ 68030 h 582"/>
                <a:gd name="T6" fmla="*/ 615847 w 812"/>
                <a:gd name="T7" fmla="*/ 17903 h 582"/>
                <a:gd name="T8" fmla="*/ 515593 w 812"/>
                <a:gd name="T9" fmla="*/ 7161 h 582"/>
                <a:gd name="T10" fmla="*/ 443983 w 812"/>
                <a:gd name="T11" fmla="*/ 10742 h 582"/>
                <a:gd name="T12" fmla="*/ 354470 w 812"/>
                <a:gd name="T13" fmla="*/ 32225 h 582"/>
                <a:gd name="T14" fmla="*/ 282860 w 812"/>
                <a:gd name="T15" fmla="*/ 50127 h 582"/>
                <a:gd name="T16" fmla="*/ 164703 w 812"/>
                <a:gd name="T17" fmla="*/ 68030 h 582"/>
                <a:gd name="T18" fmla="*/ 150381 w 812"/>
                <a:gd name="T19" fmla="*/ 139640 h 582"/>
                <a:gd name="T20" fmla="*/ 214830 w 812"/>
                <a:gd name="T21" fmla="*/ 204089 h 582"/>
                <a:gd name="T22" fmla="*/ 229153 w 812"/>
                <a:gd name="T23" fmla="*/ 254216 h 582"/>
                <a:gd name="T24" fmla="*/ 200508 w 812"/>
                <a:gd name="T25" fmla="*/ 350890 h 582"/>
                <a:gd name="T26" fmla="*/ 189767 w 812"/>
                <a:gd name="T27" fmla="*/ 383114 h 582"/>
                <a:gd name="T28" fmla="*/ 107415 w 812"/>
                <a:gd name="T29" fmla="*/ 375953 h 582"/>
                <a:gd name="T30" fmla="*/ 39386 w 812"/>
                <a:gd name="T31" fmla="*/ 361631 h 582"/>
                <a:gd name="T32" fmla="*/ 14322 w 812"/>
                <a:gd name="T33" fmla="*/ 447563 h 582"/>
                <a:gd name="T34" fmla="*/ 7161 w 812"/>
                <a:gd name="T35" fmla="*/ 486949 h 582"/>
                <a:gd name="T36" fmla="*/ 32225 w 812"/>
                <a:gd name="T37" fmla="*/ 554979 h 582"/>
                <a:gd name="T38" fmla="*/ 0 w 812"/>
                <a:gd name="T39" fmla="*/ 648072 h 582"/>
                <a:gd name="T40" fmla="*/ 46547 w 812"/>
                <a:gd name="T41" fmla="*/ 726843 h 582"/>
                <a:gd name="T42" fmla="*/ 121737 w 812"/>
                <a:gd name="T43" fmla="*/ 755487 h 582"/>
                <a:gd name="T44" fmla="*/ 164703 w 812"/>
                <a:gd name="T45" fmla="*/ 759068 h 582"/>
                <a:gd name="T46" fmla="*/ 193347 w 812"/>
                <a:gd name="T47" fmla="*/ 802034 h 582"/>
                <a:gd name="T48" fmla="*/ 236314 w 812"/>
                <a:gd name="T49" fmla="*/ 823517 h 582"/>
                <a:gd name="T50" fmla="*/ 290021 w 812"/>
                <a:gd name="T51" fmla="*/ 848580 h 582"/>
                <a:gd name="T52" fmla="*/ 415339 w 812"/>
                <a:gd name="T53" fmla="*/ 891546 h 582"/>
                <a:gd name="T54" fmla="*/ 544237 w 812"/>
                <a:gd name="T55" fmla="*/ 884385 h 582"/>
                <a:gd name="T56" fmla="*/ 594364 w 812"/>
                <a:gd name="T57" fmla="*/ 952415 h 582"/>
                <a:gd name="T58" fmla="*/ 623008 w 812"/>
                <a:gd name="T59" fmla="*/ 991801 h 582"/>
                <a:gd name="T60" fmla="*/ 651652 w 812"/>
                <a:gd name="T61" fmla="*/ 1034767 h 582"/>
                <a:gd name="T62" fmla="*/ 698199 w 812"/>
                <a:gd name="T63" fmla="*/ 1016864 h 582"/>
                <a:gd name="T64" fmla="*/ 766229 w 812"/>
                <a:gd name="T65" fmla="*/ 1027606 h 582"/>
                <a:gd name="T66" fmla="*/ 816356 w 812"/>
                <a:gd name="T67" fmla="*/ 977479 h 582"/>
                <a:gd name="T68" fmla="*/ 852161 w 812"/>
                <a:gd name="T69" fmla="*/ 880805 h 582"/>
                <a:gd name="T70" fmla="*/ 852161 w 812"/>
                <a:gd name="T71" fmla="*/ 784131 h 582"/>
                <a:gd name="T72" fmla="*/ 859322 w 812"/>
                <a:gd name="T73" fmla="*/ 748326 h 582"/>
                <a:gd name="T74" fmla="*/ 920191 w 812"/>
                <a:gd name="T75" fmla="*/ 734004 h 582"/>
                <a:gd name="T76" fmla="*/ 995381 w 812"/>
                <a:gd name="T77" fmla="*/ 766229 h 582"/>
                <a:gd name="T78" fmla="*/ 1016864 w 812"/>
                <a:gd name="T79" fmla="*/ 827097 h 582"/>
                <a:gd name="T80" fmla="*/ 1045508 w 812"/>
                <a:gd name="T81" fmla="*/ 855741 h 582"/>
                <a:gd name="T82" fmla="*/ 1092055 w 812"/>
                <a:gd name="T83" fmla="*/ 905869 h 582"/>
                <a:gd name="T84" fmla="*/ 1167245 w 812"/>
                <a:gd name="T85" fmla="*/ 927352 h 582"/>
                <a:gd name="T86" fmla="*/ 1188729 w 812"/>
                <a:gd name="T87" fmla="*/ 927352 h 582"/>
                <a:gd name="T88" fmla="*/ 1253178 w 812"/>
                <a:gd name="T89" fmla="*/ 909449 h 582"/>
                <a:gd name="T90" fmla="*/ 1249597 w 812"/>
                <a:gd name="T91" fmla="*/ 859322 h 582"/>
                <a:gd name="T92" fmla="*/ 1292563 w 812"/>
                <a:gd name="T93" fmla="*/ 845000 h 582"/>
                <a:gd name="T94" fmla="*/ 1231695 w 812"/>
                <a:gd name="T95" fmla="*/ 762648 h 582"/>
                <a:gd name="T96" fmla="*/ 1331949 w 812"/>
                <a:gd name="T97" fmla="*/ 708941 h 582"/>
                <a:gd name="T98" fmla="*/ 1306885 w 812"/>
                <a:gd name="T99" fmla="*/ 676716 h 582"/>
                <a:gd name="T100" fmla="*/ 1346271 w 812"/>
                <a:gd name="T101" fmla="*/ 626589 h 582"/>
                <a:gd name="T102" fmla="*/ 1425042 w 812"/>
                <a:gd name="T103" fmla="*/ 554979 h 582"/>
                <a:gd name="T104" fmla="*/ 1432203 w 812"/>
                <a:gd name="T105" fmla="*/ 454725 h 582"/>
                <a:gd name="T106" fmla="*/ 1392817 w 812"/>
                <a:gd name="T107" fmla="*/ 325826 h 582"/>
                <a:gd name="T108" fmla="*/ 1317627 w 812"/>
                <a:gd name="T109" fmla="*/ 282860 h 582"/>
                <a:gd name="T110" fmla="*/ 1203051 w 812"/>
                <a:gd name="T111" fmla="*/ 179025 h 582"/>
                <a:gd name="T112" fmla="*/ 1177987 w 812"/>
                <a:gd name="T113" fmla="*/ 189767 h 582"/>
                <a:gd name="T114" fmla="*/ 1102796 w 812"/>
                <a:gd name="T115" fmla="*/ 139640 h 582"/>
                <a:gd name="T116" fmla="*/ 1045508 w 812"/>
                <a:gd name="T117" fmla="*/ 93093 h 582"/>
                <a:gd name="T118" fmla="*/ 988220 w 812"/>
                <a:gd name="T119" fmla="*/ 89513 h 582"/>
                <a:gd name="T120" fmla="*/ 866483 w 812"/>
                <a:gd name="T121" fmla="*/ 53708 h 58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12"/>
                <a:gd name="T184" fmla="*/ 0 h 582"/>
                <a:gd name="T185" fmla="*/ 812 w 812"/>
                <a:gd name="T186" fmla="*/ 582 h 58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1" name="Freeform 17"/>
            <p:cNvSpPr>
              <a:spLocks/>
            </p:cNvSpPr>
            <p:nvPr/>
          </p:nvSpPr>
          <p:spPr bwMode="auto">
            <a:xfrm>
              <a:off x="2348813" y="2692542"/>
              <a:ext cx="1256758" cy="1102796"/>
            </a:xfrm>
            <a:custGeom>
              <a:avLst/>
              <a:gdLst>
                <a:gd name="T0" fmla="*/ 35805 w 702"/>
                <a:gd name="T1" fmla="*/ 50127 h 616"/>
                <a:gd name="T2" fmla="*/ 39386 w 702"/>
                <a:gd name="T3" fmla="*/ 161123 h 616"/>
                <a:gd name="T4" fmla="*/ 68030 w 702"/>
                <a:gd name="T5" fmla="*/ 243474 h 616"/>
                <a:gd name="T6" fmla="*/ 125318 w 702"/>
                <a:gd name="T7" fmla="*/ 347309 h 616"/>
                <a:gd name="T8" fmla="*/ 132479 w 702"/>
                <a:gd name="T9" fmla="*/ 436822 h 616"/>
                <a:gd name="T10" fmla="*/ 164703 w 702"/>
                <a:gd name="T11" fmla="*/ 540656 h 616"/>
                <a:gd name="T12" fmla="*/ 175445 w 702"/>
                <a:gd name="T13" fmla="*/ 619428 h 616"/>
                <a:gd name="T14" fmla="*/ 161123 w 702"/>
                <a:gd name="T15" fmla="*/ 691038 h 616"/>
                <a:gd name="T16" fmla="*/ 161123 w 702"/>
                <a:gd name="T17" fmla="*/ 776970 h 616"/>
                <a:gd name="T18" fmla="*/ 189767 w 702"/>
                <a:gd name="T19" fmla="*/ 827097 h 616"/>
                <a:gd name="T20" fmla="*/ 211250 w 702"/>
                <a:gd name="T21" fmla="*/ 805614 h 616"/>
                <a:gd name="T22" fmla="*/ 221991 w 702"/>
                <a:gd name="T23" fmla="*/ 762648 h 616"/>
                <a:gd name="T24" fmla="*/ 261377 w 702"/>
                <a:gd name="T25" fmla="*/ 751906 h 616"/>
                <a:gd name="T26" fmla="*/ 304343 w 702"/>
                <a:gd name="T27" fmla="*/ 848580 h 616"/>
                <a:gd name="T28" fmla="*/ 358051 w 702"/>
                <a:gd name="T29" fmla="*/ 841419 h 616"/>
                <a:gd name="T30" fmla="*/ 426080 w 702"/>
                <a:gd name="T31" fmla="*/ 995381 h 616"/>
                <a:gd name="T32" fmla="*/ 454724 w 702"/>
                <a:gd name="T33" fmla="*/ 1052669 h 616"/>
                <a:gd name="T34" fmla="*/ 469046 w 702"/>
                <a:gd name="T35" fmla="*/ 1070571 h 616"/>
                <a:gd name="T36" fmla="*/ 497691 w 702"/>
                <a:gd name="T37" fmla="*/ 1077732 h 616"/>
                <a:gd name="T38" fmla="*/ 587203 w 702"/>
                <a:gd name="T39" fmla="*/ 1052669 h 616"/>
                <a:gd name="T40" fmla="*/ 587203 w 702"/>
                <a:gd name="T41" fmla="*/ 959576 h 616"/>
                <a:gd name="T42" fmla="*/ 623008 w 702"/>
                <a:gd name="T43" fmla="*/ 913029 h 616"/>
                <a:gd name="T44" fmla="*/ 698199 w 702"/>
                <a:gd name="T45" fmla="*/ 805614 h 616"/>
                <a:gd name="T46" fmla="*/ 766228 w 702"/>
                <a:gd name="T47" fmla="*/ 751906 h 616"/>
                <a:gd name="T48" fmla="*/ 802034 w 702"/>
                <a:gd name="T49" fmla="*/ 859321 h 616"/>
                <a:gd name="T50" fmla="*/ 855741 w 702"/>
                <a:gd name="T51" fmla="*/ 834258 h 616"/>
                <a:gd name="T52" fmla="*/ 891546 w 702"/>
                <a:gd name="T53" fmla="*/ 884385 h 616"/>
                <a:gd name="T54" fmla="*/ 991801 w 702"/>
                <a:gd name="T55" fmla="*/ 862902 h 616"/>
                <a:gd name="T56" fmla="*/ 902288 w 702"/>
                <a:gd name="T57" fmla="*/ 776970 h 616"/>
                <a:gd name="T58" fmla="*/ 955996 w 702"/>
                <a:gd name="T59" fmla="*/ 744745 h 616"/>
                <a:gd name="T60" fmla="*/ 952415 w 702"/>
                <a:gd name="T61" fmla="*/ 708940 h 616"/>
                <a:gd name="T62" fmla="*/ 934512 w 702"/>
                <a:gd name="T63" fmla="*/ 562140 h 616"/>
                <a:gd name="T64" fmla="*/ 1088474 w 702"/>
                <a:gd name="T65" fmla="*/ 512012 h 616"/>
                <a:gd name="T66" fmla="*/ 1188728 w 702"/>
                <a:gd name="T67" fmla="*/ 401017 h 616"/>
                <a:gd name="T68" fmla="*/ 1228114 w 702"/>
                <a:gd name="T69" fmla="*/ 311504 h 616"/>
                <a:gd name="T70" fmla="*/ 1224533 w 702"/>
                <a:gd name="T71" fmla="*/ 279280 h 616"/>
                <a:gd name="T72" fmla="*/ 1127860 w 702"/>
                <a:gd name="T73" fmla="*/ 247055 h 616"/>
                <a:gd name="T74" fmla="*/ 1095635 w 702"/>
                <a:gd name="T75" fmla="*/ 261377 h 616"/>
                <a:gd name="T76" fmla="*/ 1070572 w 702"/>
                <a:gd name="T77" fmla="*/ 225572 h 616"/>
                <a:gd name="T78" fmla="*/ 1031186 w 702"/>
                <a:gd name="T79" fmla="*/ 221991 h 616"/>
                <a:gd name="T80" fmla="*/ 938093 w 702"/>
                <a:gd name="T81" fmla="*/ 204089 h 616"/>
                <a:gd name="T82" fmla="*/ 873644 w 702"/>
                <a:gd name="T83" fmla="*/ 236313 h 616"/>
                <a:gd name="T84" fmla="*/ 784131 w 702"/>
                <a:gd name="T85" fmla="*/ 196928 h 616"/>
                <a:gd name="T86" fmla="*/ 744745 w 702"/>
                <a:gd name="T87" fmla="*/ 103835 h 616"/>
                <a:gd name="T88" fmla="*/ 626589 w 702"/>
                <a:gd name="T89" fmla="*/ 32225 h 616"/>
                <a:gd name="T90" fmla="*/ 554979 w 702"/>
                <a:gd name="T91" fmla="*/ 53708 h 616"/>
                <a:gd name="T92" fmla="*/ 569301 w 702"/>
                <a:gd name="T93" fmla="*/ 110996 h 616"/>
                <a:gd name="T94" fmla="*/ 501271 w 702"/>
                <a:gd name="T95" fmla="*/ 118157 h 616"/>
                <a:gd name="T96" fmla="*/ 469046 w 702"/>
                <a:gd name="T97" fmla="*/ 153962 h 616"/>
                <a:gd name="T98" fmla="*/ 440402 w 702"/>
                <a:gd name="T99" fmla="*/ 186186 h 616"/>
                <a:gd name="T100" fmla="*/ 372373 w 702"/>
                <a:gd name="T101" fmla="*/ 211250 h 616"/>
                <a:gd name="T102" fmla="*/ 286441 w 702"/>
                <a:gd name="T103" fmla="*/ 196928 h 616"/>
                <a:gd name="T104" fmla="*/ 236313 w 702"/>
                <a:gd name="T105" fmla="*/ 193347 h 616"/>
                <a:gd name="T106" fmla="*/ 189767 w 702"/>
                <a:gd name="T107" fmla="*/ 118157 h 616"/>
                <a:gd name="T108" fmla="*/ 153962 w 702"/>
                <a:gd name="T109" fmla="*/ 82352 h 616"/>
                <a:gd name="T110" fmla="*/ 118157 w 702"/>
                <a:gd name="T111" fmla="*/ 25064 h 6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02"/>
                <a:gd name="T169" fmla="*/ 0 h 616"/>
                <a:gd name="T170" fmla="*/ 702 w 702"/>
                <a:gd name="T171" fmla="*/ 616 h 6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2" name="Freeform 18"/>
            <p:cNvSpPr>
              <a:spLocks/>
            </p:cNvSpPr>
            <p:nvPr/>
          </p:nvSpPr>
          <p:spPr bwMode="auto">
            <a:xfrm>
              <a:off x="261377" y="2244978"/>
              <a:ext cx="2248559" cy="1367754"/>
            </a:xfrm>
            <a:custGeom>
              <a:avLst/>
              <a:gdLst>
                <a:gd name="T0" fmla="*/ 236314 w 1256"/>
                <a:gd name="T1" fmla="*/ 46547 h 764"/>
                <a:gd name="T2" fmla="*/ 218411 w 1256"/>
                <a:gd name="T3" fmla="*/ 107415 h 764"/>
                <a:gd name="T4" fmla="*/ 110996 w 1256"/>
                <a:gd name="T5" fmla="*/ 125318 h 764"/>
                <a:gd name="T6" fmla="*/ 78771 w 1256"/>
                <a:gd name="T7" fmla="*/ 218411 h 764"/>
                <a:gd name="T8" fmla="*/ 107415 w 1256"/>
                <a:gd name="T9" fmla="*/ 336568 h 764"/>
                <a:gd name="T10" fmla="*/ 10742 w 1256"/>
                <a:gd name="T11" fmla="*/ 386695 h 764"/>
                <a:gd name="T12" fmla="*/ 3581 w 1256"/>
                <a:gd name="T13" fmla="*/ 469047 h 764"/>
                <a:gd name="T14" fmla="*/ 50127 w 1256"/>
                <a:gd name="T15" fmla="*/ 537076 h 764"/>
                <a:gd name="T16" fmla="*/ 110996 w 1256"/>
                <a:gd name="T17" fmla="*/ 605106 h 764"/>
                <a:gd name="T18" fmla="*/ 268538 w 1256"/>
                <a:gd name="T19" fmla="*/ 691038 h 764"/>
                <a:gd name="T20" fmla="*/ 397436 w 1256"/>
                <a:gd name="T21" fmla="*/ 812775 h 764"/>
                <a:gd name="T22" fmla="*/ 519174 w 1256"/>
                <a:gd name="T23" fmla="*/ 895127 h 764"/>
                <a:gd name="T24" fmla="*/ 597945 w 1256"/>
                <a:gd name="T25" fmla="*/ 995381 h 764"/>
                <a:gd name="T26" fmla="*/ 723263 w 1256"/>
                <a:gd name="T27" fmla="*/ 1077733 h 764"/>
                <a:gd name="T28" fmla="*/ 841419 w 1256"/>
                <a:gd name="T29" fmla="*/ 1124280 h 764"/>
                <a:gd name="T30" fmla="*/ 1038347 w 1256"/>
                <a:gd name="T31" fmla="*/ 1149343 h 764"/>
                <a:gd name="T32" fmla="*/ 1063411 w 1256"/>
                <a:gd name="T33" fmla="*/ 1188729 h 764"/>
                <a:gd name="T34" fmla="*/ 1049089 w 1256"/>
                <a:gd name="T35" fmla="*/ 1238856 h 764"/>
                <a:gd name="T36" fmla="*/ 1102796 w 1256"/>
                <a:gd name="T37" fmla="*/ 1210212 h 764"/>
                <a:gd name="T38" fmla="*/ 1181568 w 1256"/>
                <a:gd name="T39" fmla="*/ 1142182 h 764"/>
                <a:gd name="T40" fmla="*/ 1382076 w 1256"/>
                <a:gd name="T41" fmla="*/ 1217373 h 764"/>
                <a:gd name="T42" fmla="*/ 1435784 w 1256"/>
                <a:gd name="T43" fmla="*/ 1349851 h 764"/>
                <a:gd name="T44" fmla="*/ 1618389 w 1256"/>
                <a:gd name="T45" fmla="*/ 1339110 h 764"/>
                <a:gd name="T46" fmla="*/ 1833220 w 1256"/>
                <a:gd name="T47" fmla="*/ 1217373 h 764"/>
                <a:gd name="T48" fmla="*/ 2008665 w 1256"/>
                <a:gd name="T49" fmla="*/ 1274661 h 764"/>
                <a:gd name="T50" fmla="*/ 2037309 w 1256"/>
                <a:gd name="T51" fmla="*/ 1281822 h 764"/>
                <a:gd name="T52" fmla="*/ 2069534 w 1256"/>
                <a:gd name="T53" fmla="*/ 1192309 h 764"/>
                <a:gd name="T54" fmla="*/ 2133983 w 1256"/>
                <a:gd name="T55" fmla="*/ 1246017 h 764"/>
                <a:gd name="T56" fmla="*/ 2173368 w 1256"/>
                <a:gd name="T57" fmla="*/ 1188729 h 764"/>
                <a:gd name="T58" fmla="*/ 2198432 w 1256"/>
                <a:gd name="T59" fmla="*/ 1152924 h 764"/>
                <a:gd name="T60" fmla="*/ 2230656 w 1256"/>
                <a:gd name="T61" fmla="*/ 1016864 h 764"/>
                <a:gd name="T62" fmla="*/ 2219915 w 1256"/>
                <a:gd name="T63" fmla="*/ 913029 h 764"/>
                <a:gd name="T64" fmla="*/ 2198432 w 1256"/>
                <a:gd name="T65" fmla="*/ 802034 h 764"/>
                <a:gd name="T66" fmla="*/ 2148305 w 1256"/>
                <a:gd name="T67" fmla="*/ 737585 h 764"/>
                <a:gd name="T68" fmla="*/ 2080275 w 1256"/>
                <a:gd name="T69" fmla="*/ 655233 h 764"/>
                <a:gd name="T70" fmla="*/ 2062373 w 1256"/>
                <a:gd name="T71" fmla="*/ 748326 h 764"/>
                <a:gd name="T72" fmla="*/ 1958538 w 1256"/>
                <a:gd name="T73" fmla="*/ 769809 h 764"/>
                <a:gd name="T74" fmla="*/ 1854703 w 1256"/>
                <a:gd name="T75" fmla="*/ 691038 h 764"/>
                <a:gd name="T76" fmla="*/ 1790254 w 1256"/>
                <a:gd name="T77" fmla="*/ 615847 h 764"/>
                <a:gd name="T78" fmla="*/ 1611228 w 1256"/>
                <a:gd name="T79" fmla="*/ 612267 h 764"/>
                <a:gd name="T80" fmla="*/ 1482330 w 1256"/>
                <a:gd name="T81" fmla="*/ 558559 h 764"/>
                <a:gd name="T82" fmla="*/ 1425042 w 1256"/>
                <a:gd name="T83" fmla="*/ 519174 h 764"/>
                <a:gd name="T84" fmla="*/ 1374915 w 1256"/>
                <a:gd name="T85" fmla="*/ 490530 h 764"/>
                <a:gd name="T86" fmla="*/ 1335529 w 1256"/>
                <a:gd name="T87" fmla="*/ 501271 h 764"/>
                <a:gd name="T88" fmla="*/ 1267500 w 1256"/>
                <a:gd name="T89" fmla="*/ 426080 h 764"/>
                <a:gd name="T90" fmla="*/ 1238856 w 1256"/>
                <a:gd name="T91" fmla="*/ 350890 h 764"/>
                <a:gd name="T92" fmla="*/ 1242436 w 1256"/>
                <a:gd name="T93" fmla="*/ 211250 h 764"/>
                <a:gd name="T94" fmla="*/ 1267500 w 1256"/>
                <a:gd name="T95" fmla="*/ 150381 h 764"/>
                <a:gd name="T96" fmla="*/ 1274661 w 1256"/>
                <a:gd name="T97" fmla="*/ 78771 h 764"/>
                <a:gd name="T98" fmla="*/ 1217373 w 1256"/>
                <a:gd name="T99" fmla="*/ 35805 h 764"/>
                <a:gd name="T100" fmla="*/ 1066991 w 1256"/>
                <a:gd name="T101" fmla="*/ 17903 h 764"/>
                <a:gd name="T102" fmla="*/ 927352 w 1256"/>
                <a:gd name="T103" fmla="*/ 42966 h 764"/>
                <a:gd name="T104" fmla="*/ 787712 w 1256"/>
                <a:gd name="T105" fmla="*/ 64449 h 764"/>
                <a:gd name="T106" fmla="*/ 665974 w 1256"/>
                <a:gd name="T107" fmla="*/ 78771 h 764"/>
                <a:gd name="T108" fmla="*/ 569301 w 1256"/>
                <a:gd name="T109" fmla="*/ 35805 h 764"/>
                <a:gd name="T110" fmla="*/ 529915 w 1256"/>
                <a:gd name="T111" fmla="*/ 14322 h 764"/>
                <a:gd name="T112" fmla="*/ 375953 w 1256"/>
                <a:gd name="T113" fmla="*/ 28644 h 7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56"/>
                <a:gd name="T172" fmla="*/ 0 h 764"/>
                <a:gd name="T173" fmla="*/ 1256 w 1256"/>
                <a:gd name="T174" fmla="*/ 764 h 7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3" name="Freeform 19"/>
            <p:cNvSpPr>
              <a:spLocks/>
            </p:cNvSpPr>
            <p:nvPr/>
          </p:nvSpPr>
          <p:spPr bwMode="auto">
            <a:xfrm>
              <a:off x="2309427" y="3383580"/>
              <a:ext cx="1016864" cy="1059830"/>
            </a:xfrm>
            <a:custGeom>
              <a:avLst/>
              <a:gdLst>
                <a:gd name="T0" fmla="*/ 35805 w 568"/>
                <a:gd name="T1" fmla="*/ 651652 h 592"/>
                <a:gd name="T2" fmla="*/ 132479 w 568"/>
                <a:gd name="T3" fmla="*/ 676716 h 592"/>
                <a:gd name="T4" fmla="*/ 175445 w 568"/>
                <a:gd name="T5" fmla="*/ 787711 h 592"/>
                <a:gd name="T6" fmla="*/ 171864 w 568"/>
                <a:gd name="T7" fmla="*/ 898707 h 592"/>
                <a:gd name="T8" fmla="*/ 257797 w 568"/>
                <a:gd name="T9" fmla="*/ 930932 h 592"/>
                <a:gd name="T10" fmla="*/ 393856 w 568"/>
                <a:gd name="T11" fmla="*/ 966737 h 592"/>
                <a:gd name="T12" fmla="*/ 486949 w 568"/>
                <a:gd name="T13" fmla="*/ 1059830 h 592"/>
                <a:gd name="T14" fmla="*/ 469046 w 568"/>
                <a:gd name="T15" fmla="*/ 934512 h 592"/>
                <a:gd name="T16" fmla="*/ 526335 w 568"/>
                <a:gd name="T17" fmla="*/ 877224 h 592"/>
                <a:gd name="T18" fmla="*/ 648072 w 568"/>
                <a:gd name="T19" fmla="*/ 877224 h 592"/>
                <a:gd name="T20" fmla="*/ 784131 w 568"/>
                <a:gd name="T21" fmla="*/ 837838 h 592"/>
                <a:gd name="T22" fmla="*/ 945254 w 568"/>
                <a:gd name="T23" fmla="*/ 762648 h 592"/>
                <a:gd name="T24" fmla="*/ 966737 w 568"/>
                <a:gd name="T25" fmla="*/ 769809 h 592"/>
                <a:gd name="T26" fmla="*/ 981059 w 568"/>
                <a:gd name="T27" fmla="*/ 694618 h 592"/>
                <a:gd name="T28" fmla="*/ 902288 w 568"/>
                <a:gd name="T29" fmla="*/ 691038 h 592"/>
                <a:gd name="T30" fmla="*/ 866483 w 568"/>
                <a:gd name="T31" fmla="*/ 644491 h 592"/>
                <a:gd name="T32" fmla="*/ 823516 w 568"/>
                <a:gd name="T33" fmla="*/ 608686 h 592"/>
                <a:gd name="T34" fmla="*/ 809194 w 568"/>
                <a:gd name="T35" fmla="*/ 486949 h 592"/>
                <a:gd name="T36" fmla="*/ 787711 w 568"/>
                <a:gd name="T37" fmla="*/ 340148 h 592"/>
                <a:gd name="T38" fmla="*/ 712521 w 568"/>
                <a:gd name="T39" fmla="*/ 272119 h 592"/>
                <a:gd name="T40" fmla="*/ 737584 w 568"/>
                <a:gd name="T41" fmla="*/ 236313 h 592"/>
                <a:gd name="T42" fmla="*/ 859322 w 568"/>
                <a:gd name="T43" fmla="*/ 229152 h 592"/>
                <a:gd name="T44" fmla="*/ 916610 w 568"/>
                <a:gd name="T45" fmla="*/ 193347 h 592"/>
                <a:gd name="T46" fmla="*/ 848580 w 568"/>
                <a:gd name="T47" fmla="*/ 182606 h 592"/>
                <a:gd name="T48" fmla="*/ 812775 w 568"/>
                <a:gd name="T49" fmla="*/ 157542 h 592"/>
                <a:gd name="T50" fmla="*/ 766228 w 568"/>
                <a:gd name="T51" fmla="*/ 85932 h 592"/>
                <a:gd name="T52" fmla="*/ 723262 w 568"/>
                <a:gd name="T53" fmla="*/ 150381 h 592"/>
                <a:gd name="T54" fmla="*/ 644491 w 568"/>
                <a:gd name="T55" fmla="*/ 247055 h 592"/>
                <a:gd name="T56" fmla="*/ 655233 w 568"/>
                <a:gd name="T57" fmla="*/ 307924 h 592"/>
                <a:gd name="T58" fmla="*/ 623008 w 568"/>
                <a:gd name="T59" fmla="*/ 383114 h 592"/>
                <a:gd name="T60" fmla="*/ 565720 w 568"/>
                <a:gd name="T61" fmla="*/ 383114 h 592"/>
                <a:gd name="T62" fmla="*/ 515593 w 568"/>
                <a:gd name="T63" fmla="*/ 429661 h 592"/>
                <a:gd name="T64" fmla="*/ 494110 w 568"/>
                <a:gd name="T65" fmla="*/ 401017 h 592"/>
                <a:gd name="T66" fmla="*/ 472627 w 568"/>
                <a:gd name="T67" fmla="*/ 397436 h 592"/>
                <a:gd name="T68" fmla="*/ 436822 w 568"/>
                <a:gd name="T69" fmla="*/ 300763 h 592"/>
                <a:gd name="T70" fmla="*/ 386695 w 568"/>
                <a:gd name="T71" fmla="*/ 168284 h 592"/>
                <a:gd name="T72" fmla="*/ 350890 w 568"/>
                <a:gd name="T73" fmla="*/ 182606 h 592"/>
                <a:gd name="T74" fmla="*/ 307924 w 568"/>
                <a:gd name="T75" fmla="*/ 153962 h 592"/>
                <a:gd name="T76" fmla="*/ 279280 w 568"/>
                <a:gd name="T77" fmla="*/ 89513 h 592"/>
                <a:gd name="T78" fmla="*/ 247055 w 568"/>
                <a:gd name="T79" fmla="*/ 146801 h 592"/>
                <a:gd name="T80" fmla="*/ 218411 w 568"/>
                <a:gd name="T81" fmla="*/ 150381 h 592"/>
                <a:gd name="T82" fmla="*/ 189767 w 568"/>
                <a:gd name="T83" fmla="*/ 100254 h 592"/>
                <a:gd name="T84" fmla="*/ 182606 w 568"/>
                <a:gd name="T85" fmla="*/ 0 h 592"/>
                <a:gd name="T86" fmla="*/ 146801 w 568"/>
                <a:gd name="T87" fmla="*/ 78771 h 592"/>
                <a:gd name="T88" fmla="*/ 100254 w 568"/>
                <a:gd name="T89" fmla="*/ 118157 h 592"/>
                <a:gd name="T90" fmla="*/ 96674 w 568"/>
                <a:gd name="T91" fmla="*/ 189767 h 592"/>
                <a:gd name="T92" fmla="*/ 136059 w 568"/>
                <a:gd name="T93" fmla="*/ 186186 h 592"/>
                <a:gd name="T94" fmla="*/ 139640 w 568"/>
                <a:gd name="T95" fmla="*/ 426080 h 592"/>
                <a:gd name="T96" fmla="*/ 85932 w 568"/>
                <a:gd name="T97" fmla="*/ 451144 h 592"/>
                <a:gd name="T98" fmla="*/ 10742 w 568"/>
                <a:gd name="T99" fmla="*/ 572881 h 592"/>
                <a:gd name="T100" fmla="*/ 21483 w 568"/>
                <a:gd name="T101" fmla="*/ 633750 h 5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8"/>
                <a:gd name="T154" fmla="*/ 0 h 592"/>
                <a:gd name="T155" fmla="*/ 568 w 568"/>
                <a:gd name="T156" fmla="*/ 592 h 5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4" name="Freeform 20"/>
            <p:cNvSpPr>
              <a:spLocks/>
            </p:cNvSpPr>
            <p:nvPr/>
          </p:nvSpPr>
          <p:spPr bwMode="auto">
            <a:xfrm>
              <a:off x="3039851" y="3369257"/>
              <a:ext cx="687457" cy="594364"/>
            </a:xfrm>
            <a:custGeom>
              <a:avLst/>
              <a:gdLst>
                <a:gd name="T0" fmla="*/ 515593 w 384"/>
                <a:gd name="T1" fmla="*/ 14322 h 332"/>
                <a:gd name="T2" fmla="*/ 494110 w 384"/>
                <a:gd name="T3" fmla="*/ 42966 h 332"/>
                <a:gd name="T4" fmla="*/ 472627 w 384"/>
                <a:gd name="T5" fmla="*/ 35805 h 332"/>
                <a:gd name="T6" fmla="*/ 465466 w 384"/>
                <a:gd name="T7" fmla="*/ 17903 h 332"/>
                <a:gd name="T8" fmla="*/ 451144 w 384"/>
                <a:gd name="T9" fmla="*/ 0 h 332"/>
                <a:gd name="T10" fmla="*/ 443983 w 384"/>
                <a:gd name="T11" fmla="*/ 35805 h 332"/>
                <a:gd name="T12" fmla="*/ 422500 w 384"/>
                <a:gd name="T13" fmla="*/ 64449 h 332"/>
                <a:gd name="T14" fmla="*/ 372373 w 384"/>
                <a:gd name="T15" fmla="*/ 78771 h 332"/>
                <a:gd name="T16" fmla="*/ 336567 w 384"/>
                <a:gd name="T17" fmla="*/ 103835 h 332"/>
                <a:gd name="T18" fmla="*/ 329406 w 384"/>
                <a:gd name="T19" fmla="*/ 93093 h 332"/>
                <a:gd name="T20" fmla="*/ 300762 w 384"/>
                <a:gd name="T21" fmla="*/ 107415 h 332"/>
                <a:gd name="T22" fmla="*/ 286440 w 384"/>
                <a:gd name="T23" fmla="*/ 89513 h 332"/>
                <a:gd name="T24" fmla="*/ 236313 w 384"/>
                <a:gd name="T25" fmla="*/ 100254 h 332"/>
                <a:gd name="T26" fmla="*/ 304343 w 384"/>
                <a:gd name="T27" fmla="*/ 146801 h 332"/>
                <a:gd name="T28" fmla="*/ 315084 w 384"/>
                <a:gd name="T29" fmla="*/ 196928 h 332"/>
                <a:gd name="T30" fmla="*/ 286440 w 384"/>
                <a:gd name="T31" fmla="*/ 218411 h 332"/>
                <a:gd name="T32" fmla="*/ 204089 w 384"/>
                <a:gd name="T33" fmla="*/ 225572 h 332"/>
                <a:gd name="T34" fmla="*/ 168284 w 384"/>
                <a:gd name="T35" fmla="*/ 254216 h 332"/>
                <a:gd name="T36" fmla="*/ 107415 w 384"/>
                <a:gd name="T37" fmla="*/ 254216 h 332"/>
                <a:gd name="T38" fmla="*/ 28644 w 384"/>
                <a:gd name="T39" fmla="*/ 264957 h 332"/>
                <a:gd name="T40" fmla="*/ 0 w 384"/>
                <a:gd name="T41" fmla="*/ 307924 h 332"/>
                <a:gd name="T42" fmla="*/ 39386 w 384"/>
                <a:gd name="T43" fmla="*/ 358051 h 332"/>
                <a:gd name="T44" fmla="*/ 53708 w 384"/>
                <a:gd name="T45" fmla="*/ 340148 h 332"/>
                <a:gd name="T46" fmla="*/ 100254 w 384"/>
                <a:gd name="T47" fmla="*/ 343729 h 332"/>
                <a:gd name="T48" fmla="*/ 110996 w 384"/>
                <a:gd name="T49" fmla="*/ 422500 h 332"/>
                <a:gd name="T50" fmla="*/ 93093 w 384"/>
                <a:gd name="T51" fmla="*/ 465466 h 332"/>
                <a:gd name="T52" fmla="*/ 136059 w 384"/>
                <a:gd name="T53" fmla="*/ 529915 h 332"/>
                <a:gd name="T54" fmla="*/ 121737 w 384"/>
                <a:gd name="T55" fmla="*/ 572881 h 332"/>
                <a:gd name="T56" fmla="*/ 125318 w 384"/>
                <a:gd name="T57" fmla="*/ 590783 h 332"/>
                <a:gd name="T58" fmla="*/ 193347 w 384"/>
                <a:gd name="T59" fmla="*/ 572881 h 332"/>
                <a:gd name="T60" fmla="*/ 286440 w 384"/>
                <a:gd name="T61" fmla="*/ 590783 h 332"/>
                <a:gd name="T62" fmla="*/ 350890 w 384"/>
                <a:gd name="T63" fmla="*/ 540656 h 332"/>
                <a:gd name="T64" fmla="*/ 386695 w 384"/>
                <a:gd name="T65" fmla="*/ 519173 h 332"/>
                <a:gd name="T66" fmla="*/ 443983 w 384"/>
                <a:gd name="T67" fmla="*/ 501271 h 332"/>
                <a:gd name="T68" fmla="*/ 458305 w 384"/>
                <a:gd name="T69" fmla="*/ 522754 h 332"/>
                <a:gd name="T70" fmla="*/ 490529 w 384"/>
                <a:gd name="T71" fmla="*/ 522754 h 332"/>
                <a:gd name="T72" fmla="*/ 515593 w 384"/>
                <a:gd name="T73" fmla="*/ 533495 h 332"/>
                <a:gd name="T74" fmla="*/ 529915 w 384"/>
                <a:gd name="T75" fmla="*/ 519173 h 332"/>
                <a:gd name="T76" fmla="*/ 558559 w 384"/>
                <a:gd name="T77" fmla="*/ 494110 h 332"/>
                <a:gd name="T78" fmla="*/ 580042 w 384"/>
                <a:gd name="T79" fmla="*/ 479788 h 332"/>
                <a:gd name="T80" fmla="*/ 612266 w 384"/>
                <a:gd name="T81" fmla="*/ 458305 h 332"/>
                <a:gd name="T82" fmla="*/ 630169 w 384"/>
                <a:gd name="T83" fmla="*/ 443983 h 332"/>
                <a:gd name="T84" fmla="*/ 655232 w 384"/>
                <a:gd name="T85" fmla="*/ 436822 h 332"/>
                <a:gd name="T86" fmla="*/ 680296 w 384"/>
                <a:gd name="T87" fmla="*/ 422500 h 332"/>
                <a:gd name="T88" fmla="*/ 673135 w 384"/>
                <a:gd name="T89" fmla="*/ 390275 h 332"/>
                <a:gd name="T90" fmla="*/ 673135 w 384"/>
                <a:gd name="T91" fmla="*/ 336568 h 332"/>
                <a:gd name="T92" fmla="*/ 680296 w 384"/>
                <a:gd name="T93" fmla="*/ 286440 h 332"/>
                <a:gd name="T94" fmla="*/ 623008 w 384"/>
                <a:gd name="T95" fmla="*/ 297182 h 332"/>
                <a:gd name="T96" fmla="*/ 637330 w 384"/>
                <a:gd name="T97" fmla="*/ 236313 h 332"/>
                <a:gd name="T98" fmla="*/ 655232 w 384"/>
                <a:gd name="T99" fmla="*/ 150381 h 332"/>
                <a:gd name="T100" fmla="*/ 665974 w 384"/>
                <a:gd name="T101" fmla="*/ 121737 h 332"/>
                <a:gd name="T102" fmla="*/ 644491 w 384"/>
                <a:gd name="T103" fmla="*/ 114576 h 332"/>
                <a:gd name="T104" fmla="*/ 623008 w 384"/>
                <a:gd name="T105" fmla="*/ 146801 h 332"/>
                <a:gd name="T106" fmla="*/ 601525 w 384"/>
                <a:gd name="T107" fmla="*/ 136059 h 332"/>
                <a:gd name="T108" fmla="*/ 594364 w 384"/>
                <a:gd name="T109" fmla="*/ 107415 h 332"/>
                <a:gd name="T110" fmla="*/ 565720 w 384"/>
                <a:gd name="T111" fmla="*/ 107415 h 332"/>
                <a:gd name="T112" fmla="*/ 544237 w 384"/>
                <a:gd name="T113" fmla="*/ 4296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84"/>
                <a:gd name="T172" fmla="*/ 0 h 332"/>
                <a:gd name="T173" fmla="*/ 384 w 384"/>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5" name="Freeform 21"/>
            <p:cNvSpPr>
              <a:spLocks/>
            </p:cNvSpPr>
            <p:nvPr/>
          </p:nvSpPr>
          <p:spPr bwMode="auto">
            <a:xfrm>
              <a:off x="3150847" y="3734469"/>
              <a:ext cx="898707" cy="683877"/>
            </a:xfrm>
            <a:custGeom>
              <a:avLst/>
              <a:gdLst>
                <a:gd name="T0" fmla="*/ 723262 w 502"/>
                <a:gd name="T1" fmla="*/ 21483 h 382"/>
                <a:gd name="T2" fmla="*/ 676716 w 502"/>
                <a:gd name="T3" fmla="*/ 64449 h 382"/>
                <a:gd name="T4" fmla="*/ 644491 w 502"/>
                <a:gd name="T5" fmla="*/ 57288 h 382"/>
                <a:gd name="T6" fmla="*/ 601525 w 502"/>
                <a:gd name="T7" fmla="*/ 75191 h 382"/>
                <a:gd name="T8" fmla="*/ 565720 w 502"/>
                <a:gd name="T9" fmla="*/ 85932 h 382"/>
                <a:gd name="T10" fmla="*/ 504851 w 502"/>
                <a:gd name="T11" fmla="*/ 107415 h 382"/>
                <a:gd name="T12" fmla="*/ 483368 w 502"/>
                <a:gd name="T13" fmla="*/ 125318 h 382"/>
                <a:gd name="T14" fmla="*/ 494110 w 502"/>
                <a:gd name="T15" fmla="*/ 146801 h 382"/>
                <a:gd name="T16" fmla="*/ 429661 w 502"/>
                <a:gd name="T17" fmla="*/ 168284 h 382"/>
                <a:gd name="T18" fmla="*/ 401017 w 502"/>
                <a:gd name="T19" fmla="*/ 182606 h 382"/>
                <a:gd name="T20" fmla="*/ 347309 w 502"/>
                <a:gd name="T21" fmla="*/ 175445 h 382"/>
                <a:gd name="T22" fmla="*/ 318665 w 502"/>
                <a:gd name="T23" fmla="*/ 150381 h 382"/>
                <a:gd name="T24" fmla="*/ 286441 w 502"/>
                <a:gd name="T25" fmla="*/ 164703 h 382"/>
                <a:gd name="T26" fmla="*/ 264957 w 502"/>
                <a:gd name="T27" fmla="*/ 182606 h 382"/>
                <a:gd name="T28" fmla="*/ 225572 w 502"/>
                <a:gd name="T29" fmla="*/ 207669 h 382"/>
                <a:gd name="T30" fmla="*/ 125318 w 502"/>
                <a:gd name="T31" fmla="*/ 239894 h 382"/>
                <a:gd name="T32" fmla="*/ 35805 w 502"/>
                <a:gd name="T33" fmla="*/ 232733 h 382"/>
                <a:gd name="T34" fmla="*/ 3581 w 502"/>
                <a:gd name="T35" fmla="*/ 247055 h 382"/>
                <a:gd name="T36" fmla="*/ 7161 w 502"/>
                <a:gd name="T37" fmla="*/ 282860 h 382"/>
                <a:gd name="T38" fmla="*/ 71610 w 502"/>
                <a:gd name="T39" fmla="*/ 282860 h 382"/>
                <a:gd name="T40" fmla="*/ 75191 w 502"/>
                <a:gd name="T41" fmla="*/ 332987 h 382"/>
                <a:gd name="T42" fmla="*/ 132479 w 502"/>
                <a:gd name="T43" fmla="*/ 329407 h 382"/>
                <a:gd name="T44" fmla="*/ 168284 w 502"/>
                <a:gd name="T45" fmla="*/ 315085 h 382"/>
                <a:gd name="T46" fmla="*/ 186186 w 502"/>
                <a:gd name="T47" fmla="*/ 336568 h 382"/>
                <a:gd name="T48" fmla="*/ 164703 w 502"/>
                <a:gd name="T49" fmla="*/ 415339 h 382"/>
                <a:gd name="T50" fmla="*/ 125318 w 502"/>
                <a:gd name="T51" fmla="*/ 443983 h 382"/>
                <a:gd name="T52" fmla="*/ 193347 w 502"/>
                <a:gd name="T53" fmla="*/ 461886 h 382"/>
                <a:gd name="T54" fmla="*/ 272118 w 502"/>
                <a:gd name="T55" fmla="*/ 479788 h 382"/>
                <a:gd name="T56" fmla="*/ 250635 w 502"/>
                <a:gd name="T57" fmla="*/ 537076 h 382"/>
                <a:gd name="T58" fmla="*/ 257796 w 502"/>
                <a:gd name="T59" fmla="*/ 583623 h 382"/>
                <a:gd name="T60" fmla="*/ 347309 w 502"/>
                <a:gd name="T61" fmla="*/ 637330 h 382"/>
                <a:gd name="T62" fmla="*/ 386695 w 502"/>
                <a:gd name="T63" fmla="*/ 623008 h 382"/>
                <a:gd name="T64" fmla="*/ 451144 w 502"/>
                <a:gd name="T65" fmla="*/ 644491 h 382"/>
                <a:gd name="T66" fmla="*/ 458305 w 502"/>
                <a:gd name="T67" fmla="*/ 640911 h 382"/>
                <a:gd name="T68" fmla="*/ 526334 w 502"/>
                <a:gd name="T69" fmla="*/ 658813 h 382"/>
                <a:gd name="T70" fmla="*/ 562140 w 502"/>
                <a:gd name="T71" fmla="*/ 662394 h 382"/>
                <a:gd name="T72" fmla="*/ 572881 w 502"/>
                <a:gd name="T73" fmla="*/ 680296 h 382"/>
                <a:gd name="T74" fmla="*/ 640911 w 502"/>
                <a:gd name="T75" fmla="*/ 637330 h 382"/>
                <a:gd name="T76" fmla="*/ 701779 w 502"/>
                <a:gd name="T77" fmla="*/ 587203 h 382"/>
                <a:gd name="T78" fmla="*/ 716101 w 502"/>
                <a:gd name="T79" fmla="*/ 547818 h 382"/>
                <a:gd name="T80" fmla="*/ 734004 w 502"/>
                <a:gd name="T81" fmla="*/ 515593 h 382"/>
                <a:gd name="T82" fmla="*/ 741165 w 502"/>
                <a:gd name="T83" fmla="*/ 490530 h 382"/>
                <a:gd name="T84" fmla="*/ 816355 w 502"/>
                <a:gd name="T85" fmla="*/ 411758 h 382"/>
                <a:gd name="T86" fmla="*/ 834258 w 502"/>
                <a:gd name="T87" fmla="*/ 375953 h 382"/>
                <a:gd name="T88" fmla="*/ 887965 w 502"/>
                <a:gd name="T89" fmla="*/ 279280 h 382"/>
                <a:gd name="T90" fmla="*/ 887965 w 502"/>
                <a:gd name="T91" fmla="*/ 236314 h 382"/>
                <a:gd name="T92" fmla="*/ 855741 w 502"/>
                <a:gd name="T93" fmla="*/ 225572 h 382"/>
                <a:gd name="T94" fmla="*/ 823516 w 502"/>
                <a:gd name="T95" fmla="*/ 225572 h 382"/>
                <a:gd name="T96" fmla="*/ 805614 w 502"/>
                <a:gd name="T97" fmla="*/ 204089 h 382"/>
                <a:gd name="T98" fmla="*/ 791292 w 502"/>
                <a:gd name="T99" fmla="*/ 182606 h 382"/>
                <a:gd name="T100" fmla="*/ 759067 w 502"/>
                <a:gd name="T101" fmla="*/ 204089 h 382"/>
                <a:gd name="T102" fmla="*/ 755487 w 502"/>
                <a:gd name="T103" fmla="*/ 164703 h 382"/>
                <a:gd name="T104" fmla="*/ 766228 w 502"/>
                <a:gd name="T105" fmla="*/ 153962 h 382"/>
                <a:gd name="T106" fmla="*/ 805614 w 502"/>
                <a:gd name="T107" fmla="*/ 64449 h 382"/>
                <a:gd name="T108" fmla="*/ 787711 w 502"/>
                <a:gd name="T109" fmla="*/ 21483 h 382"/>
                <a:gd name="T110" fmla="*/ 776970 w 502"/>
                <a:gd name="T111" fmla="*/ 0 h 382"/>
                <a:gd name="T112" fmla="*/ 762648 w 502"/>
                <a:gd name="T113" fmla="*/ 14322 h 382"/>
                <a:gd name="T114" fmla="*/ 734004 w 502"/>
                <a:gd name="T115" fmla="*/ 14322 h 3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02"/>
                <a:gd name="T175" fmla="*/ 0 h 382"/>
                <a:gd name="T176" fmla="*/ 502 w 502"/>
                <a:gd name="T177" fmla="*/ 382 h 38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6" name="Freeform 22"/>
            <p:cNvSpPr>
              <a:spLocks/>
            </p:cNvSpPr>
            <p:nvPr/>
          </p:nvSpPr>
          <p:spPr bwMode="auto">
            <a:xfrm>
              <a:off x="3276165" y="2982563"/>
              <a:ext cx="508432" cy="515593"/>
            </a:xfrm>
            <a:custGeom>
              <a:avLst/>
              <a:gdLst>
                <a:gd name="T0" fmla="*/ 497690 w 284"/>
                <a:gd name="T1" fmla="*/ 78771 h 288"/>
                <a:gd name="T2" fmla="*/ 465466 w 284"/>
                <a:gd name="T3" fmla="*/ 53708 h 288"/>
                <a:gd name="T4" fmla="*/ 461885 w 284"/>
                <a:gd name="T5" fmla="*/ 50127 h 288"/>
                <a:gd name="T6" fmla="*/ 443983 w 284"/>
                <a:gd name="T7" fmla="*/ 42966 h 288"/>
                <a:gd name="T8" fmla="*/ 418919 w 284"/>
                <a:gd name="T9" fmla="*/ 50127 h 288"/>
                <a:gd name="T10" fmla="*/ 397436 w 284"/>
                <a:gd name="T11" fmla="*/ 39386 h 288"/>
                <a:gd name="T12" fmla="*/ 393856 w 284"/>
                <a:gd name="T13" fmla="*/ 35805 h 288"/>
                <a:gd name="T14" fmla="*/ 365212 w 284"/>
                <a:gd name="T15" fmla="*/ 7161 h 288"/>
                <a:gd name="T16" fmla="*/ 336568 w 284"/>
                <a:gd name="T17" fmla="*/ 14322 h 288"/>
                <a:gd name="T18" fmla="*/ 307924 w 284"/>
                <a:gd name="T19" fmla="*/ 71610 h 288"/>
                <a:gd name="T20" fmla="*/ 290021 w 284"/>
                <a:gd name="T21" fmla="*/ 107415 h 288"/>
                <a:gd name="T22" fmla="*/ 257797 w 284"/>
                <a:gd name="T23" fmla="*/ 153962 h 288"/>
                <a:gd name="T24" fmla="*/ 221991 w 284"/>
                <a:gd name="T25" fmla="*/ 186186 h 288"/>
                <a:gd name="T26" fmla="*/ 204089 w 284"/>
                <a:gd name="T27" fmla="*/ 214830 h 288"/>
                <a:gd name="T28" fmla="*/ 171864 w 284"/>
                <a:gd name="T29" fmla="*/ 236313 h 288"/>
                <a:gd name="T30" fmla="*/ 132479 w 284"/>
                <a:gd name="T31" fmla="*/ 293602 h 288"/>
                <a:gd name="T32" fmla="*/ 14322 w 284"/>
                <a:gd name="T33" fmla="*/ 286441 h 288"/>
                <a:gd name="T34" fmla="*/ 0 w 284"/>
                <a:gd name="T35" fmla="*/ 322246 h 288"/>
                <a:gd name="T36" fmla="*/ 35805 w 284"/>
                <a:gd name="T37" fmla="*/ 404597 h 288"/>
                <a:gd name="T38" fmla="*/ 57288 w 284"/>
                <a:gd name="T39" fmla="*/ 418919 h 288"/>
                <a:gd name="T40" fmla="*/ 75191 w 284"/>
                <a:gd name="T41" fmla="*/ 451144 h 288"/>
                <a:gd name="T42" fmla="*/ 68030 w 284"/>
                <a:gd name="T43" fmla="*/ 476207 h 288"/>
                <a:gd name="T44" fmla="*/ 78771 w 284"/>
                <a:gd name="T45" fmla="*/ 479788 h 288"/>
                <a:gd name="T46" fmla="*/ 89513 w 284"/>
                <a:gd name="T47" fmla="*/ 461885 h 288"/>
                <a:gd name="T48" fmla="*/ 114576 w 284"/>
                <a:gd name="T49" fmla="*/ 476207 h 288"/>
                <a:gd name="T50" fmla="*/ 121737 w 284"/>
                <a:gd name="T51" fmla="*/ 465466 h 288"/>
                <a:gd name="T52" fmla="*/ 139640 w 284"/>
                <a:gd name="T53" fmla="*/ 436822 h 288"/>
                <a:gd name="T54" fmla="*/ 157542 w 284"/>
                <a:gd name="T55" fmla="*/ 433241 h 288"/>
                <a:gd name="T56" fmla="*/ 196928 w 284"/>
                <a:gd name="T57" fmla="*/ 415339 h 288"/>
                <a:gd name="T58" fmla="*/ 200508 w 284"/>
                <a:gd name="T59" fmla="*/ 379534 h 288"/>
                <a:gd name="T60" fmla="*/ 214830 w 284"/>
                <a:gd name="T61" fmla="*/ 368792 h 288"/>
                <a:gd name="T62" fmla="*/ 239894 w 284"/>
                <a:gd name="T63" fmla="*/ 372373 h 288"/>
                <a:gd name="T64" fmla="*/ 243474 w 284"/>
                <a:gd name="T65" fmla="*/ 393856 h 288"/>
                <a:gd name="T66" fmla="*/ 247055 w 284"/>
                <a:gd name="T67" fmla="*/ 415339 h 288"/>
                <a:gd name="T68" fmla="*/ 257797 w 284"/>
                <a:gd name="T69" fmla="*/ 404597 h 288"/>
                <a:gd name="T70" fmla="*/ 286441 w 284"/>
                <a:gd name="T71" fmla="*/ 379534 h 288"/>
                <a:gd name="T72" fmla="*/ 290021 w 284"/>
                <a:gd name="T73" fmla="*/ 375953 h 288"/>
                <a:gd name="T74" fmla="*/ 311504 w 284"/>
                <a:gd name="T75" fmla="*/ 383114 h 288"/>
                <a:gd name="T76" fmla="*/ 322246 w 284"/>
                <a:gd name="T77" fmla="*/ 404597 h 288"/>
                <a:gd name="T78" fmla="*/ 336568 w 284"/>
                <a:gd name="T79" fmla="*/ 451144 h 288"/>
                <a:gd name="T80" fmla="*/ 336568 w 284"/>
                <a:gd name="T81" fmla="*/ 472627 h 288"/>
                <a:gd name="T82" fmla="*/ 347309 w 284"/>
                <a:gd name="T83" fmla="*/ 483368 h 288"/>
                <a:gd name="T84" fmla="*/ 354470 w 284"/>
                <a:gd name="T85" fmla="*/ 472627 h 288"/>
                <a:gd name="T86" fmla="*/ 372373 w 284"/>
                <a:gd name="T87" fmla="*/ 486949 h 288"/>
                <a:gd name="T88" fmla="*/ 386695 w 284"/>
                <a:gd name="T89" fmla="*/ 515593 h 288"/>
                <a:gd name="T90" fmla="*/ 393856 w 284"/>
                <a:gd name="T91" fmla="*/ 494110 h 288"/>
                <a:gd name="T92" fmla="*/ 401017 w 284"/>
                <a:gd name="T93" fmla="*/ 490529 h 288"/>
                <a:gd name="T94" fmla="*/ 411758 w 284"/>
                <a:gd name="T95" fmla="*/ 483368 h 288"/>
                <a:gd name="T96" fmla="*/ 422500 w 284"/>
                <a:gd name="T97" fmla="*/ 476207 h 288"/>
                <a:gd name="T98" fmla="*/ 415339 w 284"/>
                <a:gd name="T99" fmla="*/ 404597 h 288"/>
                <a:gd name="T100" fmla="*/ 336568 w 284"/>
                <a:gd name="T101" fmla="*/ 300763 h 288"/>
                <a:gd name="T102" fmla="*/ 329407 w 284"/>
                <a:gd name="T103" fmla="*/ 261377 h 288"/>
                <a:gd name="T104" fmla="*/ 311504 w 284"/>
                <a:gd name="T105" fmla="*/ 229152 h 288"/>
                <a:gd name="T106" fmla="*/ 322246 w 284"/>
                <a:gd name="T107" fmla="*/ 186186 h 288"/>
                <a:gd name="T108" fmla="*/ 329407 w 284"/>
                <a:gd name="T109" fmla="*/ 186186 h 288"/>
                <a:gd name="T110" fmla="*/ 465466 w 284"/>
                <a:gd name="T111" fmla="*/ 157542 h 288"/>
                <a:gd name="T112" fmla="*/ 490529 w 284"/>
                <a:gd name="T113" fmla="*/ 146801 h 288"/>
                <a:gd name="T114" fmla="*/ 501271 w 284"/>
                <a:gd name="T115" fmla="*/ 136059 h 288"/>
                <a:gd name="T116" fmla="*/ 508432 w 284"/>
                <a:gd name="T117" fmla="*/ 103835 h 2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4"/>
                <a:gd name="T178" fmla="*/ 0 h 288"/>
                <a:gd name="T179" fmla="*/ 284 w 284"/>
                <a:gd name="T180" fmla="*/ 288 h 2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7" name="Freeform 23"/>
            <p:cNvSpPr>
              <a:spLocks/>
            </p:cNvSpPr>
            <p:nvPr/>
          </p:nvSpPr>
          <p:spPr bwMode="auto">
            <a:xfrm>
              <a:off x="3276165" y="1980021"/>
              <a:ext cx="580042" cy="1034767"/>
            </a:xfrm>
            <a:custGeom>
              <a:avLst/>
              <a:gdLst>
                <a:gd name="T0" fmla="*/ 171864 w 324"/>
                <a:gd name="T1" fmla="*/ 322246 h 578"/>
                <a:gd name="T2" fmla="*/ 221991 w 324"/>
                <a:gd name="T3" fmla="*/ 361631 h 578"/>
                <a:gd name="T4" fmla="*/ 315085 w 324"/>
                <a:gd name="T5" fmla="*/ 408178 h 578"/>
                <a:gd name="T6" fmla="*/ 336568 w 324"/>
                <a:gd name="T7" fmla="*/ 436822 h 578"/>
                <a:gd name="T8" fmla="*/ 318665 w 324"/>
                <a:gd name="T9" fmla="*/ 472627 h 578"/>
                <a:gd name="T10" fmla="*/ 318665 w 324"/>
                <a:gd name="T11" fmla="*/ 512013 h 578"/>
                <a:gd name="T12" fmla="*/ 300763 w 324"/>
                <a:gd name="T13" fmla="*/ 565720 h 578"/>
                <a:gd name="T14" fmla="*/ 250635 w 324"/>
                <a:gd name="T15" fmla="*/ 558559 h 578"/>
                <a:gd name="T16" fmla="*/ 200508 w 324"/>
                <a:gd name="T17" fmla="*/ 594364 h 578"/>
                <a:gd name="T18" fmla="*/ 221991 w 324"/>
                <a:gd name="T19" fmla="*/ 626589 h 578"/>
                <a:gd name="T20" fmla="*/ 157542 w 324"/>
                <a:gd name="T21" fmla="*/ 623008 h 578"/>
                <a:gd name="T22" fmla="*/ 78771 w 324"/>
                <a:gd name="T23" fmla="*/ 655233 h 578"/>
                <a:gd name="T24" fmla="*/ 85932 w 324"/>
                <a:gd name="T25" fmla="*/ 726843 h 578"/>
                <a:gd name="T26" fmla="*/ 93093 w 324"/>
                <a:gd name="T27" fmla="*/ 755487 h 578"/>
                <a:gd name="T28" fmla="*/ 96674 w 324"/>
                <a:gd name="T29" fmla="*/ 794873 h 578"/>
                <a:gd name="T30" fmla="*/ 10742 w 324"/>
                <a:gd name="T31" fmla="*/ 812775 h 578"/>
                <a:gd name="T32" fmla="*/ 10742 w 324"/>
                <a:gd name="T33" fmla="*/ 870063 h 578"/>
                <a:gd name="T34" fmla="*/ 21483 w 324"/>
                <a:gd name="T35" fmla="*/ 909449 h 578"/>
                <a:gd name="T36" fmla="*/ 118157 w 324"/>
                <a:gd name="T37" fmla="*/ 902288 h 578"/>
                <a:gd name="T38" fmla="*/ 153962 w 324"/>
                <a:gd name="T39" fmla="*/ 930932 h 578"/>
                <a:gd name="T40" fmla="*/ 179025 w 324"/>
                <a:gd name="T41" fmla="*/ 952415 h 578"/>
                <a:gd name="T42" fmla="*/ 186186 w 324"/>
                <a:gd name="T43" fmla="*/ 948835 h 578"/>
                <a:gd name="T44" fmla="*/ 243474 w 324"/>
                <a:gd name="T45" fmla="*/ 977479 h 578"/>
                <a:gd name="T46" fmla="*/ 300763 w 324"/>
                <a:gd name="T47" fmla="*/ 973898 h 578"/>
                <a:gd name="T48" fmla="*/ 372373 w 324"/>
                <a:gd name="T49" fmla="*/ 995381 h 578"/>
                <a:gd name="T50" fmla="*/ 404597 w 324"/>
                <a:gd name="T51" fmla="*/ 1027606 h 578"/>
                <a:gd name="T52" fmla="*/ 443983 w 324"/>
                <a:gd name="T53" fmla="*/ 1002542 h 578"/>
                <a:gd name="T54" fmla="*/ 440402 w 324"/>
                <a:gd name="T55" fmla="*/ 923771 h 578"/>
                <a:gd name="T56" fmla="*/ 479788 w 324"/>
                <a:gd name="T57" fmla="*/ 916610 h 578"/>
                <a:gd name="T58" fmla="*/ 433241 w 324"/>
                <a:gd name="T59" fmla="*/ 866483 h 578"/>
                <a:gd name="T60" fmla="*/ 422500 w 324"/>
                <a:gd name="T61" fmla="*/ 845000 h 578"/>
                <a:gd name="T62" fmla="*/ 465466 w 324"/>
                <a:gd name="T63" fmla="*/ 834258 h 578"/>
                <a:gd name="T64" fmla="*/ 544237 w 324"/>
                <a:gd name="T65" fmla="*/ 834258 h 578"/>
                <a:gd name="T66" fmla="*/ 572881 w 324"/>
                <a:gd name="T67" fmla="*/ 784131 h 578"/>
                <a:gd name="T68" fmla="*/ 529915 w 324"/>
                <a:gd name="T69" fmla="*/ 751907 h 578"/>
                <a:gd name="T70" fmla="*/ 519173 w 324"/>
                <a:gd name="T71" fmla="*/ 669555 h 578"/>
                <a:gd name="T72" fmla="*/ 490529 w 324"/>
                <a:gd name="T73" fmla="*/ 655233 h 578"/>
                <a:gd name="T74" fmla="*/ 515593 w 324"/>
                <a:gd name="T75" fmla="*/ 469047 h 578"/>
                <a:gd name="T76" fmla="*/ 494110 w 324"/>
                <a:gd name="T77" fmla="*/ 340148 h 578"/>
                <a:gd name="T78" fmla="*/ 501271 w 324"/>
                <a:gd name="T79" fmla="*/ 286441 h 578"/>
                <a:gd name="T80" fmla="*/ 526334 w 324"/>
                <a:gd name="T81" fmla="*/ 232733 h 578"/>
                <a:gd name="T82" fmla="*/ 497690 w 324"/>
                <a:gd name="T83" fmla="*/ 196928 h 578"/>
                <a:gd name="T84" fmla="*/ 494110 w 324"/>
                <a:gd name="T85" fmla="*/ 153962 h 578"/>
                <a:gd name="T86" fmla="*/ 522754 w 324"/>
                <a:gd name="T87" fmla="*/ 64449 h 578"/>
                <a:gd name="T88" fmla="*/ 540656 w 324"/>
                <a:gd name="T89" fmla="*/ 35805 h 578"/>
                <a:gd name="T90" fmla="*/ 547817 w 324"/>
                <a:gd name="T91" fmla="*/ 0 h 578"/>
                <a:gd name="T92" fmla="*/ 519173 w 324"/>
                <a:gd name="T93" fmla="*/ 32225 h 578"/>
                <a:gd name="T94" fmla="*/ 465466 w 324"/>
                <a:gd name="T95" fmla="*/ 50127 h 578"/>
                <a:gd name="T96" fmla="*/ 375953 w 324"/>
                <a:gd name="T97" fmla="*/ 100254 h 578"/>
                <a:gd name="T98" fmla="*/ 350890 w 324"/>
                <a:gd name="T99" fmla="*/ 125318 h 578"/>
                <a:gd name="T100" fmla="*/ 332987 w 324"/>
                <a:gd name="T101" fmla="*/ 211250 h 578"/>
                <a:gd name="T102" fmla="*/ 325826 w 324"/>
                <a:gd name="T103" fmla="*/ 236314 h 578"/>
                <a:gd name="T104" fmla="*/ 307924 w 324"/>
                <a:gd name="T105" fmla="*/ 261377 h 578"/>
                <a:gd name="T106" fmla="*/ 193347 w 324"/>
                <a:gd name="T107" fmla="*/ 236314 h 57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4"/>
                <a:gd name="T163" fmla="*/ 0 h 578"/>
                <a:gd name="T164" fmla="*/ 324 w 324"/>
                <a:gd name="T165" fmla="*/ 578 h 57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8" name="Freeform 24"/>
            <p:cNvSpPr>
              <a:spLocks/>
            </p:cNvSpPr>
            <p:nvPr/>
          </p:nvSpPr>
          <p:spPr bwMode="auto">
            <a:xfrm>
              <a:off x="3777436" y="1786673"/>
              <a:ext cx="386695" cy="848580"/>
            </a:xfrm>
            <a:custGeom>
              <a:avLst/>
              <a:gdLst>
                <a:gd name="T0" fmla="*/ 365212 w 216"/>
                <a:gd name="T1" fmla="*/ 35805 h 474"/>
                <a:gd name="T2" fmla="*/ 347309 w 216"/>
                <a:gd name="T3" fmla="*/ 0 h 474"/>
                <a:gd name="T4" fmla="*/ 315085 w 216"/>
                <a:gd name="T5" fmla="*/ 42966 h 474"/>
                <a:gd name="T6" fmla="*/ 279280 w 216"/>
                <a:gd name="T7" fmla="*/ 53708 h 474"/>
                <a:gd name="T8" fmla="*/ 243475 w 216"/>
                <a:gd name="T9" fmla="*/ 50127 h 474"/>
                <a:gd name="T10" fmla="*/ 218411 w 216"/>
                <a:gd name="T11" fmla="*/ 71610 h 474"/>
                <a:gd name="T12" fmla="*/ 200509 w 216"/>
                <a:gd name="T13" fmla="*/ 85932 h 474"/>
                <a:gd name="T14" fmla="*/ 168284 w 216"/>
                <a:gd name="T15" fmla="*/ 82352 h 474"/>
                <a:gd name="T16" fmla="*/ 164703 w 216"/>
                <a:gd name="T17" fmla="*/ 114576 h 474"/>
                <a:gd name="T18" fmla="*/ 146801 w 216"/>
                <a:gd name="T19" fmla="*/ 136059 h 474"/>
                <a:gd name="T20" fmla="*/ 118157 w 216"/>
                <a:gd name="T21" fmla="*/ 164703 h 474"/>
                <a:gd name="T22" fmla="*/ 71610 w 216"/>
                <a:gd name="T23" fmla="*/ 189767 h 474"/>
                <a:gd name="T24" fmla="*/ 75191 w 216"/>
                <a:gd name="T25" fmla="*/ 221991 h 474"/>
                <a:gd name="T26" fmla="*/ 50127 w 216"/>
                <a:gd name="T27" fmla="*/ 243474 h 474"/>
                <a:gd name="T28" fmla="*/ 46547 w 216"/>
                <a:gd name="T29" fmla="*/ 275699 h 474"/>
                <a:gd name="T30" fmla="*/ 46547 w 216"/>
                <a:gd name="T31" fmla="*/ 304343 h 474"/>
                <a:gd name="T32" fmla="*/ 28644 w 216"/>
                <a:gd name="T33" fmla="*/ 329407 h 474"/>
                <a:gd name="T34" fmla="*/ 10742 w 216"/>
                <a:gd name="T35" fmla="*/ 383114 h 474"/>
                <a:gd name="T36" fmla="*/ 39386 w 216"/>
                <a:gd name="T37" fmla="*/ 422500 h 474"/>
                <a:gd name="T38" fmla="*/ 42966 w 216"/>
                <a:gd name="T39" fmla="*/ 469046 h 474"/>
                <a:gd name="T40" fmla="*/ 10742 w 216"/>
                <a:gd name="T41" fmla="*/ 494110 h 474"/>
                <a:gd name="T42" fmla="*/ 10742 w 216"/>
                <a:gd name="T43" fmla="*/ 580042 h 474"/>
                <a:gd name="T44" fmla="*/ 32225 w 216"/>
                <a:gd name="T45" fmla="*/ 658813 h 474"/>
                <a:gd name="T46" fmla="*/ 32225 w 216"/>
                <a:gd name="T47" fmla="*/ 665974 h 474"/>
                <a:gd name="T48" fmla="*/ 3581 w 216"/>
                <a:gd name="T49" fmla="*/ 837838 h 474"/>
                <a:gd name="T50" fmla="*/ 57288 w 216"/>
                <a:gd name="T51" fmla="*/ 816355 h 474"/>
                <a:gd name="T52" fmla="*/ 171864 w 216"/>
                <a:gd name="T53" fmla="*/ 773389 h 474"/>
                <a:gd name="T54" fmla="*/ 204089 w 216"/>
                <a:gd name="T55" fmla="*/ 744745 h 474"/>
                <a:gd name="T56" fmla="*/ 268538 w 216"/>
                <a:gd name="T57" fmla="*/ 751906 h 474"/>
                <a:gd name="T58" fmla="*/ 322246 w 216"/>
                <a:gd name="T59" fmla="*/ 730423 h 474"/>
                <a:gd name="T60" fmla="*/ 325826 w 216"/>
                <a:gd name="T61" fmla="*/ 701779 h 474"/>
                <a:gd name="T62" fmla="*/ 340148 w 216"/>
                <a:gd name="T63" fmla="*/ 665974 h 474"/>
                <a:gd name="T64" fmla="*/ 340148 w 216"/>
                <a:gd name="T65" fmla="*/ 658813 h 474"/>
                <a:gd name="T66" fmla="*/ 343729 w 216"/>
                <a:gd name="T67" fmla="*/ 644491 h 474"/>
                <a:gd name="T68" fmla="*/ 340148 w 216"/>
                <a:gd name="T69" fmla="*/ 630169 h 474"/>
                <a:gd name="T70" fmla="*/ 354470 w 216"/>
                <a:gd name="T71" fmla="*/ 601525 h 474"/>
                <a:gd name="T72" fmla="*/ 329407 w 216"/>
                <a:gd name="T73" fmla="*/ 554979 h 474"/>
                <a:gd name="T74" fmla="*/ 322246 w 216"/>
                <a:gd name="T75" fmla="*/ 540657 h 474"/>
                <a:gd name="T76" fmla="*/ 325826 w 216"/>
                <a:gd name="T77" fmla="*/ 526335 h 474"/>
                <a:gd name="T78" fmla="*/ 340148 w 216"/>
                <a:gd name="T79" fmla="*/ 501271 h 474"/>
                <a:gd name="T80" fmla="*/ 361631 w 216"/>
                <a:gd name="T81" fmla="*/ 443983 h 474"/>
                <a:gd name="T82" fmla="*/ 386695 w 216"/>
                <a:gd name="T83" fmla="*/ 386695 h 474"/>
                <a:gd name="T84" fmla="*/ 329407 w 216"/>
                <a:gd name="T85" fmla="*/ 329407 h 474"/>
                <a:gd name="T86" fmla="*/ 315085 w 216"/>
                <a:gd name="T87" fmla="*/ 304343 h 474"/>
                <a:gd name="T88" fmla="*/ 322246 w 216"/>
                <a:gd name="T89" fmla="*/ 261377 h 474"/>
                <a:gd name="T90" fmla="*/ 329407 w 216"/>
                <a:gd name="T91" fmla="*/ 218411 h 474"/>
                <a:gd name="T92" fmla="*/ 340148 w 216"/>
                <a:gd name="T93" fmla="*/ 204089 h 474"/>
                <a:gd name="T94" fmla="*/ 372373 w 216"/>
                <a:gd name="T95" fmla="*/ 200508 h 474"/>
                <a:gd name="T96" fmla="*/ 386695 w 216"/>
                <a:gd name="T97" fmla="*/ 136059 h 474"/>
                <a:gd name="T98" fmla="*/ 358051 w 216"/>
                <a:gd name="T99" fmla="*/ 114576 h 474"/>
                <a:gd name="T100" fmla="*/ 325826 w 216"/>
                <a:gd name="T101" fmla="*/ 96674 h 474"/>
                <a:gd name="T102" fmla="*/ 322246 w 216"/>
                <a:gd name="T103" fmla="*/ 57288 h 474"/>
                <a:gd name="T104" fmla="*/ 361631 w 216"/>
                <a:gd name="T105" fmla="*/ 42966 h 4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
                <a:gd name="T160" fmla="*/ 0 h 474"/>
                <a:gd name="T161" fmla="*/ 216 w 216"/>
                <a:gd name="T162" fmla="*/ 474 h 4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89" name="Freeform 25"/>
            <p:cNvSpPr>
              <a:spLocks/>
            </p:cNvSpPr>
            <p:nvPr/>
          </p:nvSpPr>
          <p:spPr bwMode="auto">
            <a:xfrm>
              <a:off x="3677181" y="3233198"/>
              <a:ext cx="615847" cy="716101"/>
            </a:xfrm>
            <a:custGeom>
              <a:avLst/>
              <a:gdLst>
                <a:gd name="T0" fmla="*/ 537076 w 344"/>
                <a:gd name="T1" fmla="*/ 118157 h 400"/>
                <a:gd name="T2" fmla="*/ 526334 w 344"/>
                <a:gd name="T3" fmla="*/ 57288 h 400"/>
                <a:gd name="T4" fmla="*/ 504851 w 344"/>
                <a:gd name="T5" fmla="*/ 42966 h 400"/>
                <a:gd name="T6" fmla="*/ 451144 w 344"/>
                <a:gd name="T7" fmla="*/ 78771 h 400"/>
                <a:gd name="T8" fmla="*/ 451144 w 344"/>
                <a:gd name="T9" fmla="*/ 39386 h 400"/>
                <a:gd name="T10" fmla="*/ 436822 w 344"/>
                <a:gd name="T11" fmla="*/ 35805 h 400"/>
                <a:gd name="T12" fmla="*/ 386695 w 344"/>
                <a:gd name="T13" fmla="*/ 78771 h 400"/>
                <a:gd name="T14" fmla="*/ 354470 w 344"/>
                <a:gd name="T15" fmla="*/ 57288 h 400"/>
                <a:gd name="T16" fmla="*/ 315085 w 344"/>
                <a:gd name="T17" fmla="*/ 35805 h 400"/>
                <a:gd name="T18" fmla="*/ 236313 w 344"/>
                <a:gd name="T19" fmla="*/ 10742 h 400"/>
                <a:gd name="T20" fmla="*/ 179025 w 344"/>
                <a:gd name="T21" fmla="*/ 0 h 400"/>
                <a:gd name="T22" fmla="*/ 171864 w 344"/>
                <a:gd name="T23" fmla="*/ 53708 h 400"/>
                <a:gd name="T24" fmla="*/ 121737 w 344"/>
                <a:gd name="T25" fmla="*/ 57288 h 400"/>
                <a:gd name="T26" fmla="*/ 50127 w 344"/>
                <a:gd name="T27" fmla="*/ 93093 h 400"/>
                <a:gd name="T28" fmla="*/ 46547 w 344"/>
                <a:gd name="T29" fmla="*/ 257796 h 400"/>
                <a:gd name="T30" fmla="*/ 35805 w 344"/>
                <a:gd name="T31" fmla="*/ 272118 h 400"/>
                <a:gd name="T32" fmla="*/ 46547 w 344"/>
                <a:gd name="T33" fmla="*/ 354470 h 400"/>
                <a:gd name="T34" fmla="*/ 7161 w 344"/>
                <a:gd name="T35" fmla="*/ 383114 h 400"/>
                <a:gd name="T36" fmla="*/ 25064 w 344"/>
                <a:gd name="T37" fmla="*/ 401017 h 400"/>
                <a:gd name="T38" fmla="*/ 39386 w 344"/>
                <a:gd name="T39" fmla="*/ 401017 h 400"/>
                <a:gd name="T40" fmla="*/ 57288 w 344"/>
                <a:gd name="T41" fmla="*/ 418919 h 400"/>
                <a:gd name="T42" fmla="*/ 57288 w 344"/>
                <a:gd name="T43" fmla="*/ 458305 h 400"/>
                <a:gd name="T44" fmla="*/ 42966 w 344"/>
                <a:gd name="T45" fmla="*/ 504851 h 400"/>
                <a:gd name="T46" fmla="*/ 85932 w 344"/>
                <a:gd name="T47" fmla="*/ 565720 h 400"/>
                <a:gd name="T48" fmla="*/ 136059 w 344"/>
                <a:gd name="T49" fmla="*/ 544237 h 400"/>
                <a:gd name="T50" fmla="*/ 164703 w 344"/>
                <a:gd name="T51" fmla="*/ 540656 h 400"/>
                <a:gd name="T52" fmla="*/ 179025 w 344"/>
                <a:gd name="T53" fmla="*/ 504851 h 400"/>
                <a:gd name="T54" fmla="*/ 229152 w 344"/>
                <a:gd name="T55" fmla="*/ 501271 h 400"/>
                <a:gd name="T56" fmla="*/ 243474 w 344"/>
                <a:gd name="T57" fmla="*/ 483368 h 400"/>
                <a:gd name="T58" fmla="*/ 272118 w 344"/>
                <a:gd name="T59" fmla="*/ 501271 h 400"/>
                <a:gd name="T60" fmla="*/ 275699 w 344"/>
                <a:gd name="T61" fmla="*/ 540656 h 400"/>
                <a:gd name="T62" fmla="*/ 293601 w 344"/>
                <a:gd name="T63" fmla="*/ 565720 h 400"/>
                <a:gd name="T64" fmla="*/ 275699 w 344"/>
                <a:gd name="T65" fmla="*/ 615847 h 400"/>
                <a:gd name="T66" fmla="*/ 293601 w 344"/>
                <a:gd name="T67" fmla="*/ 665974 h 400"/>
                <a:gd name="T68" fmla="*/ 293601 w 344"/>
                <a:gd name="T69" fmla="*/ 694618 h 400"/>
                <a:gd name="T70" fmla="*/ 315085 w 344"/>
                <a:gd name="T71" fmla="*/ 716101 h 400"/>
                <a:gd name="T72" fmla="*/ 347309 w 344"/>
                <a:gd name="T73" fmla="*/ 701779 h 400"/>
                <a:gd name="T74" fmla="*/ 386695 w 344"/>
                <a:gd name="T75" fmla="*/ 655232 h 400"/>
                <a:gd name="T76" fmla="*/ 393856 w 344"/>
                <a:gd name="T77" fmla="*/ 633749 h 400"/>
                <a:gd name="T78" fmla="*/ 422500 w 344"/>
                <a:gd name="T79" fmla="*/ 644491 h 400"/>
                <a:gd name="T80" fmla="*/ 483368 w 344"/>
                <a:gd name="T81" fmla="*/ 676715 h 400"/>
                <a:gd name="T82" fmla="*/ 476207 w 344"/>
                <a:gd name="T83" fmla="*/ 644491 h 400"/>
                <a:gd name="T84" fmla="*/ 458305 w 344"/>
                <a:gd name="T85" fmla="*/ 608686 h 400"/>
                <a:gd name="T86" fmla="*/ 504851 w 344"/>
                <a:gd name="T87" fmla="*/ 580042 h 400"/>
                <a:gd name="T88" fmla="*/ 594364 w 344"/>
                <a:gd name="T89" fmla="*/ 594364 h 400"/>
                <a:gd name="T90" fmla="*/ 594364 w 344"/>
                <a:gd name="T91" fmla="*/ 587203 h 400"/>
                <a:gd name="T92" fmla="*/ 615847 w 344"/>
                <a:gd name="T93" fmla="*/ 544237 h 400"/>
                <a:gd name="T94" fmla="*/ 605105 w 344"/>
                <a:gd name="T95" fmla="*/ 512012 h 400"/>
                <a:gd name="T96" fmla="*/ 590783 w 344"/>
                <a:gd name="T97" fmla="*/ 494110 h 400"/>
                <a:gd name="T98" fmla="*/ 608686 w 344"/>
                <a:gd name="T99" fmla="*/ 479788 h 400"/>
                <a:gd name="T100" fmla="*/ 583622 w 344"/>
                <a:gd name="T101" fmla="*/ 447563 h 400"/>
                <a:gd name="T102" fmla="*/ 565720 w 344"/>
                <a:gd name="T103" fmla="*/ 350889 h 400"/>
                <a:gd name="T104" fmla="*/ 540656 w 344"/>
                <a:gd name="T105" fmla="*/ 365212 h 400"/>
                <a:gd name="T106" fmla="*/ 576461 w 344"/>
                <a:gd name="T107" fmla="*/ 247055 h 400"/>
                <a:gd name="T108" fmla="*/ 576461 w 344"/>
                <a:gd name="T109" fmla="*/ 136059 h 4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4"/>
                <a:gd name="T166" fmla="*/ 0 h 400"/>
                <a:gd name="T167" fmla="*/ 344 w 344"/>
                <a:gd name="T168" fmla="*/ 400 h 4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0" name="Freeform 26"/>
            <p:cNvSpPr>
              <a:spLocks/>
            </p:cNvSpPr>
            <p:nvPr/>
          </p:nvSpPr>
          <p:spPr bwMode="auto">
            <a:xfrm>
              <a:off x="3605571" y="2821440"/>
              <a:ext cx="873644" cy="547818"/>
            </a:xfrm>
            <a:custGeom>
              <a:avLst/>
              <a:gdLst>
                <a:gd name="T0" fmla="*/ 114576 w 488"/>
                <a:gd name="T1" fmla="*/ 17903 h 306"/>
                <a:gd name="T2" fmla="*/ 175445 w 488"/>
                <a:gd name="T3" fmla="*/ 71610 h 306"/>
                <a:gd name="T4" fmla="*/ 157542 w 488"/>
                <a:gd name="T5" fmla="*/ 93093 h 306"/>
                <a:gd name="T6" fmla="*/ 107415 w 488"/>
                <a:gd name="T7" fmla="*/ 103835 h 306"/>
                <a:gd name="T8" fmla="*/ 128898 w 488"/>
                <a:gd name="T9" fmla="*/ 153962 h 306"/>
                <a:gd name="T10" fmla="*/ 157542 w 488"/>
                <a:gd name="T11" fmla="*/ 204089 h 306"/>
                <a:gd name="T12" fmla="*/ 182606 w 488"/>
                <a:gd name="T13" fmla="*/ 232733 h 306"/>
                <a:gd name="T14" fmla="*/ 189767 w 488"/>
                <a:gd name="T15" fmla="*/ 293602 h 306"/>
                <a:gd name="T16" fmla="*/ 143220 w 488"/>
                <a:gd name="T17" fmla="*/ 329407 h 306"/>
                <a:gd name="T18" fmla="*/ 7161 w 488"/>
                <a:gd name="T19" fmla="*/ 365212 h 306"/>
                <a:gd name="T20" fmla="*/ 14322 w 488"/>
                <a:gd name="T21" fmla="*/ 418920 h 306"/>
                <a:gd name="T22" fmla="*/ 71610 w 488"/>
                <a:gd name="T23" fmla="*/ 512013 h 306"/>
                <a:gd name="T24" fmla="*/ 107415 w 488"/>
                <a:gd name="T25" fmla="*/ 497691 h 306"/>
                <a:gd name="T26" fmla="*/ 139640 w 488"/>
                <a:gd name="T27" fmla="*/ 454725 h 306"/>
                <a:gd name="T28" fmla="*/ 200508 w 488"/>
                <a:gd name="T29" fmla="*/ 454725 h 306"/>
                <a:gd name="T30" fmla="*/ 225572 w 488"/>
                <a:gd name="T31" fmla="*/ 397437 h 306"/>
                <a:gd name="T32" fmla="*/ 286441 w 488"/>
                <a:gd name="T33" fmla="*/ 397437 h 306"/>
                <a:gd name="T34" fmla="*/ 393856 w 488"/>
                <a:gd name="T35" fmla="*/ 433242 h 306"/>
                <a:gd name="T36" fmla="*/ 447564 w 488"/>
                <a:gd name="T37" fmla="*/ 469047 h 306"/>
                <a:gd name="T38" fmla="*/ 472627 w 488"/>
                <a:gd name="T39" fmla="*/ 454725 h 306"/>
                <a:gd name="T40" fmla="*/ 529915 w 488"/>
                <a:gd name="T41" fmla="*/ 426081 h 306"/>
                <a:gd name="T42" fmla="*/ 537076 w 488"/>
                <a:gd name="T43" fmla="*/ 451144 h 306"/>
                <a:gd name="T44" fmla="*/ 551398 w 488"/>
                <a:gd name="T45" fmla="*/ 458305 h 306"/>
                <a:gd name="T46" fmla="*/ 590784 w 488"/>
                <a:gd name="T47" fmla="*/ 440403 h 306"/>
                <a:gd name="T48" fmla="*/ 612267 w 488"/>
                <a:gd name="T49" fmla="*/ 465466 h 306"/>
                <a:gd name="T50" fmla="*/ 619428 w 488"/>
                <a:gd name="T51" fmla="*/ 519174 h 306"/>
                <a:gd name="T52" fmla="*/ 665975 w 488"/>
                <a:gd name="T53" fmla="*/ 479788 h 306"/>
                <a:gd name="T54" fmla="*/ 730424 w 488"/>
                <a:gd name="T55" fmla="*/ 465466 h 306"/>
                <a:gd name="T56" fmla="*/ 773390 w 488"/>
                <a:gd name="T57" fmla="*/ 433242 h 306"/>
                <a:gd name="T58" fmla="*/ 873644 w 488"/>
                <a:gd name="T59" fmla="*/ 408178 h 306"/>
                <a:gd name="T60" fmla="*/ 873644 w 488"/>
                <a:gd name="T61" fmla="*/ 386695 h 306"/>
                <a:gd name="T62" fmla="*/ 819936 w 488"/>
                <a:gd name="T63" fmla="*/ 268538 h 306"/>
                <a:gd name="T64" fmla="*/ 798453 w 488"/>
                <a:gd name="T65" fmla="*/ 225572 h 306"/>
                <a:gd name="T66" fmla="*/ 769809 w 488"/>
                <a:gd name="T67" fmla="*/ 196928 h 306"/>
                <a:gd name="T68" fmla="*/ 744746 w 488"/>
                <a:gd name="T69" fmla="*/ 179025 h 306"/>
                <a:gd name="T70" fmla="*/ 705360 w 488"/>
                <a:gd name="T71" fmla="*/ 204089 h 306"/>
                <a:gd name="T72" fmla="*/ 665975 w 488"/>
                <a:gd name="T73" fmla="*/ 168284 h 306"/>
                <a:gd name="T74" fmla="*/ 630170 w 488"/>
                <a:gd name="T75" fmla="*/ 161123 h 306"/>
                <a:gd name="T76" fmla="*/ 580042 w 488"/>
                <a:gd name="T77" fmla="*/ 168284 h 306"/>
                <a:gd name="T78" fmla="*/ 572881 w 488"/>
                <a:gd name="T79" fmla="*/ 125318 h 306"/>
                <a:gd name="T80" fmla="*/ 386695 w 488"/>
                <a:gd name="T81" fmla="*/ 89513 h 306"/>
                <a:gd name="T82" fmla="*/ 318665 w 488"/>
                <a:gd name="T83" fmla="*/ 60869 h 306"/>
                <a:gd name="T84" fmla="*/ 257797 w 488"/>
                <a:gd name="T85" fmla="*/ 0 h 306"/>
                <a:gd name="T86" fmla="*/ 132479 w 488"/>
                <a:gd name="T87" fmla="*/ 10742 h 3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88"/>
                <a:gd name="T133" fmla="*/ 0 h 306"/>
                <a:gd name="T134" fmla="*/ 488 w 488"/>
                <a:gd name="T135" fmla="*/ 306 h 3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1" name="Freeform 27"/>
            <p:cNvSpPr>
              <a:spLocks/>
            </p:cNvSpPr>
            <p:nvPr/>
          </p:nvSpPr>
          <p:spPr bwMode="auto">
            <a:xfrm>
              <a:off x="3798919" y="3827562"/>
              <a:ext cx="909449" cy="719682"/>
            </a:xfrm>
            <a:custGeom>
              <a:avLst/>
              <a:gdLst>
                <a:gd name="T0" fmla="*/ 866483 w 508"/>
                <a:gd name="T1" fmla="*/ 239894 h 402"/>
                <a:gd name="T2" fmla="*/ 877224 w 508"/>
                <a:gd name="T3" fmla="*/ 225572 h 402"/>
                <a:gd name="T4" fmla="*/ 909449 w 508"/>
                <a:gd name="T5" fmla="*/ 207669 h 402"/>
                <a:gd name="T6" fmla="*/ 845000 w 508"/>
                <a:gd name="T7" fmla="*/ 157542 h 402"/>
                <a:gd name="T8" fmla="*/ 759068 w 508"/>
                <a:gd name="T9" fmla="*/ 75191 h 402"/>
                <a:gd name="T10" fmla="*/ 723263 w 508"/>
                <a:gd name="T11" fmla="*/ 96674 h 402"/>
                <a:gd name="T12" fmla="*/ 716102 w 508"/>
                <a:gd name="T13" fmla="*/ 103835 h 402"/>
                <a:gd name="T14" fmla="*/ 665975 w 508"/>
                <a:gd name="T15" fmla="*/ 89513 h 402"/>
                <a:gd name="T16" fmla="*/ 594364 w 508"/>
                <a:gd name="T17" fmla="*/ 114576 h 402"/>
                <a:gd name="T18" fmla="*/ 554979 w 508"/>
                <a:gd name="T19" fmla="*/ 125318 h 402"/>
                <a:gd name="T20" fmla="*/ 533496 w 508"/>
                <a:gd name="T21" fmla="*/ 136059 h 402"/>
                <a:gd name="T22" fmla="*/ 512013 w 508"/>
                <a:gd name="T23" fmla="*/ 103835 h 402"/>
                <a:gd name="T24" fmla="*/ 562140 w 508"/>
                <a:gd name="T25" fmla="*/ 39386 h 402"/>
                <a:gd name="T26" fmla="*/ 558559 w 508"/>
                <a:gd name="T27" fmla="*/ 21483 h 402"/>
                <a:gd name="T28" fmla="*/ 515593 w 508"/>
                <a:gd name="T29" fmla="*/ 46547 h 402"/>
                <a:gd name="T30" fmla="*/ 497691 w 508"/>
                <a:gd name="T31" fmla="*/ 35805 h 402"/>
                <a:gd name="T32" fmla="*/ 454725 w 508"/>
                <a:gd name="T33" fmla="*/ 28644 h 402"/>
                <a:gd name="T34" fmla="*/ 422500 w 508"/>
                <a:gd name="T35" fmla="*/ 14322 h 402"/>
                <a:gd name="T36" fmla="*/ 372373 w 508"/>
                <a:gd name="T37" fmla="*/ 3581 h 402"/>
                <a:gd name="T38" fmla="*/ 365212 w 508"/>
                <a:gd name="T39" fmla="*/ 42966 h 402"/>
                <a:gd name="T40" fmla="*/ 375953 w 508"/>
                <a:gd name="T41" fmla="*/ 85932 h 402"/>
                <a:gd name="T42" fmla="*/ 358051 w 508"/>
                <a:gd name="T43" fmla="*/ 96674 h 402"/>
                <a:gd name="T44" fmla="*/ 325826 w 508"/>
                <a:gd name="T45" fmla="*/ 82352 h 402"/>
                <a:gd name="T46" fmla="*/ 279280 w 508"/>
                <a:gd name="T47" fmla="*/ 60869 h 402"/>
                <a:gd name="T48" fmla="*/ 257797 w 508"/>
                <a:gd name="T49" fmla="*/ 143220 h 402"/>
                <a:gd name="T50" fmla="*/ 250636 w 508"/>
                <a:gd name="T51" fmla="*/ 193347 h 402"/>
                <a:gd name="T52" fmla="*/ 221991 w 508"/>
                <a:gd name="T53" fmla="*/ 239894 h 402"/>
                <a:gd name="T54" fmla="*/ 107415 w 508"/>
                <a:gd name="T55" fmla="*/ 411758 h 402"/>
                <a:gd name="T56" fmla="*/ 107415 w 508"/>
                <a:gd name="T57" fmla="*/ 476208 h 402"/>
                <a:gd name="T58" fmla="*/ 28644 w 508"/>
                <a:gd name="T59" fmla="*/ 508432 h 402"/>
                <a:gd name="T60" fmla="*/ 0 w 508"/>
                <a:gd name="T61" fmla="*/ 637330 h 402"/>
                <a:gd name="T62" fmla="*/ 10742 w 508"/>
                <a:gd name="T63" fmla="*/ 680296 h 402"/>
                <a:gd name="T64" fmla="*/ 75191 w 508"/>
                <a:gd name="T65" fmla="*/ 716101 h 402"/>
                <a:gd name="T66" fmla="*/ 93093 w 508"/>
                <a:gd name="T67" fmla="*/ 694618 h 402"/>
                <a:gd name="T68" fmla="*/ 42966 w 508"/>
                <a:gd name="T69" fmla="*/ 651652 h 402"/>
                <a:gd name="T70" fmla="*/ 64449 w 508"/>
                <a:gd name="T71" fmla="*/ 619428 h 402"/>
                <a:gd name="T72" fmla="*/ 114576 w 508"/>
                <a:gd name="T73" fmla="*/ 580042 h 402"/>
                <a:gd name="T74" fmla="*/ 229153 w 508"/>
                <a:gd name="T75" fmla="*/ 504852 h 402"/>
                <a:gd name="T76" fmla="*/ 261377 w 508"/>
                <a:gd name="T77" fmla="*/ 529915 h 402"/>
                <a:gd name="T78" fmla="*/ 300763 w 508"/>
                <a:gd name="T79" fmla="*/ 504852 h 402"/>
                <a:gd name="T80" fmla="*/ 347309 w 508"/>
                <a:gd name="T81" fmla="*/ 486949 h 402"/>
                <a:gd name="T82" fmla="*/ 390275 w 508"/>
                <a:gd name="T83" fmla="*/ 426080 h 402"/>
                <a:gd name="T84" fmla="*/ 447563 w 508"/>
                <a:gd name="T85" fmla="*/ 451144 h 402"/>
                <a:gd name="T86" fmla="*/ 443983 w 508"/>
                <a:gd name="T87" fmla="*/ 332987 h 402"/>
                <a:gd name="T88" fmla="*/ 472627 w 508"/>
                <a:gd name="T89" fmla="*/ 340148 h 402"/>
                <a:gd name="T90" fmla="*/ 569301 w 508"/>
                <a:gd name="T91" fmla="*/ 401017 h 402"/>
                <a:gd name="T92" fmla="*/ 558559 w 508"/>
                <a:gd name="T93" fmla="*/ 368792 h 402"/>
                <a:gd name="T94" fmla="*/ 608686 w 508"/>
                <a:gd name="T95" fmla="*/ 368792 h 402"/>
                <a:gd name="T96" fmla="*/ 626589 w 508"/>
                <a:gd name="T97" fmla="*/ 340148 h 402"/>
                <a:gd name="T98" fmla="*/ 673136 w 508"/>
                <a:gd name="T99" fmla="*/ 347309 h 402"/>
                <a:gd name="T100" fmla="*/ 694619 w 508"/>
                <a:gd name="T101" fmla="*/ 368792 h 402"/>
                <a:gd name="T102" fmla="*/ 716102 w 508"/>
                <a:gd name="T103" fmla="*/ 325826 h 402"/>
                <a:gd name="T104" fmla="*/ 741165 w 508"/>
                <a:gd name="T105" fmla="*/ 332987 h 402"/>
                <a:gd name="T106" fmla="*/ 773390 w 508"/>
                <a:gd name="T107" fmla="*/ 322246 h 402"/>
                <a:gd name="T108" fmla="*/ 830678 w 508"/>
                <a:gd name="T109" fmla="*/ 261377 h 4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08"/>
                <a:gd name="T166" fmla="*/ 0 h 402"/>
                <a:gd name="T167" fmla="*/ 508 w 508"/>
                <a:gd name="T168" fmla="*/ 402 h 4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2" name="Freeform 28"/>
            <p:cNvSpPr>
              <a:spLocks/>
            </p:cNvSpPr>
            <p:nvPr/>
          </p:nvSpPr>
          <p:spPr bwMode="auto">
            <a:xfrm>
              <a:off x="4228580" y="3204554"/>
              <a:ext cx="544237" cy="741165"/>
            </a:xfrm>
            <a:custGeom>
              <a:avLst/>
              <a:gdLst>
                <a:gd name="T0" fmla="*/ 393856 w 304"/>
                <a:gd name="T1" fmla="*/ 0 h 414"/>
                <a:gd name="T2" fmla="*/ 358051 w 304"/>
                <a:gd name="T3" fmla="*/ 42966 h 414"/>
                <a:gd name="T4" fmla="*/ 322246 w 304"/>
                <a:gd name="T5" fmla="*/ 60869 h 414"/>
                <a:gd name="T6" fmla="*/ 311504 w 304"/>
                <a:gd name="T7" fmla="*/ 39386 h 414"/>
                <a:gd name="T8" fmla="*/ 272119 w 304"/>
                <a:gd name="T9" fmla="*/ 42966 h 414"/>
                <a:gd name="T10" fmla="*/ 193347 w 304"/>
                <a:gd name="T11" fmla="*/ 64449 h 414"/>
                <a:gd name="T12" fmla="*/ 121737 w 304"/>
                <a:gd name="T13" fmla="*/ 96674 h 414"/>
                <a:gd name="T14" fmla="*/ 60869 w 304"/>
                <a:gd name="T15" fmla="*/ 100254 h 414"/>
                <a:gd name="T16" fmla="*/ 28644 w 304"/>
                <a:gd name="T17" fmla="*/ 150381 h 414"/>
                <a:gd name="T18" fmla="*/ 39386 w 304"/>
                <a:gd name="T19" fmla="*/ 164703 h 414"/>
                <a:gd name="T20" fmla="*/ 60869 w 304"/>
                <a:gd name="T21" fmla="*/ 257797 h 414"/>
                <a:gd name="T22" fmla="*/ 0 w 304"/>
                <a:gd name="T23" fmla="*/ 358051 h 414"/>
                <a:gd name="T24" fmla="*/ 28644 w 304"/>
                <a:gd name="T25" fmla="*/ 354470 h 414"/>
                <a:gd name="T26" fmla="*/ 28644 w 304"/>
                <a:gd name="T27" fmla="*/ 404597 h 414"/>
                <a:gd name="T28" fmla="*/ 42966 w 304"/>
                <a:gd name="T29" fmla="*/ 469047 h 414"/>
                <a:gd name="T30" fmla="*/ 71610 w 304"/>
                <a:gd name="T31" fmla="*/ 512013 h 414"/>
                <a:gd name="T32" fmla="*/ 78771 w 304"/>
                <a:gd name="T33" fmla="*/ 554979 h 414"/>
                <a:gd name="T34" fmla="*/ 60869 w 304"/>
                <a:gd name="T35" fmla="*/ 615847 h 414"/>
                <a:gd name="T36" fmla="*/ 93093 w 304"/>
                <a:gd name="T37" fmla="*/ 648072 h 414"/>
                <a:gd name="T38" fmla="*/ 128898 w 304"/>
                <a:gd name="T39" fmla="*/ 630169 h 414"/>
                <a:gd name="T40" fmla="*/ 153962 w 304"/>
                <a:gd name="T41" fmla="*/ 648072 h 414"/>
                <a:gd name="T42" fmla="*/ 118157 w 304"/>
                <a:gd name="T43" fmla="*/ 701779 h 414"/>
                <a:gd name="T44" fmla="*/ 128898 w 304"/>
                <a:gd name="T45" fmla="*/ 730423 h 414"/>
                <a:gd name="T46" fmla="*/ 168284 w 304"/>
                <a:gd name="T47" fmla="*/ 719682 h 414"/>
                <a:gd name="T48" fmla="*/ 239894 w 304"/>
                <a:gd name="T49" fmla="*/ 698199 h 414"/>
                <a:gd name="T50" fmla="*/ 275699 w 304"/>
                <a:gd name="T51" fmla="*/ 716101 h 414"/>
                <a:gd name="T52" fmla="*/ 272119 w 304"/>
                <a:gd name="T53" fmla="*/ 687457 h 414"/>
                <a:gd name="T54" fmla="*/ 268538 w 304"/>
                <a:gd name="T55" fmla="*/ 648072 h 414"/>
                <a:gd name="T56" fmla="*/ 297182 w 304"/>
                <a:gd name="T57" fmla="*/ 619428 h 414"/>
                <a:gd name="T58" fmla="*/ 297182 w 304"/>
                <a:gd name="T59" fmla="*/ 587203 h 414"/>
                <a:gd name="T60" fmla="*/ 293602 w 304"/>
                <a:gd name="T61" fmla="*/ 565720 h 414"/>
                <a:gd name="T62" fmla="*/ 318665 w 304"/>
                <a:gd name="T63" fmla="*/ 533496 h 414"/>
                <a:gd name="T64" fmla="*/ 332987 w 304"/>
                <a:gd name="T65" fmla="*/ 497691 h 414"/>
                <a:gd name="T66" fmla="*/ 347309 w 304"/>
                <a:gd name="T67" fmla="*/ 476208 h 414"/>
                <a:gd name="T68" fmla="*/ 347309 w 304"/>
                <a:gd name="T69" fmla="*/ 433241 h 414"/>
                <a:gd name="T70" fmla="*/ 347309 w 304"/>
                <a:gd name="T71" fmla="*/ 408178 h 414"/>
                <a:gd name="T72" fmla="*/ 401017 w 304"/>
                <a:gd name="T73" fmla="*/ 358051 h 414"/>
                <a:gd name="T74" fmla="*/ 393856 w 304"/>
                <a:gd name="T75" fmla="*/ 332987 h 414"/>
                <a:gd name="T76" fmla="*/ 401017 w 304"/>
                <a:gd name="T77" fmla="*/ 279280 h 414"/>
                <a:gd name="T78" fmla="*/ 447563 w 304"/>
                <a:gd name="T79" fmla="*/ 243475 h 414"/>
                <a:gd name="T80" fmla="*/ 486949 w 304"/>
                <a:gd name="T81" fmla="*/ 250636 h 414"/>
                <a:gd name="T82" fmla="*/ 529915 w 304"/>
                <a:gd name="T83" fmla="*/ 193347 h 414"/>
                <a:gd name="T84" fmla="*/ 537076 w 304"/>
                <a:gd name="T85" fmla="*/ 182606 h 414"/>
                <a:gd name="T86" fmla="*/ 529915 w 304"/>
                <a:gd name="T87" fmla="*/ 150381 h 414"/>
                <a:gd name="T88" fmla="*/ 490529 w 304"/>
                <a:gd name="T89" fmla="*/ 82352 h 414"/>
                <a:gd name="T90" fmla="*/ 501271 w 304"/>
                <a:gd name="T91" fmla="*/ 50127 h 4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04"/>
                <a:gd name="T139" fmla="*/ 0 h 414"/>
                <a:gd name="T140" fmla="*/ 304 w 304"/>
                <a:gd name="T141" fmla="*/ 414 h 41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3" name="Freeform 29"/>
            <p:cNvSpPr>
              <a:spLocks/>
            </p:cNvSpPr>
            <p:nvPr/>
          </p:nvSpPr>
          <p:spPr bwMode="auto">
            <a:xfrm>
              <a:off x="4511440" y="3401482"/>
              <a:ext cx="504852" cy="615847"/>
            </a:xfrm>
            <a:custGeom>
              <a:avLst/>
              <a:gdLst>
                <a:gd name="T0" fmla="*/ 236314 w 282"/>
                <a:gd name="T1" fmla="*/ 42966 h 344"/>
                <a:gd name="T2" fmla="*/ 211250 w 282"/>
                <a:gd name="T3" fmla="*/ 71610 h 344"/>
                <a:gd name="T4" fmla="*/ 150381 w 282"/>
                <a:gd name="T5" fmla="*/ 68030 h 344"/>
                <a:gd name="T6" fmla="*/ 125318 w 282"/>
                <a:gd name="T7" fmla="*/ 107415 h 344"/>
                <a:gd name="T8" fmla="*/ 132479 w 282"/>
                <a:gd name="T9" fmla="*/ 164703 h 344"/>
                <a:gd name="T10" fmla="*/ 75191 w 282"/>
                <a:gd name="T11" fmla="*/ 221991 h 344"/>
                <a:gd name="T12" fmla="*/ 96674 w 282"/>
                <a:gd name="T13" fmla="*/ 250635 h 344"/>
                <a:gd name="T14" fmla="*/ 100254 w 282"/>
                <a:gd name="T15" fmla="*/ 264957 h 344"/>
                <a:gd name="T16" fmla="*/ 68030 w 282"/>
                <a:gd name="T17" fmla="*/ 311504 h 344"/>
                <a:gd name="T18" fmla="*/ 53708 w 282"/>
                <a:gd name="T19" fmla="*/ 340148 h 344"/>
                <a:gd name="T20" fmla="*/ 25064 w 282"/>
                <a:gd name="T21" fmla="*/ 372373 h 344"/>
                <a:gd name="T22" fmla="*/ 25064 w 282"/>
                <a:gd name="T23" fmla="*/ 404597 h 344"/>
                <a:gd name="T24" fmla="*/ 25064 w 282"/>
                <a:gd name="T25" fmla="*/ 433241 h 344"/>
                <a:gd name="T26" fmla="*/ 0 w 282"/>
                <a:gd name="T27" fmla="*/ 451144 h 344"/>
                <a:gd name="T28" fmla="*/ 50127 w 282"/>
                <a:gd name="T29" fmla="*/ 486949 h 344"/>
                <a:gd name="T30" fmla="*/ 93093 w 282"/>
                <a:gd name="T31" fmla="*/ 490529 h 344"/>
                <a:gd name="T32" fmla="*/ 146801 w 282"/>
                <a:gd name="T33" fmla="*/ 576461 h 344"/>
                <a:gd name="T34" fmla="*/ 200509 w 282"/>
                <a:gd name="T35" fmla="*/ 572881 h 344"/>
                <a:gd name="T36" fmla="*/ 268538 w 282"/>
                <a:gd name="T37" fmla="*/ 547817 h 344"/>
                <a:gd name="T38" fmla="*/ 279280 w 282"/>
                <a:gd name="T39" fmla="*/ 519173 h 344"/>
                <a:gd name="T40" fmla="*/ 304343 w 282"/>
                <a:gd name="T41" fmla="*/ 497690 h 344"/>
                <a:gd name="T42" fmla="*/ 347309 w 282"/>
                <a:gd name="T43" fmla="*/ 494110 h 344"/>
                <a:gd name="T44" fmla="*/ 372373 w 282"/>
                <a:gd name="T45" fmla="*/ 458305 h 344"/>
                <a:gd name="T46" fmla="*/ 397437 w 282"/>
                <a:gd name="T47" fmla="*/ 404597 h 344"/>
                <a:gd name="T48" fmla="*/ 390276 w 282"/>
                <a:gd name="T49" fmla="*/ 372373 h 344"/>
                <a:gd name="T50" fmla="*/ 422500 w 282"/>
                <a:gd name="T51" fmla="*/ 347309 h 344"/>
                <a:gd name="T52" fmla="*/ 426081 w 282"/>
                <a:gd name="T53" fmla="*/ 325826 h 344"/>
                <a:gd name="T54" fmla="*/ 436822 w 282"/>
                <a:gd name="T55" fmla="*/ 307924 h 344"/>
                <a:gd name="T56" fmla="*/ 426081 w 282"/>
                <a:gd name="T57" fmla="*/ 275699 h 344"/>
                <a:gd name="T58" fmla="*/ 429661 w 282"/>
                <a:gd name="T59" fmla="*/ 214830 h 344"/>
                <a:gd name="T60" fmla="*/ 422500 w 282"/>
                <a:gd name="T61" fmla="*/ 193347 h 344"/>
                <a:gd name="T62" fmla="*/ 476208 w 282"/>
                <a:gd name="T63" fmla="*/ 175445 h 344"/>
                <a:gd name="T64" fmla="*/ 504852 w 282"/>
                <a:gd name="T65" fmla="*/ 132479 h 344"/>
                <a:gd name="T66" fmla="*/ 483369 w 282"/>
                <a:gd name="T67" fmla="*/ 114576 h 344"/>
                <a:gd name="T68" fmla="*/ 479788 w 282"/>
                <a:gd name="T69" fmla="*/ 103835 h 344"/>
                <a:gd name="T70" fmla="*/ 458305 w 282"/>
                <a:gd name="T71" fmla="*/ 114576 h 344"/>
                <a:gd name="T72" fmla="*/ 418920 w 282"/>
                <a:gd name="T73" fmla="*/ 96674 h 344"/>
                <a:gd name="T74" fmla="*/ 397437 w 282"/>
                <a:gd name="T75" fmla="*/ 89513 h 344"/>
                <a:gd name="T76" fmla="*/ 358051 w 282"/>
                <a:gd name="T77" fmla="*/ 110996 h 344"/>
                <a:gd name="T78" fmla="*/ 325826 w 282"/>
                <a:gd name="T79" fmla="*/ 103835 h 344"/>
                <a:gd name="T80" fmla="*/ 304343 w 282"/>
                <a:gd name="T81" fmla="*/ 53708 h 344"/>
                <a:gd name="T82" fmla="*/ 286441 w 282"/>
                <a:gd name="T83" fmla="*/ 3581 h 344"/>
                <a:gd name="T84" fmla="*/ 264958 w 282"/>
                <a:gd name="T85" fmla="*/ 25064 h 34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82"/>
                <a:gd name="T130" fmla="*/ 0 h 344"/>
                <a:gd name="T131" fmla="*/ 282 w 282"/>
                <a:gd name="T132" fmla="*/ 344 h 34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4" name="Freeform 30"/>
            <p:cNvSpPr>
              <a:spLocks/>
            </p:cNvSpPr>
            <p:nvPr/>
          </p:nvSpPr>
          <p:spPr bwMode="auto">
            <a:xfrm>
              <a:off x="4737012" y="3011207"/>
              <a:ext cx="433241" cy="501271"/>
            </a:xfrm>
            <a:custGeom>
              <a:avLst/>
              <a:gdLst>
                <a:gd name="T0" fmla="*/ 264957 w 242"/>
                <a:gd name="T1" fmla="*/ 7161 h 280"/>
                <a:gd name="T2" fmla="*/ 225572 w 242"/>
                <a:gd name="T3" fmla="*/ 21483 h 280"/>
                <a:gd name="T4" fmla="*/ 182606 w 242"/>
                <a:gd name="T5" fmla="*/ 10742 h 280"/>
                <a:gd name="T6" fmla="*/ 139640 w 242"/>
                <a:gd name="T7" fmla="*/ 10742 h 280"/>
                <a:gd name="T8" fmla="*/ 110996 w 242"/>
                <a:gd name="T9" fmla="*/ 50127 h 280"/>
                <a:gd name="T10" fmla="*/ 96674 w 242"/>
                <a:gd name="T11" fmla="*/ 114576 h 280"/>
                <a:gd name="T12" fmla="*/ 78771 w 242"/>
                <a:gd name="T13" fmla="*/ 132479 h 280"/>
                <a:gd name="T14" fmla="*/ 78771 w 242"/>
                <a:gd name="T15" fmla="*/ 146801 h 280"/>
                <a:gd name="T16" fmla="*/ 64449 w 242"/>
                <a:gd name="T17" fmla="*/ 179025 h 280"/>
                <a:gd name="T18" fmla="*/ 7161 w 242"/>
                <a:gd name="T19" fmla="*/ 236313 h 280"/>
                <a:gd name="T20" fmla="*/ 10742 w 242"/>
                <a:gd name="T21" fmla="*/ 250636 h 280"/>
                <a:gd name="T22" fmla="*/ 0 w 242"/>
                <a:gd name="T23" fmla="*/ 264958 h 280"/>
                <a:gd name="T24" fmla="*/ 0 w 242"/>
                <a:gd name="T25" fmla="*/ 279280 h 280"/>
                <a:gd name="T26" fmla="*/ 53708 w 242"/>
                <a:gd name="T27" fmla="*/ 361631 h 280"/>
                <a:gd name="T28" fmla="*/ 53708 w 242"/>
                <a:gd name="T29" fmla="*/ 368792 h 280"/>
                <a:gd name="T30" fmla="*/ 50127 w 242"/>
                <a:gd name="T31" fmla="*/ 375953 h 280"/>
                <a:gd name="T32" fmla="*/ 71610 w 242"/>
                <a:gd name="T33" fmla="*/ 383114 h 280"/>
                <a:gd name="T34" fmla="*/ 85932 w 242"/>
                <a:gd name="T35" fmla="*/ 401017 h 280"/>
                <a:gd name="T36" fmla="*/ 93093 w 242"/>
                <a:gd name="T37" fmla="*/ 440402 h 280"/>
                <a:gd name="T38" fmla="*/ 103835 w 242"/>
                <a:gd name="T39" fmla="*/ 476207 h 280"/>
                <a:gd name="T40" fmla="*/ 121737 w 242"/>
                <a:gd name="T41" fmla="*/ 486949 h 280"/>
                <a:gd name="T42" fmla="*/ 143220 w 242"/>
                <a:gd name="T43" fmla="*/ 483368 h 280"/>
                <a:gd name="T44" fmla="*/ 161123 w 242"/>
                <a:gd name="T45" fmla="*/ 472627 h 280"/>
                <a:gd name="T46" fmla="*/ 161123 w 242"/>
                <a:gd name="T47" fmla="*/ 461885 h 280"/>
                <a:gd name="T48" fmla="*/ 186186 w 242"/>
                <a:gd name="T49" fmla="*/ 447563 h 280"/>
                <a:gd name="T50" fmla="*/ 218411 w 242"/>
                <a:gd name="T51" fmla="*/ 483368 h 280"/>
                <a:gd name="T52" fmla="*/ 239894 w 242"/>
                <a:gd name="T53" fmla="*/ 486949 h 280"/>
                <a:gd name="T54" fmla="*/ 261377 w 242"/>
                <a:gd name="T55" fmla="*/ 479788 h 280"/>
                <a:gd name="T56" fmla="*/ 272118 w 242"/>
                <a:gd name="T57" fmla="*/ 483368 h 280"/>
                <a:gd name="T58" fmla="*/ 304343 w 242"/>
                <a:gd name="T59" fmla="*/ 490529 h 280"/>
                <a:gd name="T60" fmla="*/ 304343 w 242"/>
                <a:gd name="T61" fmla="*/ 440402 h 280"/>
                <a:gd name="T62" fmla="*/ 322245 w 242"/>
                <a:gd name="T63" fmla="*/ 415339 h 280"/>
                <a:gd name="T64" fmla="*/ 307923 w 242"/>
                <a:gd name="T65" fmla="*/ 401017 h 280"/>
                <a:gd name="T66" fmla="*/ 315084 w 242"/>
                <a:gd name="T67" fmla="*/ 393856 h 280"/>
                <a:gd name="T68" fmla="*/ 354470 w 242"/>
                <a:gd name="T69" fmla="*/ 332987 h 280"/>
                <a:gd name="T70" fmla="*/ 365211 w 242"/>
                <a:gd name="T71" fmla="*/ 336568 h 280"/>
                <a:gd name="T72" fmla="*/ 365211 w 242"/>
                <a:gd name="T73" fmla="*/ 365212 h 280"/>
                <a:gd name="T74" fmla="*/ 404597 w 242"/>
                <a:gd name="T75" fmla="*/ 307924 h 280"/>
                <a:gd name="T76" fmla="*/ 383114 w 242"/>
                <a:gd name="T77" fmla="*/ 311504 h 280"/>
                <a:gd name="T78" fmla="*/ 386694 w 242"/>
                <a:gd name="T79" fmla="*/ 243474 h 280"/>
                <a:gd name="T80" fmla="*/ 383114 w 242"/>
                <a:gd name="T81" fmla="*/ 239894 h 280"/>
                <a:gd name="T82" fmla="*/ 372372 w 242"/>
                <a:gd name="T83" fmla="*/ 218411 h 280"/>
                <a:gd name="T84" fmla="*/ 411758 w 242"/>
                <a:gd name="T85" fmla="*/ 207669 h 280"/>
                <a:gd name="T86" fmla="*/ 429660 w 242"/>
                <a:gd name="T87" fmla="*/ 189767 h 280"/>
                <a:gd name="T88" fmla="*/ 386694 w 242"/>
                <a:gd name="T89" fmla="*/ 153962 h 280"/>
                <a:gd name="T90" fmla="*/ 415338 w 242"/>
                <a:gd name="T91" fmla="*/ 118157 h 280"/>
                <a:gd name="T92" fmla="*/ 393855 w 242"/>
                <a:gd name="T93" fmla="*/ 121737 h 280"/>
                <a:gd name="T94" fmla="*/ 393855 w 242"/>
                <a:gd name="T95" fmla="*/ 114576 h 280"/>
                <a:gd name="T96" fmla="*/ 383114 w 242"/>
                <a:gd name="T97" fmla="*/ 96674 h 280"/>
                <a:gd name="T98" fmla="*/ 365211 w 242"/>
                <a:gd name="T99" fmla="*/ 85932 h 280"/>
                <a:gd name="T100" fmla="*/ 286440 w 242"/>
                <a:gd name="T101" fmla="*/ 114576 h 280"/>
                <a:gd name="T102" fmla="*/ 186186 w 242"/>
                <a:gd name="T103" fmla="*/ 85932 h 280"/>
                <a:gd name="T104" fmla="*/ 282860 w 242"/>
                <a:gd name="T105" fmla="*/ 60869 h 280"/>
                <a:gd name="T106" fmla="*/ 318665 w 242"/>
                <a:gd name="T107" fmla="*/ 21483 h 280"/>
                <a:gd name="T108" fmla="*/ 264957 w 242"/>
                <a:gd name="T109" fmla="*/ 7161 h 2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42"/>
                <a:gd name="T166" fmla="*/ 0 h 280"/>
                <a:gd name="T167" fmla="*/ 242 w 242"/>
                <a:gd name="T168" fmla="*/ 280 h 2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5" name="Freeform 31"/>
            <p:cNvSpPr>
              <a:spLocks/>
            </p:cNvSpPr>
            <p:nvPr/>
          </p:nvSpPr>
          <p:spPr bwMode="auto">
            <a:xfrm>
              <a:off x="4314512" y="2577965"/>
              <a:ext cx="547818" cy="669555"/>
            </a:xfrm>
            <a:custGeom>
              <a:avLst/>
              <a:gdLst>
                <a:gd name="T0" fmla="*/ 332987 w 306"/>
                <a:gd name="T1" fmla="*/ 153962 h 374"/>
                <a:gd name="T2" fmla="*/ 304343 w 306"/>
                <a:gd name="T3" fmla="*/ 100254 h 374"/>
                <a:gd name="T4" fmla="*/ 196928 w 306"/>
                <a:gd name="T5" fmla="*/ 60869 h 374"/>
                <a:gd name="T6" fmla="*/ 143220 w 306"/>
                <a:gd name="T7" fmla="*/ 0 h 374"/>
                <a:gd name="T8" fmla="*/ 146801 w 306"/>
                <a:gd name="T9" fmla="*/ 25064 h 374"/>
                <a:gd name="T10" fmla="*/ 175445 w 306"/>
                <a:gd name="T11" fmla="*/ 68030 h 374"/>
                <a:gd name="T12" fmla="*/ 132479 w 306"/>
                <a:gd name="T13" fmla="*/ 128898 h 374"/>
                <a:gd name="T14" fmla="*/ 93093 w 306"/>
                <a:gd name="T15" fmla="*/ 89513 h 374"/>
                <a:gd name="T16" fmla="*/ 82352 w 306"/>
                <a:gd name="T17" fmla="*/ 125318 h 374"/>
                <a:gd name="T18" fmla="*/ 78771 w 306"/>
                <a:gd name="T19" fmla="*/ 146801 h 374"/>
                <a:gd name="T20" fmla="*/ 39386 w 306"/>
                <a:gd name="T21" fmla="*/ 168284 h 374"/>
                <a:gd name="T22" fmla="*/ 35805 w 306"/>
                <a:gd name="T23" fmla="*/ 221991 h 374"/>
                <a:gd name="T24" fmla="*/ 0 w 306"/>
                <a:gd name="T25" fmla="*/ 218411 h 374"/>
                <a:gd name="T26" fmla="*/ 32225 w 306"/>
                <a:gd name="T27" fmla="*/ 257797 h 374"/>
                <a:gd name="T28" fmla="*/ 64449 w 306"/>
                <a:gd name="T29" fmla="*/ 290021 h 374"/>
                <a:gd name="T30" fmla="*/ 96674 w 306"/>
                <a:gd name="T31" fmla="*/ 293602 h 374"/>
                <a:gd name="T32" fmla="*/ 121737 w 306"/>
                <a:gd name="T33" fmla="*/ 358051 h 374"/>
                <a:gd name="T34" fmla="*/ 121737 w 306"/>
                <a:gd name="T35" fmla="*/ 383114 h 374"/>
                <a:gd name="T36" fmla="*/ 96674 w 306"/>
                <a:gd name="T37" fmla="*/ 393856 h 374"/>
                <a:gd name="T38" fmla="*/ 78771 w 306"/>
                <a:gd name="T39" fmla="*/ 436822 h 374"/>
                <a:gd name="T40" fmla="*/ 136059 w 306"/>
                <a:gd name="T41" fmla="*/ 461886 h 374"/>
                <a:gd name="T42" fmla="*/ 182606 w 306"/>
                <a:gd name="T43" fmla="*/ 630169 h 374"/>
                <a:gd name="T44" fmla="*/ 179025 w 306"/>
                <a:gd name="T45" fmla="*/ 651652 h 374"/>
                <a:gd name="T46" fmla="*/ 247055 w 306"/>
                <a:gd name="T47" fmla="*/ 648072 h 374"/>
                <a:gd name="T48" fmla="*/ 261377 w 306"/>
                <a:gd name="T49" fmla="*/ 655233 h 374"/>
                <a:gd name="T50" fmla="*/ 282860 w 306"/>
                <a:gd name="T51" fmla="*/ 626589 h 374"/>
                <a:gd name="T52" fmla="*/ 350890 w 306"/>
                <a:gd name="T53" fmla="*/ 640911 h 374"/>
                <a:gd name="T54" fmla="*/ 465466 w 306"/>
                <a:gd name="T55" fmla="*/ 612267 h 374"/>
                <a:gd name="T56" fmla="*/ 486949 w 306"/>
                <a:gd name="T57" fmla="*/ 572881 h 374"/>
                <a:gd name="T58" fmla="*/ 454725 w 306"/>
                <a:gd name="T59" fmla="*/ 512013 h 374"/>
                <a:gd name="T60" fmla="*/ 515593 w 306"/>
                <a:gd name="T61" fmla="*/ 483369 h 374"/>
                <a:gd name="T62" fmla="*/ 533496 w 306"/>
                <a:gd name="T63" fmla="*/ 418919 h 374"/>
                <a:gd name="T64" fmla="*/ 504852 w 306"/>
                <a:gd name="T65" fmla="*/ 397436 h 374"/>
                <a:gd name="T66" fmla="*/ 483369 w 306"/>
                <a:gd name="T67" fmla="*/ 411758 h 374"/>
                <a:gd name="T68" fmla="*/ 436822 w 306"/>
                <a:gd name="T69" fmla="*/ 375953 h 374"/>
                <a:gd name="T70" fmla="*/ 390276 w 306"/>
                <a:gd name="T71" fmla="*/ 343729 h 374"/>
                <a:gd name="T72" fmla="*/ 383115 w 306"/>
                <a:gd name="T73" fmla="*/ 329407 h 374"/>
                <a:gd name="T74" fmla="*/ 411759 w 306"/>
                <a:gd name="T75" fmla="*/ 272119 h 374"/>
                <a:gd name="T76" fmla="*/ 418920 w 306"/>
                <a:gd name="T77" fmla="*/ 229153 h 374"/>
                <a:gd name="T78" fmla="*/ 465466 w 306"/>
                <a:gd name="T79" fmla="*/ 218411 h 374"/>
                <a:gd name="T80" fmla="*/ 433242 w 306"/>
                <a:gd name="T81" fmla="*/ 207669 h 374"/>
                <a:gd name="T82" fmla="*/ 383115 w 306"/>
                <a:gd name="T83" fmla="*/ 214830 h 374"/>
                <a:gd name="T84" fmla="*/ 347309 w 306"/>
                <a:gd name="T85" fmla="*/ 189767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6"/>
                <a:gd name="T130" fmla="*/ 0 h 374"/>
                <a:gd name="T131" fmla="*/ 306 w 306"/>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6" name="Freeform 32"/>
            <p:cNvSpPr>
              <a:spLocks/>
            </p:cNvSpPr>
            <p:nvPr/>
          </p:nvSpPr>
          <p:spPr bwMode="auto">
            <a:xfrm>
              <a:off x="4421927" y="1804576"/>
              <a:ext cx="143220" cy="207669"/>
            </a:xfrm>
            <a:custGeom>
              <a:avLst/>
              <a:gdLst>
                <a:gd name="T0" fmla="*/ 82351 w 80"/>
                <a:gd name="T1" fmla="*/ 3581 h 116"/>
                <a:gd name="T2" fmla="*/ 78771 w 80"/>
                <a:gd name="T3" fmla="*/ 0 h 116"/>
                <a:gd name="T4" fmla="*/ 71610 w 80"/>
                <a:gd name="T5" fmla="*/ 3581 h 116"/>
                <a:gd name="T6" fmla="*/ 68030 w 80"/>
                <a:gd name="T7" fmla="*/ 7161 h 116"/>
                <a:gd name="T8" fmla="*/ 57288 w 80"/>
                <a:gd name="T9" fmla="*/ 25064 h 116"/>
                <a:gd name="T10" fmla="*/ 50127 w 80"/>
                <a:gd name="T11" fmla="*/ 21483 h 116"/>
                <a:gd name="T12" fmla="*/ 50127 w 80"/>
                <a:gd name="T13" fmla="*/ 25064 h 116"/>
                <a:gd name="T14" fmla="*/ 39385 w 80"/>
                <a:gd name="T15" fmla="*/ 35805 h 116"/>
                <a:gd name="T16" fmla="*/ 32225 w 80"/>
                <a:gd name="T17" fmla="*/ 39386 h 116"/>
                <a:gd name="T18" fmla="*/ 17903 w 80"/>
                <a:gd name="T19" fmla="*/ 46547 h 116"/>
                <a:gd name="T20" fmla="*/ 14322 w 80"/>
                <a:gd name="T21" fmla="*/ 57288 h 116"/>
                <a:gd name="T22" fmla="*/ 14322 w 80"/>
                <a:gd name="T23" fmla="*/ 78771 h 116"/>
                <a:gd name="T24" fmla="*/ 10741 w 80"/>
                <a:gd name="T25" fmla="*/ 85932 h 116"/>
                <a:gd name="T26" fmla="*/ 7161 w 80"/>
                <a:gd name="T27" fmla="*/ 89513 h 116"/>
                <a:gd name="T28" fmla="*/ 0 w 80"/>
                <a:gd name="T29" fmla="*/ 107415 h 116"/>
                <a:gd name="T30" fmla="*/ 0 w 80"/>
                <a:gd name="T31" fmla="*/ 118157 h 116"/>
                <a:gd name="T32" fmla="*/ 0 w 80"/>
                <a:gd name="T33" fmla="*/ 139640 h 116"/>
                <a:gd name="T34" fmla="*/ 7161 w 80"/>
                <a:gd name="T35" fmla="*/ 182606 h 116"/>
                <a:gd name="T36" fmla="*/ 14322 w 80"/>
                <a:gd name="T37" fmla="*/ 189767 h 116"/>
                <a:gd name="T38" fmla="*/ 32225 w 80"/>
                <a:gd name="T39" fmla="*/ 200508 h 116"/>
                <a:gd name="T40" fmla="*/ 64449 w 80"/>
                <a:gd name="T41" fmla="*/ 207669 h 116"/>
                <a:gd name="T42" fmla="*/ 78771 w 80"/>
                <a:gd name="T43" fmla="*/ 204089 h 116"/>
                <a:gd name="T44" fmla="*/ 96673 w 80"/>
                <a:gd name="T45" fmla="*/ 196928 h 116"/>
                <a:gd name="T46" fmla="*/ 89512 w 80"/>
                <a:gd name="T47" fmla="*/ 179025 h 116"/>
                <a:gd name="T48" fmla="*/ 89512 w 80"/>
                <a:gd name="T49" fmla="*/ 175445 h 116"/>
                <a:gd name="T50" fmla="*/ 93093 w 80"/>
                <a:gd name="T51" fmla="*/ 161123 h 116"/>
                <a:gd name="T52" fmla="*/ 107415 w 80"/>
                <a:gd name="T53" fmla="*/ 132479 h 116"/>
                <a:gd name="T54" fmla="*/ 136059 w 80"/>
                <a:gd name="T55" fmla="*/ 132479 h 116"/>
                <a:gd name="T56" fmla="*/ 143220 w 80"/>
                <a:gd name="T57" fmla="*/ 132479 h 116"/>
                <a:gd name="T58" fmla="*/ 132479 w 80"/>
                <a:gd name="T59" fmla="*/ 114576 h 116"/>
                <a:gd name="T60" fmla="*/ 114576 w 80"/>
                <a:gd name="T61" fmla="*/ 85932 h 116"/>
                <a:gd name="T62" fmla="*/ 103834 w 80"/>
                <a:gd name="T63" fmla="*/ 71610 h 116"/>
                <a:gd name="T64" fmla="*/ 96673 w 80"/>
                <a:gd name="T65" fmla="*/ 53707 h 116"/>
                <a:gd name="T66" fmla="*/ 93093 w 80"/>
                <a:gd name="T67" fmla="*/ 32225 h 116"/>
                <a:gd name="T68" fmla="*/ 85932 w 80"/>
                <a:gd name="T69" fmla="*/ 14322 h 116"/>
                <a:gd name="T70" fmla="*/ 82351 w 80"/>
                <a:gd name="T71" fmla="*/ 3581 h 1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0"/>
                <a:gd name="T109" fmla="*/ 0 h 116"/>
                <a:gd name="T110" fmla="*/ 80 w 80"/>
                <a:gd name="T111" fmla="*/ 116 h 11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7" name="Freeform 33"/>
            <p:cNvSpPr>
              <a:spLocks/>
            </p:cNvSpPr>
            <p:nvPr/>
          </p:nvSpPr>
          <p:spPr bwMode="auto">
            <a:xfrm>
              <a:off x="4278707" y="1711483"/>
              <a:ext cx="189767" cy="204089"/>
            </a:xfrm>
            <a:custGeom>
              <a:avLst/>
              <a:gdLst>
                <a:gd name="T0" fmla="*/ 93093 w 106"/>
                <a:gd name="T1" fmla="*/ 42966 h 114"/>
                <a:gd name="T2" fmla="*/ 93093 w 106"/>
                <a:gd name="T3" fmla="*/ 46547 h 114"/>
                <a:gd name="T4" fmla="*/ 85932 w 106"/>
                <a:gd name="T5" fmla="*/ 46547 h 114"/>
                <a:gd name="T6" fmla="*/ 68030 w 106"/>
                <a:gd name="T7" fmla="*/ 42966 h 114"/>
                <a:gd name="T8" fmla="*/ 68030 w 106"/>
                <a:gd name="T9" fmla="*/ 50127 h 114"/>
                <a:gd name="T10" fmla="*/ 68030 w 106"/>
                <a:gd name="T11" fmla="*/ 53708 h 114"/>
                <a:gd name="T12" fmla="*/ 64449 w 106"/>
                <a:gd name="T13" fmla="*/ 53708 h 114"/>
                <a:gd name="T14" fmla="*/ 32225 w 106"/>
                <a:gd name="T15" fmla="*/ 68030 h 114"/>
                <a:gd name="T16" fmla="*/ 32225 w 106"/>
                <a:gd name="T17" fmla="*/ 71610 h 114"/>
                <a:gd name="T18" fmla="*/ 28644 w 106"/>
                <a:gd name="T19" fmla="*/ 78771 h 114"/>
                <a:gd name="T20" fmla="*/ 32225 w 106"/>
                <a:gd name="T21" fmla="*/ 85932 h 114"/>
                <a:gd name="T22" fmla="*/ 42966 w 106"/>
                <a:gd name="T23" fmla="*/ 100254 h 114"/>
                <a:gd name="T24" fmla="*/ 42966 w 106"/>
                <a:gd name="T25" fmla="*/ 103835 h 114"/>
                <a:gd name="T26" fmla="*/ 42966 w 106"/>
                <a:gd name="T27" fmla="*/ 107415 h 114"/>
                <a:gd name="T28" fmla="*/ 25064 w 106"/>
                <a:gd name="T29" fmla="*/ 128898 h 114"/>
                <a:gd name="T30" fmla="*/ 7161 w 106"/>
                <a:gd name="T31" fmla="*/ 146801 h 114"/>
                <a:gd name="T32" fmla="*/ 0 w 106"/>
                <a:gd name="T33" fmla="*/ 153962 h 114"/>
                <a:gd name="T34" fmla="*/ 0 w 106"/>
                <a:gd name="T35" fmla="*/ 161123 h 114"/>
                <a:gd name="T36" fmla="*/ 7161 w 106"/>
                <a:gd name="T37" fmla="*/ 171864 h 114"/>
                <a:gd name="T38" fmla="*/ 25064 w 106"/>
                <a:gd name="T39" fmla="*/ 179025 h 114"/>
                <a:gd name="T40" fmla="*/ 35805 w 106"/>
                <a:gd name="T41" fmla="*/ 179025 h 114"/>
                <a:gd name="T42" fmla="*/ 57288 w 106"/>
                <a:gd name="T43" fmla="*/ 182606 h 114"/>
                <a:gd name="T44" fmla="*/ 64449 w 106"/>
                <a:gd name="T45" fmla="*/ 182606 h 114"/>
                <a:gd name="T46" fmla="*/ 71610 w 106"/>
                <a:gd name="T47" fmla="*/ 189767 h 114"/>
                <a:gd name="T48" fmla="*/ 85932 w 106"/>
                <a:gd name="T49" fmla="*/ 196928 h 114"/>
                <a:gd name="T50" fmla="*/ 100254 w 106"/>
                <a:gd name="T51" fmla="*/ 204089 h 114"/>
                <a:gd name="T52" fmla="*/ 110996 w 106"/>
                <a:gd name="T53" fmla="*/ 204089 h 114"/>
                <a:gd name="T54" fmla="*/ 118157 w 106"/>
                <a:gd name="T55" fmla="*/ 200508 h 114"/>
                <a:gd name="T56" fmla="*/ 128898 w 106"/>
                <a:gd name="T57" fmla="*/ 189767 h 114"/>
                <a:gd name="T58" fmla="*/ 139640 w 106"/>
                <a:gd name="T59" fmla="*/ 175445 h 114"/>
                <a:gd name="T60" fmla="*/ 150381 w 106"/>
                <a:gd name="T61" fmla="*/ 150381 h 114"/>
                <a:gd name="T62" fmla="*/ 143220 w 106"/>
                <a:gd name="T63" fmla="*/ 118157 h 114"/>
                <a:gd name="T64" fmla="*/ 153962 w 106"/>
                <a:gd name="T65" fmla="*/ 121737 h 114"/>
                <a:gd name="T66" fmla="*/ 171864 w 106"/>
                <a:gd name="T67" fmla="*/ 121737 h 114"/>
                <a:gd name="T68" fmla="*/ 179025 w 106"/>
                <a:gd name="T69" fmla="*/ 118157 h 114"/>
                <a:gd name="T70" fmla="*/ 182606 w 106"/>
                <a:gd name="T71" fmla="*/ 110996 h 114"/>
                <a:gd name="T72" fmla="*/ 168284 w 106"/>
                <a:gd name="T73" fmla="*/ 68030 h 114"/>
                <a:gd name="T74" fmla="*/ 171864 w 106"/>
                <a:gd name="T75" fmla="*/ 53708 h 114"/>
                <a:gd name="T76" fmla="*/ 182606 w 106"/>
                <a:gd name="T77" fmla="*/ 46547 h 114"/>
                <a:gd name="T78" fmla="*/ 189767 w 106"/>
                <a:gd name="T79" fmla="*/ 39386 h 114"/>
                <a:gd name="T80" fmla="*/ 186186 w 106"/>
                <a:gd name="T81" fmla="*/ 32225 h 114"/>
                <a:gd name="T82" fmla="*/ 153962 w 106"/>
                <a:gd name="T83" fmla="*/ 32225 h 114"/>
                <a:gd name="T84" fmla="*/ 121737 w 106"/>
                <a:gd name="T85" fmla="*/ 10742 h 114"/>
                <a:gd name="T86" fmla="*/ 110996 w 106"/>
                <a:gd name="T87" fmla="*/ 3581 h 114"/>
                <a:gd name="T88" fmla="*/ 103835 w 106"/>
                <a:gd name="T89" fmla="*/ 0 h 114"/>
                <a:gd name="T90" fmla="*/ 85932 w 106"/>
                <a:gd name="T91" fmla="*/ 3581 h 114"/>
                <a:gd name="T92" fmla="*/ 78771 w 106"/>
                <a:gd name="T93" fmla="*/ 3581 h 114"/>
                <a:gd name="T94" fmla="*/ 78771 w 106"/>
                <a:gd name="T95" fmla="*/ 14322 h 114"/>
                <a:gd name="T96" fmla="*/ 89513 w 106"/>
                <a:gd name="T97" fmla="*/ 17903 h 114"/>
                <a:gd name="T98" fmla="*/ 96674 w 106"/>
                <a:gd name="T99" fmla="*/ 28644 h 114"/>
                <a:gd name="T100" fmla="*/ 96674 w 106"/>
                <a:gd name="T101" fmla="*/ 35805 h 114"/>
                <a:gd name="T102" fmla="*/ 93093 w 106"/>
                <a:gd name="T103" fmla="*/ 42966 h 11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6"/>
                <a:gd name="T157" fmla="*/ 0 h 114"/>
                <a:gd name="T158" fmla="*/ 106 w 106"/>
                <a:gd name="T159" fmla="*/ 114 h 11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8" name="Freeform 34"/>
            <p:cNvSpPr>
              <a:spLocks/>
            </p:cNvSpPr>
            <p:nvPr/>
          </p:nvSpPr>
          <p:spPr bwMode="auto">
            <a:xfrm>
              <a:off x="4600952" y="1306885"/>
              <a:ext cx="673135" cy="640911"/>
            </a:xfrm>
            <a:custGeom>
              <a:avLst/>
              <a:gdLst>
                <a:gd name="T0" fmla="*/ 286440 w 376"/>
                <a:gd name="T1" fmla="*/ 114576 h 358"/>
                <a:gd name="T2" fmla="*/ 254216 w 376"/>
                <a:gd name="T3" fmla="*/ 143220 h 358"/>
                <a:gd name="T4" fmla="*/ 207669 w 376"/>
                <a:gd name="T5" fmla="*/ 164703 h 358"/>
                <a:gd name="T6" fmla="*/ 161123 w 376"/>
                <a:gd name="T7" fmla="*/ 207669 h 358"/>
                <a:gd name="T8" fmla="*/ 121737 w 376"/>
                <a:gd name="T9" fmla="*/ 250636 h 358"/>
                <a:gd name="T10" fmla="*/ 75191 w 376"/>
                <a:gd name="T11" fmla="*/ 247055 h 358"/>
                <a:gd name="T12" fmla="*/ 50127 w 376"/>
                <a:gd name="T13" fmla="*/ 279280 h 358"/>
                <a:gd name="T14" fmla="*/ 7161 w 376"/>
                <a:gd name="T15" fmla="*/ 372373 h 358"/>
                <a:gd name="T16" fmla="*/ 3581 w 376"/>
                <a:gd name="T17" fmla="*/ 415339 h 358"/>
                <a:gd name="T18" fmla="*/ 60869 w 376"/>
                <a:gd name="T19" fmla="*/ 426080 h 358"/>
                <a:gd name="T20" fmla="*/ 82352 w 376"/>
                <a:gd name="T21" fmla="*/ 443983 h 358"/>
                <a:gd name="T22" fmla="*/ 93093 w 376"/>
                <a:gd name="T23" fmla="*/ 461886 h 358"/>
                <a:gd name="T24" fmla="*/ 153962 w 376"/>
                <a:gd name="T25" fmla="*/ 483369 h 358"/>
                <a:gd name="T26" fmla="*/ 218411 w 376"/>
                <a:gd name="T27" fmla="*/ 379534 h 358"/>
                <a:gd name="T28" fmla="*/ 264957 w 376"/>
                <a:gd name="T29" fmla="*/ 361631 h 358"/>
                <a:gd name="T30" fmla="*/ 293601 w 376"/>
                <a:gd name="T31" fmla="*/ 347309 h 358"/>
                <a:gd name="T32" fmla="*/ 311504 w 376"/>
                <a:gd name="T33" fmla="*/ 358051 h 358"/>
                <a:gd name="T34" fmla="*/ 340148 w 376"/>
                <a:gd name="T35" fmla="*/ 426080 h 358"/>
                <a:gd name="T36" fmla="*/ 329406 w 376"/>
                <a:gd name="T37" fmla="*/ 483369 h 358"/>
                <a:gd name="T38" fmla="*/ 304343 w 376"/>
                <a:gd name="T39" fmla="*/ 558559 h 358"/>
                <a:gd name="T40" fmla="*/ 329406 w 376"/>
                <a:gd name="T41" fmla="*/ 544237 h 358"/>
                <a:gd name="T42" fmla="*/ 347309 w 376"/>
                <a:gd name="T43" fmla="*/ 551398 h 358"/>
                <a:gd name="T44" fmla="*/ 332987 w 376"/>
                <a:gd name="T45" fmla="*/ 580042 h 358"/>
                <a:gd name="T46" fmla="*/ 325826 w 376"/>
                <a:gd name="T47" fmla="*/ 601525 h 358"/>
                <a:gd name="T48" fmla="*/ 300762 w 376"/>
                <a:gd name="T49" fmla="*/ 619428 h 358"/>
                <a:gd name="T50" fmla="*/ 282860 w 376"/>
                <a:gd name="T51" fmla="*/ 640911 h 358"/>
                <a:gd name="T52" fmla="*/ 354470 w 376"/>
                <a:gd name="T53" fmla="*/ 587203 h 358"/>
                <a:gd name="T54" fmla="*/ 486949 w 376"/>
                <a:gd name="T55" fmla="*/ 465466 h 358"/>
                <a:gd name="T56" fmla="*/ 544237 w 376"/>
                <a:gd name="T57" fmla="*/ 451144 h 358"/>
                <a:gd name="T58" fmla="*/ 673135 w 376"/>
                <a:gd name="T59" fmla="*/ 279280 h 358"/>
                <a:gd name="T60" fmla="*/ 651652 w 376"/>
                <a:gd name="T61" fmla="*/ 218411 h 358"/>
                <a:gd name="T62" fmla="*/ 637330 w 376"/>
                <a:gd name="T63" fmla="*/ 218411 h 358"/>
                <a:gd name="T64" fmla="*/ 615847 w 376"/>
                <a:gd name="T65" fmla="*/ 196928 h 358"/>
                <a:gd name="T66" fmla="*/ 601525 w 376"/>
                <a:gd name="T67" fmla="*/ 110996 h 358"/>
                <a:gd name="T68" fmla="*/ 551398 w 376"/>
                <a:gd name="T69" fmla="*/ 53708 h 358"/>
                <a:gd name="T70" fmla="*/ 551398 w 376"/>
                <a:gd name="T71" fmla="*/ 21483 h 358"/>
                <a:gd name="T72" fmla="*/ 526334 w 376"/>
                <a:gd name="T73" fmla="*/ 42966 h 358"/>
                <a:gd name="T74" fmla="*/ 490529 w 376"/>
                <a:gd name="T75" fmla="*/ 35805 h 358"/>
                <a:gd name="T76" fmla="*/ 479788 w 376"/>
                <a:gd name="T77" fmla="*/ 14322 h 358"/>
                <a:gd name="T78" fmla="*/ 422500 w 376"/>
                <a:gd name="T79" fmla="*/ 0 h 358"/>
                <a:gd name="T80" fmla="*/ 418919 w 376"/>
                <a:gd name="T81" fmla="*/ 21483 h 358"/>
                <a:gd name="T82" fmla="*/ 404597 w 376"/>
                <a:gd name="T83" fmla="*/ 53708 h 358"/>
                <a:gd name="T84" fmla="*/ 375953 w 376"/>
                <a:gd name="T85" fmla="*/ 85932 h 358"/>
                <a:gd name="T86" fmla="*/ 307923 w 376"/>
                <a:gd name="T87" fmla="*/ 82352 h 3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6"/>
                <a:gd name="T133" fmla="*/ 0 h 358"/>
                <a:gd name="T134" fmla="*/ 376 w 376"/>
                <a:gd name="T135" fmla="*/ 358 h 3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99" name="Freeform 35"/>
            <p:cNvSpPr>
              <a:spLocks/>
            </p:cNvSpPr>
            <p:nvPr/>
          </p:nvSpPr>
          <p:spPr bwMode="auto">
            <a:xfrm>
              <a:off x="4751334" y="920190"/>
              <a:ext cx="959576" cy="651652"/>
            </a:xfrm>
            <a:custGeom>
              <a:avLst/>
              <a:gdLst>
                <a:gd name="T0" fmla="*/ 164703 w 536"/>
                <a:gd name="T1" fmla="*/ 10742 h 364"/>
                <a:gd name="T2" fmla="*/ 125318 w 536"/>
                <a:gd name="T3" fmla="*/ 35805 h 364"/>
                <a:gd name="T4" fmla="*/ 103835 w 536"/>
                <a:gd name="T5" fmla="*/ 64449 h 364"/>
                <a:gd name="T6" fmla="*/ 50127 w 536"/>
                <a:gd name="T7" fmla="*/ 71610 h 364"/>
                <a:gd name="T8" fmla="*/ 0 w 536"/>
                <a:gd name="T9" fmla="*/ 71610 h 364"/>
                <a:gd name="T10" fmla="*/ 60869 w 536"/>
                <a:gd name="T11" fmla="*/ 114576 h 364"/>
                <a:gd name="T12" fmla="*/ 89513 w 536"/>
                <a:gd name="T13" fmla="*/ 250635 h 364"/>
                <a:gd name="T14" fmla="*/ 157542 w 536"/>
                <a:gd name="T15" fmla="*/ 218411 h 364"/>
                <a:gd name="T16" fmla="*/ 225572 w 536"/>
                <a:gd name="T17" fmla="*/ 315084 h 364"/>
                <a:gd name="T18" fmla="*/ 229152 w 536"/>
                <a:gd name="T19" fmla="*/ 393856 h 364"/>
                <a:gd name="T20" fmla="*/ 282860 w 536"/>
                <a:gd name="T21" fmla="*/ 372373 h 364"/>
                <a:gd name="T22" fmla="*/ 336568 w 536"/>
                <a:gd name="T23" fmla="*/ 386695 h 364"/>
                <a:gd name="T24" fmla="*/ 347309 w 536"/>
                <a:gd name="T25" fmla="*/ 408178 h 364"/>
                <a:gd name="T26" fmla="*/ 375953 w 536"/>
                <a:gd name="T27" fmla="*/ 383114 h 364"/>
                <a:gd name="T28" fmla="*/ 411758 w 536"/>
                <a:gd name="T29" fmla="*/ 390275 h 364"/>
                <a:gd name="T30" fmla="*/ 415339 w 536"/>
                <a:gd name="T31" fmla="*/ 433241 h 364"/>
                <a:gd name="T32" fmla="*/ 469046 w 536"/>
                <a:gd name="T33" fmla="*/ 490529 h 364"/>
                <a:gd name="T34" fmla="*/ 479788 w 536"/>
                <a:gd name="T35" fmla="*/ 580042 h 364"/>
                <a:gd name="T36" fmla="*/ 504852 w 536"/>
                <a:gd name="T37" fmla="*/ 590783 h 364"/>
                <a:gd name="T38" fmla="*/ 533496 w 536"/>
                <a:gd name="T39" fmla="*/ 615847 h 364"/>
                <a:gd name="T40" fmla="*/ 583623 w 536"/>
                <a:gd name="T41" fmla="*/ 544237 h 364"/>
                <a:gd name="T42" fmla="*/ 630169 w 536"/>
                <a:gd name="T43" fmla="*/ 526334 h 364"/>
                <a:gd name="T44" fmla="*/ 716101 w 536"/>
                <a:gd name="T45" fmla="*/ 486949 h 364"/>
                <a:gd name="T46" fmla="*/ 723262 w 536"/>
                <a:gd name="T47" fmla="*/ 465466 h 364"/>
                <a:gd name="T48" fmla="*/ 769809 w 536"/>
                <a:gd name="T49" fmla="*/ 458305 h 364"/>
                <a:gd name="T50" fmla="*/ 812775 w 536"/>
                <a:gd name="T51" fmla="*/ 408178 h 364"/>
                <a:gd name="T52" fmla="*/ 852161 w 536"/>
                <a:gd name="T53" fmla="*/ 304343 h 364"/>
                <a:gd name="T54" fmla="*/ 887966 w 536"/>
                <a:gd name="T55" fmla="*/ 300762 h 364"/>
                <a:gd name="T56" fmla="*/ 927351 w 536"/>
                <a:gd name="T57" fmla="*/ 315084 h 364"/>
                <a:gd name="T58" fmla="*/ 959576 w 536"/>
                <a:gd name="T59" fmla="*/ 221991 h 364"/>
                <a:gd name="T60" fmla="*/ 902288 w 536"/>
                <a:gd name="T61" fmla="*/ 211250 h 364"/>
                <a:gd name="T62" fmla="*/ 866483 w 536"/>
                <a:gd name="T63" fmla="*/ 186186 h 364"/>
                <a:gd name="T64" fmla="*/ 841419 w 536"/>
                <a:gd name="T65" fmla="*/ 200508 h 364"/>
                <a:gd name="T66" fmla="*/ 798453 w 536"/>
                <a:gd name="T67" fmla="*/ 196928 h 364"/>
                <a:gd name="T68" fmla="*/ 798453 w 536"/>
                <a:gd name="T69" fmla="*/ 243474 h 364"/>
                <a:gd name="T70" fmla="*/ 766228 w 536"/>
                <a:gd name="T71" fmla="*/ 261377 h 364"/>
                <a:gd name="T72" fmla="*/ 741165 w 536"/>
                <a:gd name="T73" fmla="*/ 250635 h 364"/>
                <a:gd name="T74" fmla="*/ 669555 w 536"/>
                <a:gd name="T75" fmla="*/ 186186 h 364"/>
                <a:gd name="T76" fmla="*/ 655233 w 536"/>
                <a:gd name="T77" fmla="*/ 157542 h 364"/>
                <a:gd name="T78" fmla="*/ 658813 w 536"/>
                <a:gd name="T79" fmla="*/ 179025 h 364"/>
                <a:gd name="T80" fmla="*/ 608686 w 536"/>
                <a:gd name="T81" fmla="*/ 207669 h 364"/>
                <a:gd name="T82" fmla="*/ 601525 w 536"/>
                <a:gd name="T83" fmla="*/ 179025 h 364"/>
                <a:gd name="T84" fmla="*/ 562140 w 536"/>
                <a:gd name="T85" fmla="*/ 150381 h 364"/>
                <a:gd name="T86" fmla="*/ 515593 w 536"/>
                <a:gd name="T87" fmla="*/ 143220 h 364"/>
                <a:gd name="T88" fmla="*/ 508432 w 536"/>
                <a:gd name="T89" fmla="*/ 100254 h 364"/>
                <a:gd name="T90" fmla="*/ 451144 w 536"/>
                <a:gd name="T91" fmla="*/ 125318 h 364"/>
                <a:gd name="T92" fmla="*/ 418919 w 536"/>
                <a:gd name="T93" fmla="*/ 118157 h 364"/>
                <a:gd name="T94" fmla="*/ 379534 w 536"/>
                <a:gd name="T95" fmla="*/ 82352 h 364"/>
                <a:gd name="T96" fmla="*/ 347309 w 536"/>
                <a:gd name="T97" fmla="*/ 82352 h 364"/>
                <a:gd name="T98" fmla="*/ 272119 w 536"/>
                <a:gd name="T99" fmla="*/ 103835 h 364"/>
                <a:gd name="T100" fmla="*/ 214830 w 536"/>
                <a:gd name="T101" fmla="*/ 75191 h 36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6"/>
                <a:gd name="T154" fmla="*/ 0 h 364"/>
                <a:gd name="T155" fmla="*/ 536 w 536"/>
                <a:gd name="T156" fmla="*/ 364 h 36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400" name="Freeform 36"/>
            <p:cNvSpPr>
              <a:spLocks/>
            </p:cNvSpPr>
            <p:nvPr/>
          </p:nvSpPr>
          <p:spPr bwMode="auto">
            <a:xfrm>
              <a:off x="4547245" y="0"/>
              <a:ext cx="1285402" cy="1167245"/>
            </a:xfrm>
            <a:custGeom>
              <a:avLst/>
              <a:gdLst>
                <a:gd name="T0" fmla="*/ 1274660 w 718"/>
                <a:gd name="T1" fmla="*/ 519173 h 652"/>
                <a:gd name="T2" fmla="*/ 1260338 w 718"/>
                <a:gd name="T3" fmla="*/ 483368 h 652"/>
                <a:gd name="T4" fmla="*/ 1238855 w 718"/>
                <a:gd name="T5" fmla="*/ 418919 h 652"/>
                <a:gd name="T6" fmla="*/ 1185148 w 718"/>
                <a:gd name="T7" fmla="*/ 454724 h 652"/>
                <a:gd name="T8" fmla="*/ 1131440 w 718"/>
                <a:gd name="T9" fmla="*/ 494110 h 652"/>
                <a:gd name="T10" fmla="*/ 1106377 w 718"/>
                <a:gd name="T11" fmla="*/ 572881 h 652"/>
                <a:gd name="T12" fmla="*/ 913029 w 718"/>
                <a:gd name="T13" fmla="*/ 551398 h 652"/>
                <a:gd name="T14" fmla="*/ 887966 w 718"/>
                <a:gd name="T15" fmla="*/ 501271 h 652"/>
                <a:gd name="T16" fmla="*/ 809195 w 718"/>
                <a:gd name="T17" fmla="*/ 440402 h 652"/>
                <a:gd name="T18" fmla="*/ 594364 w 718"/>
                <a:gd name="T19" fmla="*/ 418919 h 652"/>
                <a:gd name="T20" fmla="*/ 461885 w 718"/>
                <a:gd name="T21" fmla="*/ 196928 h 652"/>
                <a:gd name="T22" fmla="*/ 293602 w 718"/>
                <a:gd name="T23" fmla="*/ 25064 h 652"/>
                <a:gd name="T24" fmla="*/ 168284 w 718"/>
                <a:gd name="T25" fmla="*/ 10742 h 652"/>
                <a:gd name="T26" fmla="*/ 96674 w 718"/>
                <a:gd name="T27" fmla="*/ 7161 h 652"/>
                <a:gd name="T28" fmla="*/ 14322 w 718"/>
                <a:gd name="T29" fmla="*/ 64449 h 652"/>
                <a:gd name="T30" fmla="*/ 0 w 718"/>
                <a:gd name="T31" fmla="*/ 110996 h 652"/>
                <a:gd name="T32" fmla="*/ 39386 w 718"/>
                <a:gd name="T33" fmla="*/ 153962 h 652"/>
                <a:gd name="T34" fmla="*/ 75191 w 718"/>
                <a:gd name="T35" fmla="*/ 125318 h 652"/>
                <a:gd name="T36" fmla="*/ 132479 w 718"/>
                <a:gd name="T37" fmla="*/ 168284 h 652"/>
                <a:gd name="T38" fmla="*/ 171864 w 718"/>
                <a:gd name="T39" fmla="*/ 250635 h 652"/>
                <a:gd name="T40" fmla="*/ 221991 w 718"/>
                <a:gd name="T41" fmla="*/ 264957 h 652"/>
                <a:gd name="T42" fmla="*/ 315085 w 718"/>
                <a:gd name="T43" fmla="*/ 196928 h 652"/>
                <a:gd name="T44" fmla="*/ 411758 w 718"/>
                <a:gd name="T45" fmla="*/ 247055 h 652"/>
                <a:gd name="T46" fmla="*/ 426080 w 718"/>
                <a:gd name="T47" fmla="*/ 350890 h 652"/>
                <a:gd name="T48" fmla="*/ 429661 w 718"/>
                <a:gd name="T49" fmla="*/ 447563 h 652"/>
                <a:gd name="T50" fmla="*/ 415339 w 718"/>
                <a:gd name="T51" fmla="*/ 508432 h 652"/>
                <a:gd name="T52" fmla="*/ 408178 w 718"/>
                <a:gd name="T53" fmla="*/ 590784 h 652"/>
                <a:gd name="T54" fmla="*/ 383114 w 718"/>
                <a:gd name="T55" fmla="*/ 655233 h 652"/>
                <a:gd name="T56" fmla="*/ 322246 w 718"/>
                <a:gd name="T57" fmla="*/ 662394 h 652"/>
                <a:gd name="T58" fmla="*/ 275699 w 718"/>
                <a:gd name="T59" fmla="*/ 741165 h 652"/>
                <a:gd name="T60" fmla="*/ 257797 w 718"/>
                <a:gd name="T61" fmla="*/ 798453 h 652"/>
                <a:gd name="T62" fmla="*/ 318665 w 718"/>
                <a:gd name="T63" fmla="*/ 852160 h 652"/>
                <a:gd name="T64" fmla="*/ 336568 w 718"/>
                <a:gd name="T65" fmla="*/ 923771 h 652"/>
                <a:gd name="T66" fmla="*/ 404597 w 718"/>
                <a:gd name="T67" fmla="*/ 945254 h 652"/>
                <a:gd name="T68" fmla="*/ 454724 w 718"/>
                <a:gd name="T69" fmla="*/ 1002542 h 652"/>
                <a:gd name="T70" fmla="*/ 490530 w 718"/>
                <a:gd name="T71" fmla="*/ 1002542 h 652"/>
                <a:gd name="T72" fmla="*/ 551398 w 718"/>
                <a:gd name="T73" fmla="*/ 988220 h 652"/>
                <a:gd name="T74" fmla="*/ 597945 w 718"/>
                <a:gd name="T75" fmla="*/ 973898 h 652"/>
                <a:gd name="T76" fmla="*/ 615847 w 718"/>
                <a:gd name="T77" fmla="*/ 995381 h 652"/>
                <a:gd name="T78" fmla="*/ 648072 w 718"/>
                <a:gd name="T79" fmla="*/ 1031186 h 652"/>
                <a:gd name="T80" fmla="*/ 651652 w 718"/>
                <a:gd name="T81" fmla="*/ 1009703 h 652"/>
                <a:gd name="T82" fmla="*/ 719682 w 718"/>
                <a:gd name="T83" fmla="*/ 1006122 h 652"/>
                <a:gd name="T84" fmla="*/ 755487 w 718"/>
                <a:gd name="T85" fmla="*/ 1052669 h 652"/>
                <a:gd name="T86" fmla="*/ 816356 w 718"/>
                <a:gd name="T87" fmla="*/ 1088474 h 652"/>
                <a:gd name="T88" fmla="*/ 848580 w 718"/>
                <a:gd name="T89" fmla="*/ 1102796 h 652"/>
                <a:gd name="T90" fmla="*/ 848580 w 718"/>
                <a:gd name="T91" fmla="*/ 1066991 h 652"/>
                <a:gd name="T92" fmla="*/ 870063 w 718"/>
                <a:gd name="T93" fmla="*/ 1056249 h 652"/>
                <a:gd name="T94" fmla="*/ 887966 w 718"/>
                <a:gd name="T95" fmla="*/ 1102796 h 652"/>
                <a:gd name="T96" fmla="*/ 916610 w 718"/>
                <a:gd name="T97" fmla="*/ 1120698 h 652"/>
                <a:gd name="T98" fmla="*/ 973898 w 718"/>
                <a:gd name="T99" fmla="*/ 1142181 h 652"/>
                <a:gd name="T100" fmla="*/ 995381 w 718"/>
                <a:gd name="T101" fmla="*/ 1106376 h 652"/>
                <a:gd name="T102" fmla="*/ 1059830 w 718"/>
                <a:gd name="T103" fmla="*/ 1070571 h 652"/>
                <a:gd name="T104" fmla="*/ 1092055 w 718"/>
                <a:gd name="T105" fmla="*/ 1074152 h 652"/>
                <a:gd name="T106" fmla="*/ 1092055 w 718"/>
                <a:gd name="T107" fmla="*/ 1106376 h 652"/>
                <a:gd name="T108" fmla="*/ 1145762 w 718"/>
                <a:gd name="T109" fmla="*/ 1127859 h 652"/>
                <a:gd name="T110" fmla="*/ 1117118 w 718"/>
                <a:gd name="T111" fmla="*/ 1006122 h 652"/>
                <a:gd name="T112" fmla="*/ 1102796 w 718"/>
                <a:gd name="T113" fmla="*/ 927351 h 652"/>
                <a:gd name="T114" fmla="*/ 1185148 w 718"/>
                <a:gd name="T115" fmla="*/ 862902 h 652"/>
                <a:gd name="T116" fmla="*/ 1260338 w 718"/>
                <a:gd name="T117" fmla="*/ 852160 h 652"/>
                <a:gd name="T118" fmla="*/ 1281821 w 718"/>
                <a:gd name="T119" fmla="*/ 683877 h 65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18"/>
                <a:gd name="T181" fmla="*/ 0 h 652"/>
                <a:gd name="T182" fmla="*/ 718 w 718"/>
                <a:gd name="T183" fmla="*/ 652 h 65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401" name="Freeform 37"/>
            <p:cNvSpPr>
              <a:spLocks/>
            </p:cNvSpPr>
            <p:nvPr/>
          </p:nvSpPr>
          <p:spPr bwMode="auto">
            <a:xfrm>
              <a:off x="4293029" y="2094597"/>
              <a:ext cx="776970" cy="486949"/>
            </a:xfrm>
            <a:custGeom>
              <a:avLst/>
              <a:gdLst>
                <a:gd name="T0" fmla="*/ 708940 w 434"/>
                <a:gd name="T1" fmla="*/ 14322 h 272"/>
                <a:gd name="T2" fmla="*/ 694618 w 434"/>
                <a:gd name="T3" fmla="*/ 25064 h 272"/>
                <a:gd name="T4" fmla="*/ 590784 w 434"/>
                <a:gd name="T5" fmla="*/ 10742 h 272"/>
                <a:gd name="T6" fmla="*/ 483369 w 434"/>
                <a:gd name="T7" fmla="*/ 75191 h 272"/>
                <a:gd name="T8" fmla="*/ 479788 w 434"/>
                <a:gd name="T9" fmla="*/ 110996 h 272"/>
                <a:gd name="T10" fmla="*/ 408178 w 434"/>
                <a:gd name="T11" fmla="*/ 110996 h 272"/>
                <a:gd name="T12" fmla="*/ 390275 w 434"/>
                <a:gd name="T13" fmla="*/ 107415 h 272"/>
                <a:gd name="T14" fmla="*/ 379534 w 434"/>
                <a:gd name="T15" fmla="*/ 93093 h 272"/>
                <a:gd name="T16" fmla="*/ 300763 w 434"/>
                <a:gd name="T17" fmla="*/ 0 h 272"/>
                <a:gd name="T18" fmla="*/ 268538 w 434"/>
                <a:gd name="T19" fmla="*/ 35805 h 272"/>
                <a:gd name="T20" fmla="*/ 257797 w 434"/>
                <a:gd name="T21" fmla="*/ 0 h 272"/>
                <a:gd name="T22" fmla="*/ 214830 w 434"/>
                <a:gd name="T23" fmla="*/ 32225 h 272"/>
                <a:gd name="T24" fmla="*/ 182606 w 434"/>
                <a:gd name="T25" fmla="*/ 42966 h 272"/>
                <a:gd name="T26" fmla="*/ 100254 w 434"/>
                <a:gd name="T27" fmla="*/ 125318 h 272"/>
                <a:gd name="T28" fmla="*/ 39386 w 434"/>
                <a:gd name="T29" fmla="*/ 264958 h 272"/>
                <a:gd name="T30" fmla="*/ 35805 w 434"/>
                <a:gd name="T31" fmla="*/ 272119 h 272"/>
                <a:gd name="T32" fmla="*/ 35805 w 434"/>
                <a:gd name="T33" fmla="*/ 286441 h 272"/>
                <a:gd name="T34" fmla="*/ 57288 w 434"/>
                <a:gd name="T35" fmla="*/ 336568 h 272"/>
                <a:gd name="T36" fmla="*/ 60869 w 434"/>
                <a:gd name="T37" fmla="*/ 368792 h 272"/>
                <a:gd name="T38" fmla="*/ 0 w 434"/>
                <a:gd name="T39" fmla="*/ 408178 h 272"/>
                <a:gd name="T40" fmla="*/ 28644 w 434"/>
                <a:gd name="T41" fmla="*/ 436822 h 272"/>
                <a:gd name="T42" fmla="*/ 32225 w 434"/>
                <a:gd name="T43" fmla="*/ 451144 h 272"/>
                <a:gd name="T44" fmla="*/ 64449 w 434"/>
                <a:gd name="T45" fmla="*/ 472627 h 272"/>
                <a:gd name="T46" fmla="*/ 132479 w 434"/>
                <a:gd name="T47" fmla="*/ 476207 h 272"/>
                <a:gd name="T48" fmla="*/ 164703 w 434"/>
                <a:gd name="T49" fmla="*/ 411758 h 272"/>
                <a:gd name="T50" fmla="*/ 211250 w 434"/>
                <a:gd name="T51" fmla="*/ 429661 h 272"/>
                <a:gd name="T52" fmla="*/ 211250 w 434"/>
                <a:gd name="T53" fmla="*/ 436822 h 272"/>
                <a:gd name="T54" fmla="*/ 207669 w 434"/>
                <a:gd name="T55" fmla="*/ 458305 h 272"/>
                <a:gd name="T56" fmla="*/ 221991 w 434"/>
                <a:gd name="T57" fmla="*/ 472627 h 272"/>
                <a:gd name="T58" fmla="*/ 286441 w 434"/>
                <a:gd name="T59" fmla="*/ 465466 h 272"/>
                <a:gd name="T60" fmla="*/ 307924 w 434"/>
                <a:gd name="T61" fmla="*/ 451144 h 272"/>
                <a:gd name="T62" fmla="*/ 329407 w 434"/>
                <a:gd name="T63" fmla="*/ 451144 h 272"/>
                <a:gd name="T64" fmla="*/ 361631 w 434"/>
                <a:gd name="T65" fmla="*/ 461885 h 272"/>
                <a:gd name="T66" fmla="*/ 379534 w 434"/>
                <a:gd name="T67" fmla="*/ 447563 h 272"/>
                <a:gd name="T68" fmla="*/ 386695 w 434"/>
                <a:gd name="T69" fmla="*/ 443983 h 272"/>
                <a:gd name="T70" fmla="*/ 401017 w 434"/>
                <a:gd name="T71" fmla="*/ 422500 h 272"/>
                <a:gd name="T72" fmla="*/ 426080 w 434"/>
                <a:gd name="T73" fmla="*/ 393856 h 272"/>
                <a:gd name="T74" fmla="*/ 447563 w 434"/>
                <a:gd name="T75" fmla="*/ 379534 h 272"/>
                <a:gd name="T76" fmla="*/ 451144 w 434"/>
                <a:gd name="T77" fmla="*/ 383114 h 272"/>
                <a:gd name="T78" fmla="*/ 465466 w 434"/>
                <a:gd name="T79" fmla="*/ 386695 h 272"/>
                <a:gd name="T80" fmla="*/ 501271 w 434"/>
                <a:gd name="T81" fmla="*/ 307924 h 272"/>
                <a:gd name="T82" fmla="*/ 529915 w 434"/>
                <a:gd name="T83" fmla="*/ 286441 h 272"/>
                <a:gd name="T84" fmla="*/ 537076 w 434"/>
                <a:gd name="T85" fmla="*/ 268538 h 272"/>
                <a:gd name="T86" fmla="*/ 526335 w 434"/>
                <a:gd name="T87" fmla="*/ 229152 h 272"/>
                <a:gd name="T88" fmla="*/ 533496 w 434"/>
                <a:gd name="T89" fmla="*/ 214830 h 272"/>
                <a:gd name="T90" fmla="*/ 554979 w 434"/>
                <a:gd name="T91" fmla="*/ 214830 h 272"/>
                <a:gd name="T92" fmla="*/ 576462 w 434"/>
                <a:gd name="T93" fmla="*/ 200508 h 272"/>
                <a:gd name="T94" fmla="*/ 576462 w 434"/>
                <a:gd name="T95" fmla="*/ 193347 h 272"/>
                <a:gd name="T96" fmla="*/ 605106 w 434"/>
                <a:gd name="T97" fmla="*/ 171864 h 272"/>
                <a:gd name="T98" fmla="*/ 587203 w 434"/>
                <a:gd name="T99" fmla="*/ 168284 h 272"/>
                <a:gd name="T100" fmla="*/ 587203 w 434"/>
                <a:gd name="T101" fmla="*/ 157542 h 272"/>
                <a:gd name="T102" fmla="*/ 594364 w 434"/>
                <a:gd name="T103" fmla="*/ 153962 h 272"/>
                <a:gd name="T104" fmla="*/ 612267 w 434"/>
                <a:gd name="T105" fmla="*/ 150381 h 272"/>
                <a:gd name="T106" fmla="*/ 723262 w 434"/>
                <a:gd name="T107" fmla="*/ 71610 h 272"/>
                <a:gd name="T108" fmla="*/ 766228 w 434"/>
                <a:gd name="T109" fmla="*/ 85932 h 272"/>
                <a:gd name="T110" fmla="*/ 759067 w 434"/>
                <a:gd name="T111" fmla="*/ 50127 h 272"/>
                <a:gd name="T112" fmla="*/ 773389 w 434"/>
                <a:gd name="T113" fmla="*/ 21483 h 272"/>
                <a:gd name="T114" fmla="*/ 762648 w 434"/>
                <a:gd name="T115" fmla="*/ 25064 h 272"/>
                <a:gd name="T116" fmla="*/ 730423 w 434"/>
                <a:gd name="T117" fmla="*/ 28644 h 272"/>
                <a:gd name="T118" fmla="*/ 723262 w 434"/>
                <a:gd name="T119" fmla="*/ 21483 h 272"/>
                <a:gd name="T120" fmla="*/ 708940 w 434"/>
                <a:gd name="T121" fmla="*/ 14322 h 2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4"/>
                <a:gd name="T184" fmla="*/ 0 h 272"/>
                <a:gd name="T185" fmla="*/ 434 w 434"/>
                <a:gd name="T186" fmla="*/ 272 h 27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402" name="Freeform 38"/>
            <p:cNvSpPr>
              <a:spLocks/>
            </p:cNvSpPr>
            <p:nvPr/>
          </p:nvSpPr>
          <p:spPr bwMode="auto">
            <a:xfrm>
              <a:off x="5019872" y="2903792"/>
              <a:ext cx="121737" cy="107415"/>
            </a:xfrm>
            <a:custGeom>
              <a:avLst/>
              <a:gdLst>
                <a:gd name="T0" fmla="*/ 110995 w 68"/>
                <a:gd name="T1" fmla="*/ 57288 h 60"/>
                <a:gd name="T2" fmla="*/ 121737 w 68"/>
                <a:gd name="T3" fmla="*/ 42966 h 60"/>
                <a:gd name="T4" fmla="*/ 85932 w 68"/>
                <a:gd name="T5" fmla="*/ 14322 h 60"/>
                <a:gd name="T6" fmla="*/ 71610 w 68"/>
                <a:gd name="T7" fmla="*/ 7161 h 60"/>
                <a:gd name="T8" fmla="*/ 60869 w 68"/>
                <a:gd name="T9" fmla="*/ 0 h 60"/>
                <a:gd name="T10" fmla="*/ 50127 w 68"/>
                <a:gd name="T11" fmla="*/ 0 h 60"/>
                <a:gd name="T12" fmla="*/ 39385 w 68"/>
                <a:gd name="T13" fmla="*/ 0 h 60"/>
                <a:gd name="T14" fmla="*/ 25063 w 68"/>
                <a:gd name="T15" fmla="*/ 3581 h 60"/>
                <a:gd name="T16" fmla="*/ 25063 w 68"/>
                <a:gd name="T17" fmla="*/ 35805 h 60"/>
                <a:gd name="T18" fmla="*/ 17902 w 68"/>
                <a:gd name="T19" fmla="*/ 50127 h 60"/>
                <a:gd name="T20" fmla="*/ 7161 w 68"/>
                <a:gd name="T21" fmla="*/ 64449 h 60"/>
                <a:gd name="T22" fmla="*/ 0 w 68"/>
                <a:gd name="T23" fmla="*/ 71610 h 60"/>
                <a:gd name="T24" fmla="*/ 14322 w 68"/>
                <a:gd name="T25" fmla="*/ 85932 h 60"/>
                <a:gd name="T26" fmla="*/ 17902 w 68"/>
                <a:gd name="T27" fmla="*/ 85932 h 60"/>
                <a:gd name="T28" fmla="*/ 21483 w 68"/>
                <a:gd name="T29" fmla="*/ 100254 h 60"/>
                <a:gd name="T30" fmla="*/ 39385 w 68"/>
                <a:gd name="T31" fmla="*/ 107415 h 60"/>
                <a:gd name="T32" fmla="*/ 50127 w 68"/>
                <a:gd name="T33" fmla="*/ 100254 h 60"/>
                <a:gd name="T34" fmla="*/ 60869 w 68"/>
                <a:gd name="T35" fmla="*/ 96674 h 60"/>
                <a:gd name="T36" fmla="*/ 93093 w 68"/>
                <a:gd name="T37" fmla="*/ 103835 h 60"/>
                <a:gd name="T38" fmla="*/ 93093 w 68"/>
                <a:gd name="T39" fmla="*/ 93093 h 60"/>
                <a:gd name="T40" fmla="*/ 96673 w 68"/>
                <a:gd name="T41" fmla="*/ 78771 h 60"/>
                <a:gd name="T42" fmla="*/ 100254 w 68"/>
                <a:gd name="T43" fmla="*/ 68030 h 60"/>
                <a:gd name="T44" fmla="*/ 103834 w 68"/>
                <a:gd name="T45" fmla="*/ 60869 h 60"/>
                <a:gd name="T46" fmla="*/ 110995 w 68"/>
                <a:gd name="T47" fmla="*/ 57288 h 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8"/>
                <a:gd name="T73" fmla="*/ 0 h 60"/>
                <a:gd name="T74" fmla="*/ 68 w 68"/>
                <a:gd name="T75" fmla="*/ 60 h 6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403" name="Freeform 39"/>
            <p:cNvSpPr>
              <a:spLocks/>
            </p:cNvSpPr>
            <p:nvPr/>
          </p:nvSpPr>
          <p:spPr bwMode="auto">
            <a:xfrm>
              <a:off x="4450571" y="2492033"/>
              <a:ext cx="676716" cy="522754"/>
            </a:xfrm>
            <a:custGeom>
              <a:avLst/>
              <a:gdLst>
                <a:gd name="T0" fmla="*/ 472627 w 378"/>
                <a:gd name="T1" fmla="*/ 153962 h 292"/>
                <a:gd name="T2" fmla="*/ 451144 w 378"/>
                <a:gd name="T3" fmla="*/ 125318 h 292"/>
                <a:gd name="T4" fmla="*/ 404597 w 378"/>
                <a:gd name="T5" fmla="*/ 78771 h 292"/>
                <a:gd name="T6" fmla="*/ 365212 w 378"/>
                <a:gd name="T7" fmla="*/ 68030 h 292"/>
                <a:gd name="T8" fmla="*/ 347309 w 378"/>
                <a:gd name="T9" fmla="*/ 50127 h 292"/>
                <a:gd name="T10" fmla="*/ 304343 w 378"/>
                <a:gd name="T11" fmla="*/ 32225 h 292"/>
                <a:gd name="T12" fmla="*/ 304343 w 378"/>
                <a:gd name="T13" fmla="*/ 3581 h 292"/>
                <a:gd name="T14" fmla="*/ 293602 w 378"/>
                <a:gd name="T15" fmla="*/ 0 h 292"/>
                <a:gd name="T16" fmla="*/ 264958 w 378"/>
                <a:gd name="T17" fmla="*/ 21483 h 292"/>
                <a:gd name="T18" fmla="*/ 250636 w 378"/>
                <a:gd name="T19" fmla="*/ 46547 h 292"/>
                <a:gd name="T20" fmla="*/ 225572 w 378"/>
                <a:gd name="T21" fmla="*/ 82352 h 292"/>
                <a:gd name="T22" fmla="*/ 214830 w 378"/>
                <a:gd name="T23" fmla="*/ 93093 h 292"/>
                <a:gd name="T24" fmla="*/ 207669 w 378"/>
                <a:gd name="T25" fmla="*/ 85932 h 292"/>
                <a:gd name="T26" fmla="*/ 182606 w 378"/>
                <a:gd name="T27" fmla="*/ 71610 h 292"/>
                <a:gd name="T28" fmla="*/ 157542 w 378"/>
                <a:gd name="T29" fmla="*/ 71610 h 292"/>
                <a:gd name="T30" fmla="*/ 110996 w 378"/>
                <a:gd name="T31" fmla="*/ 89513 h 292"/>
                <a:gd name="T32" fmla="*/ 46547 w 378"/>
                <a:gd name="T33" fmla="*/ 78771 h 292"/>
                <a:gd name="T34" fmla="*/ 35805 w 378"/>
                <a:gd name="T35" fmla="*/ 57288 h 292"/>
                <a:gd name="T36" fmla="*/ 14322 w 378"/>
                <a:gd name="T37" fmla="*/ 32225 h 292"/>
                <a:gd name="T38" fmla="*/ 7161 w 378"/>
                <a:gd name="T39" fmla="*/ 64449 h 292"/>
                <a:gd name="T40" fmla="*/ 0 w 378"/>
                <a:gd name="T41" fmla="*/ 71610 h 292"/>
                <a:gd name="T42" fmla="*/ 17903 w 378"/>
                <a:gd name="T43" fmla="*/ 75191 h 292"/>
                <a:gd name="T44" fmla="*/ 71610 w 378"/>
                <a:gd name="T45" fmla="*/ 136059 h 292"/>
                <a:gd name="T46" fmla="*/ 175445 w 378"/>
                <a:gd name="T47" fmla="*/ 171864 h 292"/>
                <a:gd name="T48" fmla="*/ 200508 w 378"/>
                <a:gd name="T49" fmla="*/ 200508 h 292"/>
                <a:gd name="T50" fmla="*/ 221991 w 378"/>
                <a:gd name="T51" fmla="*/ 268538 h 292"/>
                <a:gd name="T52" fmla="*/ 261377 w 378"/>
                <a:gd name="T53" fmla="*/ 290021 h 292"/>
                <a:gd name="T54" fmla="*/ 322246 w 378"/>
                <a:gd name="T55" fmla="*/ 257796 h 292"/>
                <a:gd name="T56" fmla="*/ 329407 w 378"/>
                <a:gd name="T57" fmla="*/ 257796 h 292"/>
                <a:gd name="T58" fmla="*/ 358051 w 378"/>
                <a:gd name="T59" fmla="*/ 261377 h 292"/>
                <a:gd name="T60" fmla="*/ 354470 w 378"/>
                <a:gd name="T61" fmla="*/ 272119 h 292"/>
                <a:gd name="T62" fmla="*/ 332987 w 378"/>
                <a:gd name="T63" fmla="*/ 332987 h 292"/>
                <a:gd name="T64" fmla="*/ 297182 w 378"/>
                <a:gd name="T65" fmla="*/ 347309 h 292"/>
                <a:gd name="T66" fmla="*/ 272119 w 378"/>
                <a:gd name="T67" fmla="*/ 397436 h 292"/>
                <a:gd name="T68" fmla="*/ 264958 w 378"/>
                <a:gd name="T69" fmla="*/ 418919 h 292"/>
                <a:gd name="T70" fmla="*/ 307924 w 378"/>
                <a:gd name="T71" fmla="*/ 451144 h 292"/>
                <a:gd name="T72" fmla="*/ 325826 w 378"/>
                <a:gd name="T73" fmla="*/ 454724 h 292"/>
                <a:gd name="T74" fmla="*/ 347309 w 378"/>
                <a:gd name="T75" fmla="*/ 483368 h 292"/>
                <a:gd name="T76" fmla="*/ 365212 w 378"/>
                <a:gd name="T77" fmla="*/ 469046 h 292"/>
                <a:gd name="T78" fmla="*/ 383114 w 378"/>
                <a:gd name="T79" fmla="*/ 472627 h 292"/>
                <a:gd name="T80" fmla="*/ 401017 w 378"/>
                <a:gd name="T81" fmla="*/ 483368 h 292"/>
                <a:gd name="T82" fmla="*/ 422500 w 378"/>
                <a:gd name="T83" fmla="*/ 512012 h 292"/>
                <a:gd name="T84" fmla="*/ 433241 w 378"/>
                <a:gd name="T85" fmla="*/ 508432 h 292"/>
                <a:gd name="T86" fmla="*/ 472627 w 378"/>
                <a:gd name="T87" fmla="*/ 515593 h 292"/>
                <a:gd name="T88" fmla="*/ 544237 w 378"/>
                <a:gd name="T89" fmla="*/ 512012 h 292"/>
                <a:gd name="T90" fmla="*/ 569301 w 378"/>
                <a:gd name="T91" fmla="*/ 497690 h 292"/>
                <a:gd name="T92" fmla="*/ 558559 w 378"/>
                <a:gd name="T93" fmla="*/ 479788 h 292"/>
                <a:gd name="T94" fmla="*/ 576462 w 378"/>
                <a:gd name="T95" fmla="*/ 458305 h 292"/>
                <a:gd name="T96" fmla="*/ 580042 w 378"/>
                <a:gd name="T97" fmla="*/ 426080 h 292"/>
                <a:gd name="T98" fmla="*/ 583623 w 378"/>
                <a:gd name="T99" fmla="*/ 411758 h 292"/>
                <a:gd name="T100" fmla="*/ 608686 w 378"/>
                <a:gd name="T101" fmla="*/ 397436 h 292"/>
                <a:gd name="T102" fmla="*/ 637330 w 378"/>
                <a:gd name="T103" fmla="*/ 404597 h 292"/>
                <a:gd name="T104" fmla="*/ 676716 w 378"/>
                <a:gd name="T105" fmla="*/ 426080 h 292"/>
                <a:gd name="T106" fmla="*/ 651652 w 378"/>
                <a:gd name="T107" fmla="*/ 375953 h 292"/>
                <a:gd name="T108" fmla="*/ 623008 w 378"/>
                <a:gd name="T109" fmla="*/ 347309 h 292"/>
                <a:gd name="T110" fmla="*/ 526335 w 378"/>
                <a:gd name="T111" fmla="*/ 304343 h 292"/>
                <a:gd name="T112" fmla="*/ 522754 w 378"/>
                <a:gd name="T113" fmla="*/ 261377 h 292"/>
                <a:gd name="T114" fmla="*/ 483369 w 378"/>
                <a:gd name="T115" fmla="*/ 168284 h 2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8"/>
                <a:gd name="T175" fmla="*/ 0 h 292"/>
                <a:gd name="T176" fmla="*/ 378 w 378"/>
                <a:gd name="T177" fmla="*/ 292 h 2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404" name="Freeform 40"/>
            <p:cNvSpPr>
              <a:spLocks/>
            </p:cNvSpPr>
            <p:nvPr/>
          </p:nvSpPr>
          <p:spPr bwMode="auto">
            <a:xfrm>
              <a:off x="4096101" y="1493072"/>
              <a:ext cx="630169" cy="898707"/>
            </a:xfrm>
            <a:custGeom>
              <a:avLst/>
              <a:gdLst>
                <a:gd name="T0" fmla="*/ 558559 w 352"/>
                <a:gd name="T1" fmla="*/ 257796 h 502"/>
                <a:gd name="T2" fmla="*/ 483368 w 352"/>
                <a:gd name="T3" fmla="*/ 218411 h 502"/>
                <a:gd name="T4" fmla="*/ 497690 w 352"/>
                <a:gd name="T5" fmla="*/ 182606 h 502"/>
                <a:gd name="T6" fmla="*/ 440402 w 352"/>
                <a:gd name="T7" fmla="*/ 157542 h 502"/>
                <a:gd name="T8" fmla="*/ 418919 w 352"/>
                <a:gd name="T9" fmla="*/ 85932 h 502"/>
                <a:gd name="T10" fmla="*/ 404597 w 352"/>
                <a:gd name="T11" fmla="*/ 71610 h 502"/>
                <a:gd name="T12" fmla="*/ 375953 w 352"/>
                <a:gd name="T13" fmla="*/ 53708 h 502"/>
                <a:gd name="T14" fmla="*/ 358051 w 352"/>
                <a:gd name="T15" fmla="*/ 0 h 502"/>
                <a:gd name="T16" fmla="*/ 318665 w 352"/>
                <a:gd name="T17" fmla="*/ 28644 h 502"/>
                <a:gd name="T18" fmla="*/ 261377 w 352"/>
                <a:gd name="T19" fmla="*/ 114576 h 502"/>
                <a:gd name="T20" fmla="*/ 232733 w 352"/>
                <a:gd name="T21" fmla="*/ 121737 h 502"/>
                <a:gd name="T22" fmla="*/ 204089 w 352"/>
                <a:gd name="T23" fmla="*/ 139640 h 502"/>
                <a:gd name="T24" fmla="*/ 143220 w 352"/>
                <a:gd name="T25" fmla="*/ 171864 h 502"/>
                <a:gd name="T26" fmla="*/ 89513 w 352"/>
                <a:gd name="T27" fmla="*/ 168284 h 502"/>
                <a:gd name="T28" fmla="*/ 75191 w 352"/>
                <a:gd name="T29" fmla="*/ 100254 h 502"/>
                <a:gd name="T30" fmla="*/ 28644 w 352"/>
                <a:gd name="T31" fmla="*/ 171864 h 502"/>
                <a:gd name="T32" fmla="*/ 0 w 352"/>
                <a:gd name="T33" fmla="*/ 218411 h 502"/>
                <a:gd name="T34" fmla="*/ 68030 w 352"/>
                <a:gd name="T35" fmla="*/ 332987 h 502"/>
                <a:gd name="T36" fmla="*/ 21483 w 352"/>
                <a:gd name="T37" fmla="*/ 358051 h 502"/>
                <a:gd name="T38" fmla="*/ 85932 w 352"/>
                <a:gd name="T39" fmla="*/ 429661 h 502"/>
                <a:gd name="T40" fmla="*/ 64449 w 352"/>
                <a:gd name="T41" fmla="*/ 508432 h 502"/>
                <a:gd name="T42" fmla="*/ 14322 w 352"/>
                <a:gd name="T43" fmla="*/ 594364 h 502"/>
                <a:gd name="T44" fmla="*/ 85932 w 352"/>
                <a:gd name="T45" fmla="*/ 673135 h 502"/>
                <a:gd name="T46" fmla="*/ 57288 w 352"/>
                <a:gd name="T47" fmla="*/ 744745 h 502"/>
                <a:gd name="T48" fmla="*/ 25064 w 352"/>
                <a:gd name="T49" fmla="*/ 816355 h 502"/>
                <a:gd name="T50" fmla="*/ 25064 w 352"/>
                <a:gd name="T51" fmla="*/ 837838 h 502"/>
                <a:gd name="T52" fmla="*/ 50127 w 352"/>
                <a:gd name="T53" fmla="*/ 873643 h 502"/>
                <a:gd name="T54" fmla="*/ 143220 w 352"/>
                <a:gd name="T55" fmla="*/ 895126 h 502"/>
                <a:gd name="T56" fmla="*/ 218411 w 352"/>
                <a:gd name="T57" fmla="*/ 870063 h 502"/>
                <a:gd name="T58" fmla="*/ 282860 w 352"/>
                <a:gd name="T59" fmla="*/ 716101 h 502"/>
                <a:gd name="T60" fmla="*/ 429661 w 352"/>
                <a:gd name="T61" fmla="*/ 594364 h 502"/>
                <a:gd name="T62" fmla="*/ 404597 w 352"/>
                <a:gd name="T63" fmla="*/ 540656 h 502"/>
                <a:gd name="T64" fmla="*/ 350890 w 352"/>
                <a:gd name="T65" fmla="*/ 522754 h 502"/>
                <a:gd name="T66" fmla="*/ 315085 w 352"/>
                <a:gd name="T67" fmla="*/ 458305 h 502"/>
                <a:gd name="T68" fmla="*/ 261377 w 352"/>
                <a:gd name="T69" fmla="*/ 429661 h 502"/>
                <a:gd name="T70" fmla="*/ 196928 w 352"/>
                <a:gd name="T71" fmla="*/ 404597 h 502"/>
                <a:gd name="T72" fmla="*/ 171864 w 352"/>
                <a:gd name="T73" fmla="*/ 375953 h 502"/>
                <a:gd name="T74" fmla="*/ 196928 w 352"/>
                <a:gd name="T75" fmla="*/ 343729 h 502"/>
                <a:gd name="T76" fmla="*/ 200508 w 352"/>
                <a:gd name="T77" fmla="*/ 293602 h 502"/>
                <a:gd name="T78" fmla="*/ 214830 w 352"/>
                <a:gd name="T79" fmla="*/ 272118 h 502"/>
                <a:gd name="T80" fmla="*/ 268538 w 352"/>
                <a:gd name="T81" fmla="*/ 250635 h 502"/>
                <a:gd name="T82" fmla="*/ 250635 w 352"/>
                <a:gd name="T83" fmla="*/ 229152 h 502"/>
                <a:gd name="T84" fmla="*/ 286440 w 352"/>
                <a:gd name="T85" fmla="*/ 207669 h 502"/>
                <a:gd name="T86" fmla="*/ 372373 w 352"/>
                <a:gd name="T87" fmla="*/ 239894 h 502"/>
                <a:gd name="T88" fmla="*/ 375953 w 352"/>
                <a:gd name="T89" fmla="*/ 272118 h 502"/>
                <a:gd name="T90" fmla="*/ 375953 w 352"/>
                <a:gd name="T91" fmla="*/ 322246 h 502"/>
                <a:gd name="T92" fmla="*/ 418919 w 352"/>
                <a:gd name="T93" fmla="*/ 307924 h 502"/>
                <a:gd name="T94" fmla="*/ 440402 w 352"/>
                <a:gd name="T95" fmla="*/ 375953 h 502"/>
                <a:gd name="T96" fmla="*/ 537076 w 352"/>
                <a:gd name="T97" fmla="*/ 436822 h 502"/>
                <a:gd name="T98" fmla="*/ 601525 w 352"/>
                <a:gd name="T99" fmla="*/ 336568 h 502"/>
                <a:gd name="T100" fmla="*/ 626588 w 352"/>
                <a:gd name="T101" fmla="*/ 315085 h 502"/>
                <a:gd name="T102" fmla="*/ 583622 w 352"/>
                <a:gd name="T103" fmla="*/ 279280 h 5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52"/>
                <a:gd name="T157" fmla="*/ 0 h 502"/>
                <a:gd name="T158" fmla="*/ 352 w 352"/>
                <a:gd name="T159" fmla="*/ 502 h 5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405" name="Freeform 41"/>
            <p:cNvSpPr>
              <a:spLocks/>
            </p:cNvSpPr>
            <p:nvPr/>
          </p:nvSpPr>
          <p:spPr bwMode="auto">
            <a:xfrm>
              <a:off x="3809660" y="2355974"/>
              <a:ext cx="662394" cy="655233"/>
            </a:xfrm>
            <a:custGeom>
              <a:avLst/>
              <a:gdLst>
                <a:gd name="T0" fmla="*/ 143220 w 370"/>
                <a:gd name="T1" fmla="*/ 214830 h 366"/>
                <a:gd name="T2" fmla="*/ 3581 w 370"/>
                <a:gd name="T3" fmla="*/ 290021 h 366"/>
                <a:gd name="T4" fmla="*/ 3581 w 370"/>
                <a:gd name="T5" fmla="*/ 350890 h 366"/>
                <a:gd name="T6" fmla="*/ 17903 w 370"/>
                <a:gd name="T7" fmla="*/ 375953 h 366"/>
                <a:gd name="T8" fmla="*/ 53708 w 370"/>
                <a:gd name="T9" fmla="*/ 397436 h 366"/>
                <a:gd name="T10" fmla="*/ 96674 w 370"/>
                <a:gd name="T11" fmla="*/ 494110 h 366"/>
                <a:gd name="T12" fmla="*/ 118157 w 370"/>
                <a:gd name="T13" fmla="*/ 512013 h 366"/>
                <a:gd name="T14" fmla="*/ 153962 w 370"/>
                <a:gd name="T15" fmla="*/ 519174 h 366"/>
                <a:gd name="T16" fmla="*/ 186186 w 370"/>
                <a:gd name="T17" fmla="*/ 537076 h 366"/>
                <a:gd name="T18" fmla="*/ 347309 w 370"/>
                <a:gd name="T19" fmla="*/ 544237 h 366"/>
                <a:gd name="T20" fmla="*/ 375953 w 370"/>
                <a:gd name="T21" fmla="*/ 554979 h 366"/>
                <a:gd name="T22" fmla="*/ 383114 w 370"/>
                <a:gd name="T23" fmla="*/ 569301 h 366"/>
                <a:gd name="T24" fmla="*/ 383114 w 370"/>
                <a:gd name="T25" fmla="*/ 612267 h 366"/>
                <a:gd name="T26" fmla="*/ 418919 w 370"/>
                <a:gd name="T27" fmla="*/ 612267 h 366"/>
                <a:gd name="T28" fmla="*/ 447563 w 370"/>
                <a:gd name="T29" fmla="*/ 605106 h 366"/>
                <a:gd name="T30" fmla="*/ 461886 w 370"/>
                <a:gd name="T31" fmla="*/ 612267 h 366"/>
                <a:gd name="T32" fmla="*/ 497691 w 370"/>
                <a:gd name="T33" fmla="*/ 648072 h 366"/>
                <a:gd name="T34" fmla="*/ 504852 w 370"/>
                <a:gd name="T35" fmla="*/ 655233 h 366"/>
                <a:gd name="T36" fmla="*/ 533496 w 370"/>
                <a:gd name="T37" fmla="*/ 626589 h 366"/>
                <a:gd name="T38" fmla="*/ 562140 w 370"/>
                <a:gd name="T39" fmla="*/ 640911 h 366"/>
                <a:gd name="T40" fmla="*/ 583623 w 370"/>
                <a:gd name="T41" fmla="*/ 612267 h 366"/>
                <a:gd name="T42" fmla="*/ 597945 w 370"/>
                <a:gd name="T43" fmla="*/ 597945 h 366"/>
                <a:gd name="T44" fmla="*/ 619428 w 370"/>
                <a:gd name="T45" fmla="*/ 590784 h 366"/>
                <a:gd name="T46" fmla="*/ 612267 w 370"/>
                <a:gd name="T47" fmla="*/ 583623 h 366"/>
                <a:gd name="T48" fmla="*/ 605106 w 370"/>
                <a:gd name="T49" fmla="*/ 537076 h 366"/>
                <a:gd name="T50" fmla="*/ 587203 w 370"/>
                <a:gd name="T51" fmla="*/ 526335 h 366"/>
                <a:gd name="T52" fmla="*/ 554979 w 370"/>
                <a:gd name="T53" fmla="*/ 529915 h 366"/>
                <a:gd name="T54" fmla="*/ 540657 w 370"/>
                <a:gd name="T55" fmla="*/ 526335 h 366"/>
                <a:gd name="T56" fmla="*/ 540657 w 370"/>
                <a:gd name="T57" fmla="*/ 512013 h 366"/>
                <a:gd name="T58" fmla="*/ 504852 w 370"/>
                <a:gd name="T59" fmla="*/ 469047 h 366"/>
                <a:gd name="T60" fmla="*/ 490530 w 370"/>
                <a:gd name="T61" fmla="*/ 447563 h 366"/>
                <a:gd name="T62" fmla="*/ 490530 w 370"/>
                <a:gd name="T63" fmla="*/ 426080 h 366"/>
                <a:gd name="T64" fmla="*/ 533496 w 370"/>
                <a:gd name="T65" fmla="*/ 429661 h 366"/>
                <a:gd name="T66" fmla="*/ 529915 w 370"/>
                <a:gd name="T67" fmla="*/ 386695 h 366"/>
                <a:gd name="T68" fmla="*/ 537076 w 370"/>
                <a:gd name="T69" fmla="*/ 375953 h 366"/>
                <a:gd name="T70" fmla="*/ 554979 w 370"/>
                <a:gd name="T71" fmla="*/ 365212 h 366"/>
                <a:gd name="T72" fmla="*/ 569301 w 370"/>
                <a:gd name="T73" fmla="*/ 350890 h 366"/>
                <a:gd name="T74" fmla="*/ 558559 w 370"/>
                <a:gd name="T75" fmla="*/ 304343 h 366"/>
                <a:gd name="T76" fmla="*/ 569301 w 370"/>
                <a:gd name="T77" fmla="*/ 290021 h 366"/>
                <a:gd name="T78" fmla="*/ 605106 w 370"/>
                <a:gd name="T79" fmla="*/ 297182 h 366"/>
                <a:gd name="T80" fmla="*/ 608686 w 370"/>
                <a:gd name="T81" fmla="*/ 300763 h 366"/>
                <a:gd name="T82" fmla="*/ 662394 w 370"/>
                <a:gd name="T83" fmla="*/ 290021 h 366"/>
                <a:gd name="T84" fmla="*/ 623008 w 370"/>
                <a:gd name="T85" fmla="*/ 229153 h 366"/>
                <a:gd name="T86" fmla="*/ 597945 w 370"/>
                <a:gd name="T87" fmla="*/ 239894 h 366"/>
                <a:gd name="T88" fmla="*/ 522754 w 370"/>
                <a:gd name="T89" fmla="*/ 218411 h 366"/>
                <a:gd name="T90" fmla="*/ 501271 w 370"/>
                <a:gd name="T91" fmla="*/ 196928 h 366"/>
                <a:gd name="T92" fmla="*/ 465466 w 370"/>
                <a:gd name="T93" fmla="*/ 171864 h 366"/>
                <a:gd name="T94" fmla="*/ 526335 w 370"/>
                <a:gd name="T95" fmla="*/ 103835 h 366"/>
                <a:gd name="T96" fmla="*/ 512013 w 370"/>
                <a:gd name="T97" fmla="*/ 53708 h 366"/>
                <a:gd name="T98" fmla="*/ 461886 w 370"/>
                <a:gd name="T99" fmla="*/ 39386 h 366"/>
                <a:gd name="T100" fmla="*/ 404597 w 370"/>
                <a:gd name="T101" fmla="*/ 50127 h 366"/>
                <a:gd name="T102" fmla="*/ 358051 w 370"/>
                <a:gd name="T103" fmla="*/ 25064 h 366"/>
                <a:gd name="T104" fmla="*/ 340148 w 370"/>
                <a:gd name="T105" fmla="*/ 17903 h 366"/>
                <a:gd name="T106" fmla="*/ 332987 w 370"/>
                <a:gd name="T107" fmla="*/ 3581 h 366"/>
                <a:gd name="T108" fmla="*/ 329407 w 370"/>
                <a:gd name="T109" fmla="*/ 39386 h 366"/>
                <a:gd name="T110" fmla="*/ 322246 w 370"/>
                <a:gd name="T111" fmla="*/ 60869 h 366"/>
                <a:gd name="T112" fmla="*/ 329407 w 370"/>
                <a:gd name="T113" fmla="*/ 71610 h 366"/>
                <a:gd name="T114" fmla="*/ 325826 w 370"/>
                <a:gd name="T115" fmla="*/ 89513 h 366"/>
                <a:gd name="T116" fmla="*/ 329407 w 370"/>
                <a:gd name="T117" fmla="*/ 121737 h 366"/>
                <a:gd name="T118" fmla="*/ 325826 w 370"/>
                <a:gd name="T119" fmla="*/ 125318 h 366"/>
                <a:gd name="T120" fmla="*/ 307924 w 370"/>
                <a:gd name="T121" fmla="*/ 171864 h 366"/>
                <a:gd name="T122" fmla="*/ 264958 w 370"/>
                <a:gd name="T123" fmla="*/ 189767 h 366"/>
                <a:gd name="T124" fmla="*/ 175445 w 370"/>
                <a:gd name="T125" fmla="*/ 189767 h 3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70"/>
                <a:gd name="T190" fmla="*/ 0 h 366"/>
                <a:gd name="T191" fmla="*/ 370 w 370"/>
                <a:gd name="T192" fmla="*/ 366 h 36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406" name="Freeform 42"/>
            <p:cNvSpPr>
              <a:spLocks/>
            </p:cNvSpPr>
            <p:nvPr/>
          </p:nvSpPr>
          <p:spPr bwMode="auto">
            <a:xfrm>
              <a:off x="5055677" y="3755952"/>
              <a:ext cx="189767" cy="458305"/>
            </a:xfrm>
            <a:custGeom>
              <a:avLst/>
              <a:gdLst>
                <a:gd name="T0" fmla="*/ 143220 w 106"/>
                <a:gd name="T1" fmla="*/ 0 h 256"/>
                <a:gd name="T2" fmla="*/ 143220 w 106"/>
                <a:gd name="T3" fmla="*/ 0 h 256"/>
                <a:gd name="T4" fmla="*/ 110996 w 106"/>
                <a:gd name="T5" fmla="*/ 25064 h 256"/>
                <a:gd name="T6" fmla="*/ 82352 w 106"/>
                <a:gd name="T7" fmla="*/ 57288 h 256"/>
                <a:gd name="T8" fmla="*/ 60869 w 106"/>
                <a:gd name="T9" fmla="*/ 89513 h 256"/>
                <a:gd name="T10" fmla="*/ 42966 w 106"/>
                <a:gd name="T11" fmla="*/ 125318 h 256"/>
                <a:gd name="T12" fmla="*/ 17903 w 106"/>
                <a:gd name="T13" fmla="*/ 175445 h 256"/>
                <a:gd name="T14" fmla="*/ 7161 w 106"/>
                <a:gd name="T15" fmla="*/ 186186 h 256"/>
                <a:gd name="T16" fmla="*/ 0 w 106"/>
                <a:gd name="T17" fmla="*/ 193347 h 256"/>
                <a:gd name="T18" fmla="*/ 10742 w 106"/>
                <a:gd name="T19" fmla="*/ 272119 h 256"/>
                <a:gd name="T20" fmla="*/ 10742 w 106"/>
                <a:gd name="T21" fmla="*/ 275699 h 256"/>
                <a:gd name="T22" fmla="*/ 3581 w 106"/>
                <a:gd name="T23" fmla="*/ 329407 h 256"/>
                <a:gd name="T24" fmla="*/ 3581 w 106"/>
                <a:gd name="T25" fmla="*/ 350890 h 256"/>
                <a:gd name="T26" fmla="*/ 3581 w 106"/>
                <a:gd name="T27" fmla="*/ 358051 h 256"/>
                <a:gd name="T28" fmla="*/ 7161 w 106"/>
                <a:gd name="T29" fmla="*/ 361631 h 256"/>
                <a:gd name="T30" fmla="*/ 64449 w 106"/>
                <a:gd name="T31" fmla="*/ 401017 h 256"/>
                <a:gd name="T32" fmla="*/ 68030 w 106"/>
                <a:gd name="T33" fmla="*/ 401017 h 256"/>
                <a:gd name="T34" fmla="*/ 68030 w 106"/>
                <a:gd name="T35" fmla="*/ 404597 h 256"/>
                <a:gd name="T36" fmla="*/ 75191 w 106"/>
                <a:gd name="T37" fmla="*/ 422500 h 256"/>
                <a:gd name="T38" fmla="*/ 89513 w 106"/>
                <a:gd name="T39" fmla="*/ 443983 h 256"/>
                <a:gd name="T40" fmla="*/ 100254 w 106"/>
                <a:gd name="T41" fmla="*/ 451144 h 256"/>
                <a:gd name="T42" fmla="*/ 110996 w 106"/>
                <a:gd name="T43" fmla="*/ 458305 h 256"/>
                <a:gd name="T44" fmla="*/ 118157 w 106"/>
                <a:gd name="T45" fmla="*/ 365212 h 256"/>
                <a:gd name="T46" fmla="*/ 118157 w 106"/>
                <a:gd name="T47" fmla="*/ 361631 h 256"/>
                <a:gd name="T48" fmla="*/ 161123 w 106"/>
                <a:gd name="T49" fmla="*/ 261377 h 256"/>
                <a:gd name="T50" fmla="*/ 175445 w 106"/>
                <a:gd name="T51" fmla="*/ 143220 h 256"/>
                <a:gd name="T52" fmla="*/ 175445 w 106"/>
                <a:gd name="T53" fmla="*/ 139640 h 256"/>
                <a:gd name="T54" fmla="*/ 189767 w 106"/>
                <a:gd name="T55" fmla="*/ 107415 h 256"/>
                <a:gd name="T56" fmla="*/ 179025 w 106"/>
                <a:gd name="T57" fmla="*/ 78771 h 256"/>
                <a:gd name="T58" fmla="*/ 175445 w 106"/>
                <a:gd name="T59" fmla="*/ 78771 h 256"/>
                <a:gd name="T60" fmla="*/ 175445 w 106"/>
                <a:gd name="T61" fmla="*/ 42966 h 256"/>
                <a:gd name="T62" fmla="*/ 175445 w 106"/>
                <a:gd name="T63" fmla="*/ 39386 h 256"/>
                <a:gd name="T64" fmla="*/ 182606 w 106"/>
                <a:gd name="T65" fmla="*/ 28644 h 256"/>
                <a:gd name="T66" fmla="*/ 189767 w 106"/>
                <a:gd name="T67" fmla="*/ 21483 h 256"/>
                <a:gd name="T68" fmla="*/ 143220 w 106"/>
                <a:gd name="T69" fmla="*/ 0 h 2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6"/>
                <a:gd name="T106" fmla="*/ 0 h 256"/>
                <a:gd name="T107" fmla="*/ 106 w 106"/>
                <a:gd name="T108" fmla="*/ 256 h 25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407" name="Freeform 43"/>
            <p:cNvSpPr>
              <a:spLocks/>
            </p:cNvSpPr>
            <p:nvPr/>
          </p:nvSpPr>
          <p:spPr bwMode="auto">
            <a:xfrm>
              <a:off x="3659279" y="4568727"/>
              <a:ext cx="286441" cy="250636"/>
            </a:xfrm>
            <a:custGeom>
              <a:avLst/>
              <a:gdLst>
                <a:gd name="T0" fmla="*/ 128898 w 160"/>
                <a:gd name="T1" fmla="*/ 25064 h 140"/>
                <a:gd name="T2" fmla="*/ 125318 w 160"/>
                <a:gd name="T3" fmla="*/ 32225 h 140"/>
                <a:gd name="T4" fmla="*/ 121737 w 160"/>
                <a:gd name="T5" fmla="*/ 35805 h 140"/>
                <a:gd name="T6" fmla="*/ 64449 w 160"/>
                <a:gd name="T7" fmla="*/ 50127 h 140"/>
                <a:gd name="T8" fmla="*/ 68030 w 160"/>
                <a:gd name="T9" fmla="*/ 57288 h 140"/>
                <a:gd name="T10" fmla="*/ 85932 w 160"/>
                <a:gd name="T11" fmla="*/ 78771 h 140"/>
                <a:gd name="T12" fmla="*/ 78771 w 160"/>
                <a:gd name="T13" fmla="*/ 82352 h 140"/>
                <a:gd name="T14" fmla="*/ 53708 w 160"/>
                <a:gd name="T15" fmla="*/ 96674 h 140"/>
                <a:gd name="T16" fmla="*/ 10742 w 160"/>
                <a:gd name="T17" fmla="*/ 128899 h 140"/>
                <a:gd name="T18" fmla="*/ 3581 w 160"/>
                <a:gd name="T19" fmla="*/ 143221 h 140"/>
                <a:gd name="T20" fmla="*/ 0 w 160"/>
                <a:gd name="T21" fmla="*/ 164704 h 140"/>
                <a:gd name="T22" fmla="*/ 7161 w 160"/>
                <a:gd name="T23" fmla="*/ 193348 h 140"/>
                <a:gd name="T24" fmla="*/ 17903 w 160"/>
                <a:gd name="T25" fmla="*/ 225572 h 140"/>
                <a:gd name="T26" fmla="*/ 60869 w 160"/>
                <a:gd name="T27" fmla="*/ 229153 h 140"/>
                <a:gd name="T28" fmla="*/ 64449 w 160"/>
                <a:gd name="T29" fmla="*/ 229153 h 140"/>
                <a:gd name="T30" fmla="*/ 107415 w 160"/>
                <a:gd name="T31" fmla="*/ 250636 h 140"/>
                <a:gd name="T32" fmla="*/ 153962 w 160"/>
                <a:gd name="T33" fmla="*/ 243475 h 140"/>
                <a:gd name="T34" fmla="*/ 168284 w 160"/>
                <a:gd name="T35" fmla="*/ 236314 h 140"/>
                <a:gd name="T36" fmla="*/ 182606 w 160"/>
                <a:gd name="T37" fmla="*/ 225572 h 140"/>
                <a:gd name="T38" fmla="*/ 200509 w 160"/>
                <a:gd name="T39" fmla="*/ 211250 h 140"/>
                <a:gd name="T40" fmla="*/ 218411 w 160"/>
                <a:gd name="T41" fmla="*/ 189767 h 140"/>
                <a:gd name="T42" fmla="*/ 221992 w 160"/>
                <a:gd name="T43" fmla="*/ 189767 h 140"/>
                <a:gd name="T44" fmla="*/ 225572 w 160"/>
                <a:gd name="T45" fmla="*/ 186187 h 140"/>
                <a:gd name="T46" fmla="*/ 243475 w 160"/>
                <a:gd name="T47" fmla="*/ 179026 h 140"/>
                <a:gd name="T48" fmla="*/ 239894 w 160"/>
                <a:gd name="T49" fmla="*/ 118157 h 140"/>
                <a:gd name="T50" fmla="*/ 264958 w 160"/>
                <a:gd name="T51" fmla="*/ 78771 h 140"/>
                <a:gd name="T52" fmla="*/ 286441 w 160"/>
                <a:gd name="T53" fmla="*/ 60869 h 140"/>
                <a:gd name="T54" fmla="*/ 286441 w 160"/>
                <a:gd name="T55" fmla="*/ 39386 h 140"/>
                <a:gd name="T56" fmla="*/ 282860 w 160"/>
                <a:gd name="T57" fmla="*/ 25064 h 140"/>
                <a:gd name="T58" fmla="*/ 279280 w 160"/>
                <a:gd name="T59" fmla="*/ 17903 h 140"/>
                <a:gd name="T60" fmla="*/ 272119 w 160"/>
                <a:gd name="T61" fmla="*/ 3581 h 140"/>
                <a:gd name="T62" fmla="*/ 261377 w 160"/>
                <a:gd name="T63" fmla="*/ 0 h 140"/>
                <a:gd name="T64" fmla="*/ 261377 w 160"/>
                <a:gd name="T65" fmla="*/ 21483 h 140"/>
                <a:gd name="T66" fmla="*/ 225572 w 160"/>
                <a:gd name="T67" fmla="*/ 14322 h 140"/>
                <a:gd name="T68" fmla="*/ 207670 w 160"/>
                <a:gd name="T69" fmla="*/ 25064 h 140"/>
                <a:gd name="T70" fmla="*/ 204089 w 160"/>
                <a:gd name="T71" fmla="*/ 25064 h 140"/>
                <a:gd name="T72" fmla="*/ 128898 w 160"/>
                <a:gd name="T73" fmla="*/ 25064 h 1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0"/>
                <a:gd name="T112" fmla="*/ 0 h 140"/>
                <a:gd name="T113" fmla="*/ 160 w 160"/>
                <a:gd name="T114" fmla="*/ 140 h 14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5372" name="椭圆 1"/>
          <p:cNvSpPr>
            <a:spLocks noChangeArrowheads="1"/>
          </p:cNvSpPr>
          <p:nvPr/>
        </p:nvSpPr>
        <p:spPr bwMode="auto">
          <a:xfrm>
            <a:off x="6162675" y="1717678"/>
            <a:ext cx="865188" cy="86677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b="1">
                <a:solidFill>
                  <a:schemeClr val="bg1"/>
                </a:solidFill>
                <a:latin typeface="微软雅黑" pitchFamily="34" charset="-122"/>
                <a:ea typeface="微软雅黑" pitchFamily="34" charset="-122"/>
                <a:sym typeface="微软雅黑" pitchFamily="34" charset="-122"/>
              </a:rPr>
              <a:t>TEXT</a:t>
            </a:r>
          </a:p>
        </p:txBody>
      </p:sp>
      <p:sp>
        <p:nvSpPr>
          <p:cNvPr id="15373" name="椭圆 2"/>
          <p:cNvSpPr>
            <a:spLocks noChangeArrowheads="1"/>
          </p:cNvSpPr>
          <p:nvPr/>
        </p:nvSpPr>
        <p:spPr bwMode="auto">
          <a:xfrm>
            <a:off x="6162675" y="2781303"/>
            <a:ext cx="865188" cy="866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b="1">
                <a:latin typeface="微软雅黑" pitchFamily="34" charset="-122"/>
                <a:ea typeface="微软雅黑" pitchFamily="34" charset="-122"/>
                <a:sym typeface="微软雅黑" pitchFamily="34" charset="-122"/>
              </a:rPr>
              <a:t>TEXT</a:t>
            </a:r>
          </a:p>
        </p:txBody>
      </p:sp>
      <p:sp>
        <p:nvSpPr>
          <p:cNvPr id="15374" name="椭圆 3"/>
          <p:cNvSpPr>
            <a:spLocks noChangeArrowheads="1"/>
          </p:cNvSpPr>
          <p:nvPr/>
        </p:nvSpPr>
        <p:spPr bwMode="auto">
          <a:xfrm>
            <a:off x="6162675" y="3843340"/>
            <a:ext cx="865188" cy="865187"/>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b="1">
                <a:solidFill>
                  <a:schemeClr val="bg1"/>
                </a:solidFill>
                <a:latin typeface="微软雅黑" pitchFamily="34" charset="-122"/>
                <a:ea typeface="微软雅黑" pitchFamily="34" charset="-122"/>
                <a:sym typeface="微软雅黑" pitchFamily="34" charset="-122"/>
              </a:rPr>
              <a:t>TEXT</a:t>
            </a:r>
          </a:p>
        </p:txBody>
      </p:sp>
      <p:sp>
        <p:nvSpPr>
          <p:cNvPr id="15375" name="椭圆 4"/>
          <p:cNvSpPr>
            <a:spLocks noChangeArrowheads="1"/>
          </p:cNvSpPr>
          <p:nvPr/>
        </p:nvSpPr>
        <p:spPr bwMode="auto">
          <a:xfrm>
            <a:off x="6162675" y="4905378"/>
            <a:ext cx="865188" cy="866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b="1">
                <a:latin typeface="微软雅黑" pitchFamily="34" charset="-122"/>
                <a:ea typeface="微软雅黑" pitchFamily="34" charset="-122"/>
                <a:sym typeface="微软雅黑" pitchFamily="34" charset="-122"/>
              </a:rPr>
              <a:t>TEXT</a:t>
            </a:r>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6387"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6388"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6389"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6390"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6391"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16392"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6393"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6394" name="Rectangle 10"/>
          <p:cNvSpPr>
            <a:spLocks noChangeArrowheads="1"/>
          </p:cNvSpPr>
          <p:nvPr/>
        </p:nvSpPr>
        <p:spPr bwMode="auto">
          <a:xfrm rot="2700000">
            <a:off x="5622132" y="2931319"/>
            <a:ext cx="914400" cy="9159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6395" name="Rectangle 11"/>
          <p:cNvSpPr>
            <a:spLocks noChangeArrowheads="1"/>
          </p:cNvSpPr>
          <p:nvPr/>
        </p:nvSpPr>
        <p:spPr bwMode="auto">
          <a:xfrm rot="2700000">
            <a:off x="4957762" y="3602039"/>
            <a:ext cx="914400" cy="9144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6396" name="Rectangle 12"/>
          <p:cNvSpPr>
            <a:spLocks noChangeArrowheads="1"/>
          </p:cNvSpPr>
          <p:nvPr/>
        </p:nvSpPr>
        <p:spPr bwMode="auto">
          <a:xfrm rot="2700000">
            <a:off x="4291807" y="4264819"/>
            <a:ext cx="914400" cy="915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6397" name="Rectangle 13"/>
          <p:cNvSpPr>
            <a:spLocks noChangeArrowheads="1"/>
          </p:cNvSpPr>
          <p:nvPr/>
        </p:nvSpPr>
        <p:spPr bwMode="auto">
          <a:xfrm rot="2700000">
            <a:off x="6293646" y="3601244"/>
            <a:ext cx="912812" cy="914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6398" name="Rectangle 14"/>
          <p:cNvSpPr>
            <a:spLocks noChangeArrowheads="1"/>
          </p:cNvSpPr>
          <p:nvPr/>
        </p:nvSpPr>
        <p:spPr bwMode="auto">
          <a:xfrm rot="2700000">
            <a:off x="6962778" y="4260851"/>
            <a:ext cx="911225" cy="9144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6399" name="Text Box 15"/>
          <p:cNvSpPr txBox="1">
            <a:spLocks noChangeArrowheads="1"/>
          </p:cNvSpPr>
          <p:nvPr/>
        </p:nvSpPr>
        <p:spPr bwMode="auto">
          <a:xfrm>
            <a:off x="4512362" y="4489451"/>
            <a:ext cx="428842" cy="3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500">
                <a:latin typeface="微软雅黑" pitchFamily="34" charset="-122"/>
                <a:ea typeface="微软雅黑" pitchFamily="34" charset="-122"/>
              </a:rPr>
              <a:t>4</a:t>
            </a:r>
          </a:p>
        </p:txBody>
      </p:sp>
      <p:sp>
        <p:nvSpPr>
          <p:cNvPr id="16400" name="Text Box 16"/>
          <p:cNvSpPr txBox="1">
            <a:spLocks noChangeArrowheads="1"/>
          </p:cNvSpPr>
          <p:nvPr/>
        </p:nvSpPr>
        <p:spPr bwMode="auto">
          <a:xfrm>
            <a:off x="5168794" y="3846514"/>
            <a:ext cx="428842" cy="3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500">
                <a:solidFill>
                  <a:schemeClr val="bg1"/>
                </a:solidFill>
                <a:latin typeface="微软雅黑" pitchFamily="34" charset="-122"/>
                <a:ea typeface="微软雅黑" pitchFamily="34" charset="-122"/>
              </a:rPr>
              <a:t>2</a:t>
            </a:r>
          </a:p>
        </p:txBody>
      </p:sp>
      <p:sp>
        <p:nvSpPr>
          <p:cNvPr id="16401" name="Text Box 17"/>
          <p:cNvSpPr txBox="1">
            <a:spLocks noChangeArrowheads="1"/>
          </p:cNvSpPr>
          <p:nvPr/>
        </p:nvSpPr>
        <p:spPr bwMode="auto">
          <a:xfrm>
            <a:off x="5854594" y="3130551"/>
            <a:ext cx="428842" cy="3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500">
                <a:solidFill>
                  <a:schemeClr val="bg1"/>
                </a:solidFill>
                <a:latin typeface="微软雅黑" pitchFamily="34" charset="-122"/>
                <a:ea typeface="微软雅黑" pitchFamily="34" charset="-122"/>
              </a:rPr>
              <a:t>1</a:t>
            </a:r>
          </a:p>
        </p:txBody>
      </p:sp>
      <p:sp>
        <p:nvSpPr>
          <p:cNvPr id="16402" name="Text Box 18"/>
          <p:cNvSpPr txBox="1">
            <a:spLocks noChangeArrowheads="1"/>
          </p:cNvSpPr>
          <p:nvPr/>
        </p:nvSpPr>
        <p:spPr bwMode="auto">
          <a:xfrm>
            <a:off x="6556268" y="3875089"/>
            <a:ext cx="428842" cy="3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500">
                <a:latin typeface="微软雅黑" pitchFamily="34" charset="-122"/>
                <a:ea typeface="微软雅黑" pitchFamily="34" charset="-122"/>
              </a:rPr>
              <a:t>3</a:t>
            </a:r>
          </a:p>
        </p:txBody>
      </p:sp>
      <p:sp>
        <p:nvSpPr>
          <p:cNvPr id="16403" name="Text Box 19"/>
          <p:cNvSpPr txBox="1">
            <a:spLocks noChangeArrowheads="1"/>
          </p:cNvSpPr>
          <p:nvPr/>
        </p:nvSpPr>
        <p:spPr bwMode="auto">
          <a:xfrm>
            <a:off x="7198411" y="4471989"/>
            <a:ext cx="428842" cy="3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500">
                <a:solidFill>
                  <a:schemeClr val="bg1"/>
                </a:solidFill>
                <a:latin typeface="微软雅黑" pitchFamily="34" charset="-122"/>
                <a:ea typeface="微软雅黑" pitchFamily="34" charset="-122"/>
              </a:rPr>
              <a:t>5</a:t>
            </a:r>
          </a:p>
        </p:txBody>
      </p:sp>
      <p:sp>
        <p:nvSpPr>
          <p:cNvPr id="16404" name="Text Box 20"/>
          <p:cNvSpPr txBox="1">
            <a:spLocks noChangeArrowheads="1"/>
          </p:cNvSpPr>
          <p:nvPr/>
        </p:nvSpPr>
        <p:spPr bwMode="auto">
          <a:xfrm>
            <a:off x="1316039" y="4516439"/>
            <a:ext cx="2624136" cy="58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16405" name="Text Box 21"/>
          <p:cNvSpPr txBox="1">
            <a:spLocks noChangeArrowheads="1"/>
          </p:cNvSpPr>
          <p:nvPr/>
        </p:nvSpPr>
        <p:spPr bwMode="auto">
          <a:xfrm>
            <a:off x="1851027" y="3351215"/>
            <a:ext cx="2624138" cy="58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16406" name="Text Box 22"/>
          <p:cNvSpPr txBox="1">
            <a:spLocks noChangeArrowheads="1"/>
          </p:cNvSpPr>
          <p:nvPr/>
        </p:nvSpPr>
        <p:spPr bwMode="auto">
          <a:xfrm>
            <a:off x="4881564" y="1919290"/>
            <a:ext cx="2624136" cy="58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16407" name="Text Box 23"/>
          <p:cNvSpPr txBox="1">
            <a:spLocks noChangeArrowheads="1"/>
          </p:cNvSpPr>
          <p:nvPr/>
        </p:nvSpPr>
        <p:spPr bwMode="auto">
          <a:xfrm>
            <a:off x="7926389" y="3427415"/>
            <a:ext cx="2624136" cy="58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16408" name="Text Box 24"/>
          <p:cNvSpPr txBox="1">
            <a:spLocks noChangeArrowheads="1"/>
          </p:cNvSpPr>
          <p:nvPr/>
        </p:nvSpPr>
        <p:spPr bwMode="auto">
          <a:xfrm>
            <a:off x="8420100" y="4486278"/>
            <a:ext cx="2624138" cy="58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7411"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7412"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7413"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7414" name="Text Box 6"/>
          <p:cNvSpPr txBox="1">
            <a:spLocks noChangeArrowheads="1"/>
          </p:cNvSpPr>
          <p:nvPr/>
        </p:nvSpPr>
        <p:spPr bwMode="auto">
          <a:xfrm>
            <a:off x="635000" y="1774825"/>
            <a:ext cx="11047413" cy="9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17415"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7416" name="AutoShape 8"/>
          <p:cNvSpPr>
            <a:spLocks noChangeArrowheads="1"/>
          </p:cNvSpPr>
          <p:nvPr/>
        </p:nvSpPr>
        <p:spPr bwMode="auto">
          <a:xfrm>
            <a:off x="635002" y="962025"/>
            <a:ext cx="3394075" cy="374571"/>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雷锋</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网 </a:t>
            </a:r>
            <a:r>
              <a:rPr lang="en-US" altLang="zh-CN" sz="1600" dirty="0">
                <a:solidFill>
                  <a:schemeClr val="bg1"/>
                </a:solidFill>
                <a:latin typeface="微软雅黑" pitchFamily="34" charset="-122"/>
                <a:ea typeface="微软雅黑" pitchFamily="34" charset="-122"/>
              </a:rPr>
              <a:t>www.lfppt.com】</a:t>
            </a:r>
            <a:endParaRPr lang="zh-CN" altLang="zh-CN" dirty="0"/>
          </a:p>
        </p:txBody>
      </p:sp>
      <p:sp>
        <p:nvSpPr>
          <p:cNvPr id="17417"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7418"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7419" name="正圆 491"/>
          <p:cNvSpPr>
            <a:spLocks noChangeArrowheads="1"/>
          </p:cNvSpPr>
          <p:nvPr/>
        </p:nvSpPr>
        <p:spPr bwMode="auto">
          <a:xfrm>
            <a:off x="1146178" y="3476625"/>
            <a:ext cx="1590675" cy="1589088"/>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b="1">
                <a:solidFill>
                  <a:schemeClr val="bg1"/>
                </a:solidFill>
                <a:latin typeface="微软雅黑" pitchFamily="34" charset="-122"/>
                <a:ea typeface="微软雅黑" pitchFamily="34" charset="-122"/>
              </a:rPr>
              <a:t>ADD YOUR TEXT</a:t>
            </a:r>
          </a:p>
        </p:txBody>
      </p:sp>
      <p:sp>
        <p:nvSpPr>
          <p:cNvPr id="17420" name="正圆 491"/>
          <p:cNvSpPr>
            <a:spLocks noChangeArrowheads="1"/>
          </p:cNvSpPr>
          <p:nvPr/>
        </p:nvSpPr>
        <p:spPr bwMode="auto">
          <a:xfrm>
            <a:off x="3159124" y="3476625"/>
            <a:ext cx="1587501" cy="15890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b="1">
                <a:latin typeface="微软雅黑" pitchFamily="34" charset="-122"/>
                <a:ea typeface="微软雅黑" pitchFamily="34" charset="-122"/>
              </a:rPr>
              <a:t>ADD YOUR TEXT</a:t>
            </a:r>
          </a:p>
        </p:txBody>
      </p:sp>
      <p:sp>
        <p:nvSpPr>
          <p:cNvPr id="17421" name="正圆 491"/>
          <p:cNvSpPr>
            <a:spLocks noChangeArrowheads="1"/>
          </p:cNvSpPr>
          <p:nvPr/>
        </p:nvSpPr>
        <p:spPr bwMode="auto">
          <a:xfrm>
            <a:off x="5165727" y="3476625"/>
            <a:ext cx="1590675" cy="15890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b="1">
                <a:latin typeface="微软雅黑" pitchFamily="34" charset="-122"/>
                <a:ea typeface="微软雅黑" pitchFamily="34" charset="-122"/>
              </a:rPr>
              <a:t>ADD YOUR TEXT</a:t>
            </a:r>
          </a:p>
        </p:txBody>
      </p:sp>
      <p:sp>
        <p:nvSpPr>
          <p:cNvPr id="17422" name="正圆 491"/>
          <p:cNvSpPr>
            <a:spLocks noChangeArrowheads="1"/>
          </p:cNvSpPr>
          <p:nvPr/>
        </p:nvSpPr>
        <p:spPr bwMode="auto">
          <a:xfrm>
            <a:off x="7178677" y="3476625"/>
            <a:ext cx="1590675" cy="1589088"/>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b="1">
                <a:solidFill>
                  <a:schemeClr val="bg1"/>
                </a:solidFill>
                <a:latin typeface="微软雅黑" pitchFamily="34" charset="-122"/>
                <a:ea typeface="微软雅黑" pitchFamily="34" charset="-122"/>
              </a:rPr>
              <a:t>ADD YOUR TEXT</a:t>
            </a:r>
          </a:p>
        </p:txBody>
      </p:sp>
      <p:sp>
        <p:nvSpPr>
          <p:cNvPr id="17423" name="正圆 491"/>
          <p:cNvSpPr>
            <a:spLocks noChangeArrowheads="1"/>
          </p:cNvSpPr>
          <p:nvPr/>
        </p:nvSpPr>
        <p:spPr bwMode="auto">
          <a:xfrm>
            <a:off x="9188453" y="3476625"/>
            <a:ext cx="1590675" cy="1589088"/>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b="1">
                <a:solidFill>
                  <a:schemeClr val="bg1"/>
                </a:solidFill>
                <a:latin typeface="微软雅黑" pitchFamily="34" charset="-122"/>
                <a:ea typeface="微软雅黑" pitchFamily="34" charset="-122"/>
              </a:rPr>
              <a:t>ADD YOUR TEXT</a:t>
            </a:r>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8435"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8436"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8437"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8438"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18439"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18440"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18441"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1514" name="AutoShape 10"/>
          <p:cNvSpPr>
            <a:spLocks noChangeArrowheads="1"/>
          </p:cNvSpPr>
          <p:nvPr/>
        </p:nvSpPr>
        <p:spPr bwMode="auto">
          <a:xfrm>
            <a:off x="635000" y="3341690"/>
            <a:ext cx="1839913" cy="1049337"/>
          </a:xfrm>
          <a:prstGeom prst="flowChartProcess">
            <a:avLst/>
          </a:prstGeom>
          <a:blipFill dpi="0" rotWithShape="0">
            <a:blip r:embed="rId3" cstate="print"/>
            <a:srcRect/>
            <a:stretch>
              <a:fillRect r="-1390"/>
            </a:stretch>
          </a:blipFill>
          <a:ln>
            <a:noFill/>
          </a:ln>
          <a:effectLst/>
        </p:spPr>
        <p:txBody>
          <a:bodyPr lIns="90148" tIns="46979" rIns="90148" bIns="46979" anchor="ctr"/>
          <a:lstStyle/>
          <a:p>
            <a:pPr>
              <a:buFont typeface="Arial" pitchFamily="34" charset="0"/>
              <a:buNone/>
              <a:defRPr/>
            </a:pPr>
            <a:endParaRPr lang="zh-CN" altLang="en-US"/>
          </a:p>
        </p:txBody>
      </p:sp>
      <p:sp>
        <p:nvSpPr>
          <p:cNvPr id="21515" name="AutoShape 11"/>
          <p:cNvSpPr>
            <a:spLocks noChangeArrowheads="1"/>
          </p:cNvSpPr>
          <p:nvPr/>
        </p:nvSpPr>
        <p:spPr bwMode="auto">
          <a:xfrm>
            <a:off x="635000" y="4533901"/>
            <a:ext cx="1839913" cy="1049339"/>
          </a:xfrm>
          <a:prstGeom prst="flowChartProcess">
            <a:avLst/>
          </a:prstGeom>
          <a:blipFill dpi="0" rotWithShape="0">
            <a:blip r:embed="rId3" cstate="print"/>
            <a:srcRect/>
            <a:stretch>
              <a:fillRect r="-1390"/>
            </a:stretch>
          </a:blipFill>
          <a:ln>
            <a:noFill/>
          </a:ln>
          <a:effectLst/>
        </p:spPr>
        <p:txBody>
          <a:bodyPr lIns="90148" tIns="46979" rIns="90148" bIns="46979" anchor="ctr"/>
          <a:lstStyle/>
          <a:p>
            <a:pPr>
              <a:buFont typeface="Arial" pitchFamily="34" charset="0"/>
              <a:buNone/>
              <a:defRPr/>
            </a:pPr>
            <a:endParaRPr lang="zh-CN" altLang="en-US"/>
          </a:p>
        </p:txBody>
      </p:sp>
      <p:sp>
        <p:nvSpPr>
          <p:cNvPr id="18448" name="AutoShape 12"/>
          <p:cNvSpPr>
            <a:spLocks noChangeArrowheads="1"/>
          </p:cNvSpPr>
          <p:nvPr/>
        </p:nvSpPr>
        <p:spPr bwMode="auto">
          <a:xfrm>
            <a:off x="635000" y="2130425"/>
            <a:ext cx="1839913" cy="1049339"/>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1517" name="AutoShape 13"/>
          <p:cNvSpPr>
            <a:spLocks noChangeArrowheads="1"/>
          </p:cNvSpPr>
          <p:nvPr/>
        </p:nvSpPr>
        <p:spPr bwMode="auto">
          <a:xfrm>
            <a:off x="2720975" y="2130425"/>
            <a:ext cx="1841500" cy="1049339"/>
          </a:xfrm>
          <a:prstGeom prst="flowChartProcess">
            <a:avLst/>
          </a:prstGeom>
          <a:blipFill dpi="0" rotWithShape="0">
            <a:blip r:embed="rId3" cstate="print"/>
            <a:srcRect/>
            <a:stretch>
              <a:fillRect r="-1303"/>
            </a:stretch>
          </a:blipFill>
          <a:ln>
            <a:noFill/>
          </a:ln>
          <a:effectLst/>
        </p:spPr>
        <p:txBody>
          <a:bodyPr lIns="90148" tIns="46979" rIns="90148" bIns="46979" anchor="ctr"/>
          <a:lstStyle/>
          <a:p>
            <a:pPr>
              <a:buFont typeface="Arial" pitchFamily="34" charset="0"/>
              <a:buNone/>
              <a:defRPr/>
            </a:pPr>
            <a:endParaRPr lang="zh-CN" altLang="en-US"/>
          </a:p>
        </p:txBody>
      </p:sp>
      <p:sp>
        <p:nvSpPr>
          <p:cNvPr id="21518" name="AutoShape 14"/>
          <p:cNvSpPr>
            <a:spLocks noChangeArrowheads="1"/>
          </p:cNvSpPr>
          <p:nvPr/>
        </p:nvSpPr>
        <p:spPr bwMode="auto">
          <a:xfrm>
            <a:off x="2720975" y="3341690"/>
            <a:ext cx="1841500" cy="1049337"/>
          </a:xfrm>
          <a:prstGeom prst="flowChartProcess">
            <a:avLst/>
          </a:prstGeom>
          <a:blipFill dpi="0" rotWithShape="0">
            <a:blip r:embed="rId3" cstate="print"/>
            <a:srcRect/>
            <a:stretch>
              <a:fillRect r="-1303"/>
            </a:stretch>
          </a:blipFill>
          <a:ln>
            <a:noFill/>
          </a:ln>
          <a:effectLst/>
        </p:spPr>
        <p:txBody>
          <a:bodyPr lIns="90148" tIns="46979" rIns="90148" bIns="46979" anchor="ctr"/>
          <a:lstStyle/>
          <a:p>
            <a:pPr>
              <a:buFont typeface="Arial" pitchFamily="34" charset="0"/>
              <a:buNone/>
              <a:defRPr/>
            </a:pPr>
            <a:endParaRPr lang="zh-CN" altLang="en-US"/>
          </a:p>
        </p:txBody>
      </p:sp>
      <p:sp>
        <p:nvSpPr>
          <p:cNvPr id="18455" name="AutoShape 15"/>
          <p:cNvSpPr>
            <a:spLocks noChangeArrowheads="1"/>
          </p:cNvSpPr>
          <p:nvPr/>
        </p:nvSpPr>
        <p:spPr bwMode="auto">
          <a:xfrm>
            <a:off x="2720975" y="4533901"/>
            <a:ext cx="1841500" cy="1049339"/>
          </a:xfrm>
          <a:prstGeom prst="flowChart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8456" name="AutoShape 16"/>
          <p:cNvSpPr>
            <a:spLocks noChangeArrowheads="1"/>
          </p:cNvSpPr>
          <p:nvPr/>
        </p:nvSpPr>
        <p:spPr bwMode="auto">
          <a:xfrm>
            <a:off x="4808538" y="2130425"/>
            <a:ext cx="1839912" cy="1049339"/>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1521" name="AutoShape 17"/>
          <p:cNvSpPr>
            <a:spLocks noChangeArrowheads="1"/>
          </p:cNvSpPr>
          <p:nvPr/>
        </p:nvSpPr>
        <p:spPr bwMode="auto">
          <a:xfrm>
            <a:off x="4808538" y="3341690"/>
            <a:ext cx="1839912" cy="1049337"/>
          </a:xfrm>
          <a:prstGeom prst="flowChartProcess">
            <a:avLst/>
          </a:prstGeom>
          <a:blipFill dpi="0" rotWithShape="0">
            <a:blip r:embed="rId3" cstate="print"/>
            <a:srcRect/>
            <a:stretch>
              <a:fillRect r="-1390"/>
            </a:stretch>
          </a:blipFill>
          <a:ln>
            <a:noFill/>
          </a:ln>
          <a:effectLst/>
        </p:spPr>
        <p:txBody>
          <a:bodyPr lIns="90148" tIns="46979" rIns="90148" bIns="46979" anchor="ctr"/>
          <a:lstStyle/>
          <a:p>
            <a:pPr>
              <a:buFont typeface="Arial" pitchFamily="34" charset="0"/>
              <a:buNone/>
              <a:defRPr/>
            </a:pPr>
            <a:endParaRPr lang="zh-CN" altLang="en-US"/>
          </a:p>
        </p:txBody>
      </p:sp>
      <p:sp>
        <p:nvSpPr>
          <p:cNvPr id="21522" name="AutoShape 18"/>
          <p:cNvSpPr>
            <a:spLocks noChangeArrowheads="1"/>
          </p:cNvSpPr>
          <p:nvPr/>
        </p:nvSpPr>
        <p:spPr bwMode="auto">
          <a:xfrm>
            <a:off x="4808538" y="4533901"/>
            <a:ext cx="1839912" cy="1049339"/>
          </a:xfrm>
          <a:prstGeom prst="flowChartProcess">
            <a:avLst/>
          </a:prstGeom>
          <a:blipFill dpi="0" rotWithShape="0">
            <a:blip r:embed="rId3" cstate="print"/>
            <a:srcRect/>
            <a:stretch>
              <a:fillRect r="-1390"/>
            </a:stretch>
          </a:blipFill>
          <a:ln>
            <a:noFill/>
          </a:ln>
          <a:effectLst/>
        </p:spPr>
        <p:txBody>
          <a:bodyPr lIns="90148" tIns="46979" rIns="90148" bIns="46979" anchor="ctr"/>
          <a:lstStyle/>
          <a:p>
            <a:pPr>
              <a:buFont typeface="Arial" pitchFamily="34" charset="0"/>
              <a:buNone/>
              <a:defRPr/>
            </a:pPr>
            <a:endParaRPr lang="zh-CN" altLang="en-US"/>
          </a:p>
        </p:txBody>
      </p:sp>
      <p:sp>
        <p:nvSpPr>
          <p:cNvPr id="18463" name="Text Box 19"/>
          <p:cNvSpPr txBox="1">
            <a:spLocks noChangeArrowheads="1"/>
          </p:cNvSpPr>
          <p:nvPr/>
        </p:nvSpPr>
        <p:spPr bwMode="auto">
          <a:xfrm>
            <a:off x="7019925" y="2132014"/>
            <a:ext cx="4344988" cy="189280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p>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a:p>
            <a:pPr eaLnBrk="1" hangingPunct="1"/>
            <a:r>
              <a:rPr lang="zh-CN" altLang="zh-CN" sz="900">
                <a:solidFill>
                  <a:schemeClr val="bg1"/>
                </a:solidFill>
                <a:latin typeface="微软雅黑" pitchFamily="34" charset="-122"/>
                <a:ea typeface="微软雅黑" pitchFamily="34" charset="-122"/>
                <a:sym typeface="Arial" pitchFamily="34" charset="0"/>
              </a:rPr>
              <a:t>Here you can enter the relevant text you,for to the participants to explain your product or service.Here you can enter the relevant text you,for to the participants to explain your product or service.</a:t>
            </a:r>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19459"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19460" name="Text Box 4"/>
          <p:cNvSpPr txBox="1">
            <a:spLocks noChangeArrowheads="1"/>
          </p:cNvSpPr>
          <p:nvPr/>
        </p:nvSpPr>
        <p:spPr bwMode="auto">
          <a:xfrm>
            <a:off x="4224340" y="1076327"/>
            <a:ext cx="4035425" cy="3322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dist" eaLnBrk="1" hangingPunct="1"/>
            <a:r>
              <a:rPr lang="zh-CN" altLang="en-US" sz="10500" b="1">
                <a:solidFill>
                  <a:schemeClr val="bg1"/>
                </a:solidFill>
                <a:latin typeface="微软雅黑" pitchFamily="34" charset="-122"/>
                <a:ea typeface="微软雅黑" pitchFamily="34" charset="-122"/>
              </a:rPr>
              <a:t>PART</a:t>
            </a:r>
          </a:p>
          <a:p>
            <a:pPr algn="dist" eaLnBrk="1" hangingPunct="1"/>
            <a:r>
              <a:rPr lang="zh-CN" altLang="en-US" sz="10500" b="1">
                <a:solidFill>
                  <a:srgbClr val="FF0000"/>
                </a:solidFill>
                <a:latin typeface="微软雅黑" pitchFamily="34" charset="-122"/>
                <a:ea typeface="微软雅黑" pitchFamily="34" charset="-122"/>
                <a:sym typeface="Arial" pitchFamily="34" charset="0"/>
              </a:rPr>
              <a:t>FOUR</a:t>
            </a:r>
            <a:endParaRPr lang="zh-CN" altLang="en-US"/>
          </a:p>
        </p:txBody>
      </p:sp>
      <p:sp>
        <p:nvSpPr>
          <p:cNvPr id="19461" name="正方形 61"/>
          <p:cNvSpPr>
            <a:spLocks noChangeArrowheads="1"/>
          </p:cNvSpPr>
          <p:nvPr/>
        </p:nvSpPr>
        <p:spPr bwMode="auto">
          <a:xfrm>
            <a:off x="2778124" y="4724402"/>
            <a:ext cx="6927851" cy="75723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a:solidFill>
                  <a:schemeClr val="bg1"/>
                </a:solidFill>
                <a:latin typeface="微软雅黑" pitchFamily="34" charset="-122"/>
                <a:ea typeface="微软雅黑" pitchFamily="34" charset="-122"/>
              </a:rPr>
              <a:t>ADD YOUR TEXT</a:t>
            </a:r>
            <a:endParaRPr lang="zh-CN" altLang="zh-CN"/>
          </a:p>
        </p:txBody>
      </p: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0483"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0484"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0485"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0486"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0487"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20488"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0489"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0490" name="Rectangle 10"/>
          <p:cNvSpPr>
            <a:spLocks noChangeArrowheads="1"/>
          </p:cNvSpPr>
          <p:nvPr/>
        </p:nvSpPr>
        <p:spPr bwMode="auto">
          <a:xfrm>
            <a:off x="1673225" y="1968503"/>
            <a:ext cx="1790700" cy="367506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0491" name="正圆 110"/>
          <p:cNvSpPr>
            <a:spLocks noChangeArrowheads="1"/>
          </p:cNvSpPr>
          <p:nvPr/>
        </p:nvSpPr>
        <p:spPr bwMode="auto">
          <a:xfrm>
            <a:off x="2152650" y="2284415"/>
            <a:ext cx="830263" cy="830263"/>
          </a:xfrm>
          <a:prstGeom prst="ellipse">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900">
              <a:solidFill>
                <a:schemeClr val="bg1"/>
              </a:solidFill>
              <a:latin typeface="微软雅黑" pitchFamily="34" charset="-122"/>
              <a:ea typeface="微软雅黑" pitchFamily="34" charset="-122"/>
            </a:endParaRPr>
          </a:p>
        </p:txBody>
      </p:sp>
      <p:sp>
        <p:nvSpPr>
          <p:cNvPr id="20492" name="信息1 119"/>
          <p:cNvSpPr>
            <a:spLocks/>
          </p:cNvSpPr>
          <p:nvPr/>
        </p:nvSpPr>
        <p:spPr bwMode="auto">
          <a:xfrm>
            <a:off x="2378077" y="2478090"/>
            <a:ext cx="382588" cy="384175"/>
          </a:xfrm>
          <a:custGeom>
            <a:avLst/>
            <a:gdLst>
              <a:gd name="T0" fmla="*/ 365584 w 90"/>
              <a:gd name="T1" fmla="*/ 156975 h 93"/>
              <a:gd name="T2" fmla="*/ 382588 w 90"/>
              <a:gd name="T3" fmla="*/ 190022 h 93"/>
              <a:gd name="T4" fmla="*/ 382588 w 90"/>
              <a:gd name="T5" fmla="*/ 342866 h 93"/>
              <a:gd name="T6" fmla="*/ 344329 w 90"/>
              <a:gd name="T7" fmla="*/ 384175 h 93"/>
              <a:gd name="T8" fmla="*/ 38259 w 90"/>
              <a:gd name="T9" fmla="*/ 384175 h 93"/>
              <a:gd name="T10" fmla="*/ 0 w 90"/>
              <a:gd name="T11" fmla="*/ 342866 h 93"/>
              <a:gd name="T12" fmla="*/ 0 w 90"/>
              <a:gd name="T13" fmla="*/ 190022 h 93"/>
              <a:gd name="T14" fmla="*/ 8502 w 90"/>
              <a:gd name="T15" fmla="*/ 165237 h 93"/>
              <a:gd name="T16" fmla="*/ 8502 w 90"/>
              <a:gd name="T17" fmla="*/ 165237 h 93"/>
              <a:gd name="T18" fmla="*/ 8502 w 90"/>
              <a:gd name="T19" fmla="*/ 165237 h 93"/>
              <a:gd name="T20" fmla="*/ 12753 w 90"/>
              <a:gd name="T21" fmla="*/ 161106 h 93"/>
              <a:gd name="T22" fmla="*/ 165788 w 90"/>
              <a:gd name="T23" fmla="*/ 12393 h 93"/>
              <a:gd name="T24" fmla="*/ 212549 w 90"/>
              <a:gd name="T25" fmla="*/ 12393 h 93"/>
              <a:gd name="T26" fmla="*/ 365584 w 90"/>
              <a:gd name="T27" fmla="*/ 156975 h 93"/>
              <a:gd name="T28" fmla="*/ 63765 w 90"/>
              <a:gd name="T29" fmla="*/ 123927 h 93"/>
              <a:gd name="T30" fmla="*/ 63765 w 90"/>
              <a:gd name="T31" fmla="*/ 214808 h 93"/>
              <a:gd name="T32" fmla="*/ 191294 w 90"/>
              <a:gd name="T33" fmla="*/ 309819 h 93"/>
              <a:gd name="T34" fmla="*/ 306070 w 90"/>
              <a:gd name="T35" fmla="*/ 223069 h 93"/>
              <a:gd name="T36" fmla="*/ 306070 w 90"/>
              <a:gd name="T37" fmla="*/ 123927 h 93"/>
              <a:gd name="T38" fmla="*/ 63765 w 90"/>
              <a:gd name="T39" fmla="*/ 123927 h 93"/>
              <a:gd name="T40" fmla="*/ 106274 w 90"/>
              <a:gd name="T41" fmla="*/ 144582 h 93"/>
              <a:gd name="T42" fmla="*/ 106274 w 90"/>
              <a:gd name="T43" fmla="*/ 161106 h 93"/>
              <a:gd name="T44" fmla="*/ 267812 w 90"/>
              <a:gd name="T45" fmla="*/ 161106 h 93"/>
              <a:gd name="T46" fmla="*/ 267812 w 90"/>
              <a:gd name="T47" fmla="*/ 144582 h 93"/>
              <a:gd name="T48" fmla="*/ 106274 w 90"/>
              <a:gd name="T49" fmla="*/ 144582 h 93"/>
              <a:gd name="T50" fmla="*/ 106274 w 90"/>
              <a:gd name="T51" fmla="*/ 210677 h 93"/>
              <a:gd name="T52" fmla="*/ 106274 w 90"/>
              <a:gd name="T53" fmla="*/ 227200 h 93"/>
              <a:gd name="T54" fmla="*/ 267812 w 90"/>
              <a:gd name="T55" fmla="*/ 227200 h 93"/>
              <a:gd name="T56" fmla="*/ 267812 w 90"/>
              <a:gd name="T57" fmla="*/ 210677 h 93"/>
              <a:gd name="T58" fmla="*/ 106274 w 90"/>
              <a:gd name="T59" fmla="*/ 210677 h 93"/>
              <a:gd name="T60" fmla="*/ 106274 w 90"/>
              <a:gd name="T61" fmla="*/ 177629 h 93"/>
              <a:gd name="T62" fmla="*/ 106274 w 90"/>
              <a:gd name="T63" fmla="*/ 194153 h 93"/>
              <a:gd name="T64" fmla="*/ 267812 w 90"/>
              <a:gd name="T65" fmla="*/ 194153 h 93"/>
              <a:gd name="T66" fmla="*/ 267812 w 90"/>
              <a:gd name="T67" fmla="*/ 177629 h 93"/>
              <a:gd name="T68" fmla="*/ 106274 w 90"/>
              <a:gd name="T69" fmla="*/ 177629 h 93"/>
              <a:gd name="T70" fmla="*/ 42510 w 90"/>
              <a:gd name="T71" fmla="*/ 359390 h 93"/>
              <a:gd name="T72" fmla="*/ 119027 w 90"/>
              <a:gd name="T73" fmla="*/ 285033 h 93"/>
              <a:gd name="T74" fmla="*/ 119027 w 90"/>
              <a:gd name="T75" fmla="*/ 276771 h 93"/>
              <a:gd name="T76" fmla="*/ 106274 w 90"/>
              <a:gd name="T77" fmla="*/ 276771 h 93"/>
              <a:gd name="T78" fmla="*/ 29757 w 90"/>
              <a:gd name="T79" fmla="*/ 346997 h 93"/>
              <a:gd name="T80" fmla="*/ 29757 w 90"/>
              <a:gd name="T81" fmla="*/ 359390 h 93"/>
              <a:gd name="T82" fmla="*/ 42510 w 90"/>
              <a:gd name="T83" fmla="*/ 359390 h 93"/>
              <a:gd name="T84" fmla="*/ 357082 w 90"/>
              <a:gd name="T85" fmla="*/ 346997 h 93"/>
              <a:gd name="T86" fmla="*/ 280565 w 90"/>
              <a:gd name="T87" fmla="*/ 276771 h 93"/>
              <a:gd name="T88" fmla="*/ 267812 w 90"/>
              <a:gd name="T89" fmla="*/ 276771 h 93"/>
              <a:gd name="T90" fmla="*/ 267812 w 90"/>
              <a:gd name="T91" fmla="*/ 285033 h 93"/>
              <a:gd name="T92" fmla="*/ 344329 w 90"/>
              <a:gd name="T93" fmla="*/ 359390 h 93"/>
              <a:gd name="T94" fmla="*/ 357082 w 90"/>
              <a:gd name="T95" fmla="*/ 359390 h 93"/>
              <a:gd name="T96" fmla="*/ 357082 w 90"/>
              <a:gd name="T97" fmla="*/ 346997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0"/>
              <a:gd name="T148" fmla="*/ 0 h 93"/>
              <a:gd name="T149" fmla="*/ 90 w 90"/>
              <a:gd name="T150" fmla="*/ 93 h 9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0493" name="Text Box 13"/>
          <p:cNvSpPr txBox="1">
            <a:spLocks noChangeArrowheads="1"/>
          </p:cNvSpPr>
          <p:nvPr/>
        </p:nvSpPr>
        <p:spPr bwMode="auto">
          <a:xfrm>
            <a:off x="1736724" y="3327401"/>
            <a:ext cx="1665289" cy="8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0494" name="Rectangle 14"/>
          <p:cNvSpPr>
            <a:spLocks noChangeArrowheads="1"/>
          </p:cNvSpPr>
          <p:nvPr/>
        </p:nvSpPr>
        <p:spPr bwMode="auto">
          <a:xfrm>
            <a:off x="3973512" y="1968503"/>
            <a:ext cx="1790700" cy="36750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0495" name="正圆 110"/>
          <p:cNvSpPr>
            <a:spLocks noChangeArrowheads="1"/>
          </p:cNvSpPr>
          <p:nvPr/>
        </p:nvSpPr>
        <p:spPr bwMode="auto">
          <a:xfrm>
            <a:off x="4452938" y="2276478"/>
            <a:ext cx="830262" cy="830263"/>
          </a:xfrm>
          <a:prstGeom prst="ellipse">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900">
              <a:solidFill>
                <a:schemeClr val="bg1"/>
              </a:solidFill>
              <a:latin typeface="微软雅黑" pitchFamily="34" charset="-122"/>
              <a:ea typeface="微软雅黑" pitchFamily="34" charset="-122"/>
            </a:endParaRPr>
          </a:p>
        </p:txBody>
      </p:sp>
      <p:sp>
        <p:nvSpPr>
          <p:cNvPr id="20496" name="照相机1 120"/>
          <p:cNvSpPr>
            <a:spLocks/>
          </p:cNvSpPr>
          <p:nvPr/>
        </p:nvSpPr>
        <p:spPr bwMode="auto">
          <a:xfrm>
            <a:off x="4678362" y="2524125"/>
            <a:ext cx="381000" cy="319088"/>
          </a:xfrm>
          <a:custGeom>
            <a:avLst/>
            <a:gdLst>
              <a:gd name="T0" fmla="*/ 190500 w 3438144"/>
              <a:gd name="T1" fmla="*/ 143304 h 2732506"/>
              <a:gd name="T2" fmla="*/ 239161 w 3438144"/>
              <a:gd name="T3" fmla="*/ 194582 h 2732506"/>
              <a:gd name="T4" fmla="*/ 190500 w 3438144"/>
              <a:gd name="T5" fmla="*/ 245860 h 2732506"/>
              <a:gd name="T6" fmla="*/ 141839 w 3438144"/>
              <a:gd name="T7" fmla="*/ 194582 h 2732506"/>
              <a:gd name="T8" fmla="*/ 190500 w 3438144"/>
              <a:gd name="T9" fmla="*/ 143304 h 2732506"/>
              <a:gd name="T10" fmla="*/ 190500 w 3438144"/>
              <a:gd name="T11" fmla="*/ 116526 h 2732506"/>
              <a:gd name="T12" fmla="*/ 116428 w 3438144"/>
              <a:gd name="T13" fmla="*/ 194582 h 2732506"/>
              <a:gd name="T14" fmla="*/ 190500 w 3438144"/>
              <a:gd name="T15" fmla="*/ 272638 h 2732506"/>
              <a:gd name="T16" fmla="*/ 264572 w 3438144"/>
              <a:gd name="T17" fmla="*/ 194582 h 2732506"/>
              <a:gd name="T18" fmla="*/ 190500 w 3438144"/>
              <a:gd name="T19" fmla="*/ 116526 h 2732506"/>
              <a:gd name="T20" fmla="*/ 63724 w 3438144"/>
              <a:gd name="T21" fmla="*/ 93871 h 2732506"/>
              <a:gd name="T22" fmla="*/ 47765 w 3438144"/>
              <a:gd name="T23" fmla="*/ 110688 h 2732506"/>
              <a:gd name="T24" fmla="*/ 63724 w 3438144"/>
              <a:gd name="T25" fmla="*/ 127506 h 2732506"/>
              <a:gd name="T26" fmla="*/ 79683 w 3438144"/>
              <a:gd name="T27" fmla="*/ 110688 h 2732506"/>
              <a:gd name="T28" fmla="*/ 63724 w 3438144"/>
              <a:gd name="T29" fmla="*/ 93871 h 2732506"/>
              <a:gd name="T30" fmla="*/ 151367 w 3438144"/>
              <a:gd name="T31" fmla="*/ 0 h 2732506"/>
              <a:gd name="T32" fmla="*/ 221428 w 3438144"/>
              <a:gd name="T33" fmla="*/ 0 h 2732506"/>
              <a:gd name="T34" fmla="*/ 264572 w 3438144"/>
              <a:gd name="T35" fmla="*/ 45465 h 2732506"/>
              <a:gd name="T36" fmla="*/ 264235 w 3438144"/>
              <a:gd name="T37" fmla="*/ 48990 h 2732506"/>
              <a:gd name="T38" fmla="*/ 336888 w 3438144"/>
              <a:gd name="T39" fmla="*/ 48990 h 2732506"/>
              <a:gd name="T40" fmla="*/ 381000 w 3438144"/>
              <a:gd name="T41" fmla="*/ 95474 h 2732506"/>
              <a:gd name="T42" fmla="*/ 381000 w 3438144"/>
              <a:gd name="T43" fmla="*/ 272604 h 2732506"/>
              <a:gd name="T44" fmla="*/ 336888 w 3438144"/>
              <a:gd name="T45" fmla="*/ 319088 h 2732506"/>
              <a:gd name="T46" fmla="*/ 44112 w 3438144"/>
              <a:gd name="T47" fmla="*/ 319088 h 2732506"/>
              <a:gd name="T48" fmla="*/ 0 w 3438144"/>
              <a:gd name="T49" fmla="*/ 272604 h 2732506"/>
              <a:gd name="T50" fmla="*/ 0 w 3438144"/>
              <a:gd name="T51" fmla="*/ 95474 h 2732506"/>
              <a:gd name="T52" fmla="*/ 44112 w 3438144"/>
              <a:gd name="T53" fmla="*/ 48990 h 2732506"/>
              <a:gd name="T54" fmla="*/ 108560 w 3438144"/>
              <a:gd name="T55" fmla="*/ 48990 h 2732506"/>
              <a:gd name="T56" fmla="*/ 108223 w 3438144"/>
              <a:gd name="T57" fmla="*/ 45465 h 2732506"/>
              <a:gd name="T58" fmla="*/ 151367 w 3438144"/>
              <a:gd name="T59" fmla="*/ 0 h 273250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438144"/>
              <a:gd name="T91" fmla="*/ 0 h 2732506"/>
              <a:gd name="T92" fmla="*/ 3438144 w 3438144"/>
              <a:gd name="T93" fmla="*/ 2732506 h 273250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438144" h="2732506">
                <a:moveTo>
                  <a:pt x="1719072" y="1227183"/>
                </a:moveTo>
                <a:cubicBezTo>
                  <a:pt x="1961590" y="1227183"/>
                  <a:pt x="2158189" y="1423782"/>
                  <a:pt x="2158189" y="1666300"/>
                </a:cubicBezTo>
                <a:cubicBezTo>
                  <a:pt x="2158189" y="1908818"/>
                  <a:pt x="1961590" y="2105417"/>
                  <a:pt x="1719072" y="2105417"/>
                </a:cubicBezTo>
                <a:cubicBezTo>
                  <a:pt x="1476554" y="2105417"/>
                  <a:pt x="1279955" y="1908818"/>
                  <a:pt x="1279955" y="1666300"/>
                </a:cubicBezTo>
                <a:cubicBezTo>
                  <a:pt x="1279955" y="1423782"/>
                  <a:pt x="1476554" y="1227183"/>
                  <a:pt x="1719072" y="1227183"/>
                </a:cubicBezTo>
                <a:close/>
                <a:moveTo>
                  <a:pt x="1719072" y="997872"/>
                </a:moveTo>
                <a:cubicBezTo>
                  <a:pt x="1349909" y="997872"/>
                  <a:pt x="1050644" y="1297137"/>
                  <a:pt x="1050644" y="1666300"/>
                </a:cubicBezTo>
                <a:cubicBezTo>
                  <a:pt x="1050644" y="2035463"/>
                  <a:pt x="1349909" y="2334728"/>
                  <a:pt x="1719072" y="2334728"/>
                </a:cubicBezTo>
                <a:cubicBezTo>
                  <a:pt x="2088235" y="2334728"/>
                  <a:pt x="2387500" y="2035463"/>
                  <a:pt x="2387500" y="1666300"/>
                </a:cubicBezTo>
                <a:cubicBezTo>
                  <a:pt x="2387500" y="1297137"/>
                  <a:pt x="2088235" y="997872"/>
                  <a:pt x="1719072" y="997872"/>
                </a:cubicBezTo>
                <a:close/>
                <a:moveTo>
                  <a:pt x="575044" y="803862"/>
                </a:moveTo>
                <a:cubicBezTo>
                  <a:pt x="495506" y="803862"/>
                  <a:pt x="431028" y="868340"/>
                  <a:pt x="431028" y="947878"/>
                </a:cubicBezTo>
                <a:cubicBezTo>
                  <a:pt x="431028" y="1027416"/>
                  <a:pt x="495506" y="1091894"/>
                  <a:pt x="575044" y="1091894"/>
                </a:cubicBezTo>
                <a:cubicBezTo>
                  <a:pt x="654582" y="1091894"/>
                  <a:pt x="719060" y="1027416"/>
                  <a:pt x="719060" y="947878"/>
                </a:cubicBezTo>
                <a:cubicBezTo>
                  <a:pt x="719060" y="868340"/>
                  <a:pt x="654582" y="803862"/>
                  <a:pt x="575044" y="803862"/>
                </a:cubicBezTo>
                <a:close/>
                <a:moveTo>
                  <a:pt x="1365940" y="0"/>
                </a:moveTo>
                <a:lnTo>
                  <a:pt x="1998164" y="0"/>
                </a:lnTo>
                <a:cubicBezTo>
                  <a:pt x="2213188" y="0"/>
                  <a:pt x="2387500" y="174312"/>
                  <a:pt x="2387500" y="389336"/>
                </a:cubicBezTo>
                <a:lnTo>
                  <a:pt x="2384456" y="419529"/>
                </a:lnTo>
                <a:lnTo>
                  <a:pt x="3040081" y="419529"/>
                </a:lnTo>
                <a:cubicBezTo>
                  <a:pt x="3259925" y="419529"/>
                  <a:pt x="3438144" y="597748"/>
                  <a:pt x="3438144" y="817592"/>
                </a:cubicBezTo>
                <a:lnTo>
                  <a:pt x="3438144" y="2334443"/>
                </a:lnTo>
                <a:cubicBezTo>
                  <a:pt x="3438144" y="2554287"/>
                  <a:pt x="3259925" y="2732506"/>
                  <a:pt x="3040081" y="2732506"/>
                </a:cubicBezTo>
                <a:lnTo>
                  <a:pt x="398063" y="2732506"/>
                </a:lnTo>
                <a:cubicBezTo>
                  <a:pt x="178219" y="2732506"/>
                  <a:pt x="0" y="2554287"/>
                  <a:pt x="0" y="2334443"/>
                </a:cubicBezTo>
                <a:lnTo>
                  <a:pt x="0" y="817592"/>
                </a:lnTo>
                <a:cubicBezTo>
                  <a:pt x="0" y="597748"/>
                  <a:pt x="178219" y="419529"/>
                  <a:pt x="398063" y="419529"/>
                </a:cubicBezTo>
                <a:lnTo>
                  <a:pt x="979648" y="419529"/>
                </a:lnTo>
                <a:cubicBezTo>
                  <a:pt x="976997" y="409663"/>
                  <a:pt x="976604" y="399545"/>
                  <a:pt x="976604" y="389336"/>
                </a:cubicBezTo>
                <a:cubicBezTo>
                  <a:pt x="976604" y="174312"/>
                  <a:pt x="1150916" y="0"/>
                  <a:pt x="136594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0497" name="Text Box 17"/>
          <p:cNvSpPr txBox="1">
            <a:spLocks noChangeArrowheads="1"/>
          </p:cNvSpPr>
          <p:nvPr/>
        </p:nvSpPr>
        <p:spPr bwMode="auto">
          <a:xfrm>
            <a:off x="4033838" y="3327401"/>
            <a:ext cx="1668462" cy="8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0498" name="Rectangle 18"/>
          <p:cNvSpPr>
            <a:spLocks noChangeArrowheads="1"/>
          </p:cNvSpPr>
          <p:nvPr/>
        </p:nvSpPr>
        <p:spPr bwMode="auto">
          <a:xfrm>
            <a:off x="6343650" y="1968503"/>
            <a:ext cx="1790700" cy="367506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0499" name="正圆 110"/>
          <p:cNvSpPr>
            <a:spLocks noChangeArrowheads="1"/>
          </p:cNvSpPr>
          <p:nvPr/>
        </p:nvSpPr>
        <p:spPr bwMode="auto">
          <a:xfrm>
            <a:off x="6823077" y="2279653"/>
            <a:ext cx="833438" cy="830263"/>
          </a:xfrm>
          <a:prstGeom prst="ellipse">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900">
              <a:solidFill>
                <a:schemeClr val="bg1"/>
              </a:solidFill>
              <a:latin typeface="微软雅黑" pitchFamily="34" charset="-122"/>
              <a:ea typeface="微软雅黑" pitchFamily="34" charset="-122"/>
            </a:endParaRPr>
          </a:p>
        </p:txBody>
      </p:sp>
      <p:sp>
        <p:nvSpPr>
          <p:cNvPr id="20500" name="主页1 121"/>
          <p:cNvSpPr>
            <a:spLocks/>
          </p:cNvSpPr>
          <p:nvPr/>
        </p:nvSpPr>
        <p:spPr bwMode="auto">
          <a:xfrm>
            <a:off x="7050088" y="2530475"/>
            <a:ext cx="381000" cy="317500"/>
          </a:xfrm>
          <a:custGeom>
            <a:avLst/>
            <a:gdLst>
              <a:gd name="T0" fmla="*/ 190500 w 1800200"/>
              <a:gd name="T1" fmla="*/ 46675 h 1603947"/>
              <a:gd name="T2" fmla="*/ 350520 w 1800200"/>
              <a:gd name="T3" fmla="*/ 182088 h 1603947"/>
              <a:gd name="T4" fmla="*/ 350520 w 1800200"/>
              <a:gd name="T5" fmla="*/ 317500 h 1603947"/>
              <a:gd name="T6" fmla="*/ 262890 w 1800200"/>
              <a:gd name="T7" fmla="*/ 317500 h 1603947"/>
              <a:gd name="T8" fmla="*/ 262890 w 1800200"/>
              <a:gd name="T9" fmla="*/ 182088 h 1603947"/>
              <a:gd name="T10" fmla="*/ 118110 w 1800200"/>
              <a:gd name="T11" fmla="*/ 182088 h 1603947"/>
              <a:gd name="T12" fmla="*/ 118110 w 1800200"/>
              <a:gd name="T13" fmla="*/ 317500 h 1603947"/>
              <a:gd name="T14" fmla="*/ 30480 w 1800200"/>
              <a:gd name="T15" fmla="*/ 317500 h 1603947"/>
              <a:gd name="T16" fmla="*/ 30480 w 1800200"/>
              <a:gd name="T17" fmla="*/ 182088 h 1603947"/>
              <a:gd name="T18" fmla="*/ 190500 w 1800200"/>
              <a:gd name="T19" fmla="*/ 46675 h 1603947"/>
              <a:gd name="T20" fmla="*/ 190500 w 1800200"/>
              <a:gd name="T21" fmla="*/ 0 h 1603947"/>
              <a:gd name="T22" fmla="*/ 277272 w 1800200"/>
              <a:gd name="T23" fmla="*/ 73429 h 1603947"/>
              <a:gd name="T24" fmla="*/ 277272 w 1800200"/>
              <a:gd name="T25" fmla="*/ 2873 h 1603947"/>
              <a:gd name="T26" fmla="*/ 302416 w 1800200"/>
              <a:gd name="T27" fmla="*/ 2873 h 1603947"/>
              <a:gd name="T28" fmla="*/ 302416 w 1800200"/>
              <a:gd name="T29" fmla="*/ 94705 h 1603947"/>
              <a:gd name="T30" fmla="*/ 381000 w 1800200"/>
              <a:gd name="T31" fmla="*/ 161205 h 1603947"/>
              <a:gd name="T32" fmla="*/ 381000 w 1800200"/>
              <a:gd name="T33" fmla="*/ 195672 h 1603947"/>
              <a:gd name="T34" fmla="*/ 190500 w 1800200"/>
              <a:gd name="T35" fmla="*/ 34467 h 1603947"/>
              <a:gd name="T36" fmla="*/ 0 w 1800200"/>
              <a:gd name="T37" fmla="*/ 195672 h 1603947"/>
              <a:gd name="T38" fmla="*/ 0 w 1800200"/>
              <a:gd name="T39" fmla="*/ 161205 h 1603947"/>
              <a:gd name="T40" fmla="*/ 190500 w 1800200"/>
              <a:gd name="T41" fmla="*/ 0 h 16039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00200"/>
              <a:gd name="T64" fmla="*/ 0 h 1603947"/>
              <a:gd name="T65" fmla="*/ 1800200 w 1800200"/>
              <a:gd name="T66" fmla="*/ 1603947 h 16039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00200" h="1603947">
                <a:moveTo>
                  <a:pt x="900100" y="235795"/>
                </a:moveTo>
                <a:lnTo>
                  <a:pt x="1656184" y="919871"/>
                </a:lnTo>
                <a:lnTo>
                  <a:pt x="1656184" y="1603947"/>
                </a:lnTo>
                <a:lnTo>
                  <a:pt x="1242138" y="1603947"/>
                </a:lnTo>
                <a:lnTo>
                  <a:pt x="1242138" y="919870"/>
                </a:lnTo>
                <a:lnTo>
                  <a:pt x="558062" y="919870"/>
                </a:lnTo>
                <a:lnTo>
                  <a:pt x="558062" y="1603947"/>
                </a:lnTo>
                <a:lnTo>
                  <a:pt x="144016" y="1603947"/>
                </a:lnTo>
                <a:lnTo>
                  <a:pt x="144016" y="919871"/>
                </a:lnTo>
                <a:lnTo>
                  <a:pt x="900100" y="235795"/>
                </a:lnTo>
                <a:close/>
                <a:moveTo>
                  <a:pt x="900100" y="0"/>
                </a:moveTo>
                <a:lnTo>
                  <a:pt x="1310094" y="370947"/>
                </a:lnTo>
                <a:lnTo>
                  <a:pt x="1310094" y="14514"/>
                </a:lnTo>
                <a:lnTo>
                  <a:pt x="1428894" y="14514"/>
                </a:lnTo>
                <a:lnTo>
                  <a:pt x="1428894" y="478433"/>
                </a:lnTo>
                <a:lnTo>
                  <a:pt x="1800200" y="814377"/>
                </a:lnTo>
                <a:lnTo>
                  <a:pt x="1800200" y="988497"/>
                </a:lnTo>
                <a:lnTo>
                  <a:pt x="900100" y="174121"/>
                </a:lnTo>
                <a:lnTo>
                  <a:pt x="0" y="988498"/>
                </a:lnTo>
                <a:lnTo>
                  <a:pt x="0" y="814377"/>
                </a:lnTo>
                <a:lnTo>
                  <a:pt x="90010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0501" name="Text Box 21"/>
          <p:cNvSpPr txBox="1">
            <a:spLocks noChangeArrowheads="1"/>
          </p:cNvSpPr>
          <p:nvPr/>
        </p:nvSpPr>
        <p:spPr bwMode="auto">
          <a:xfrm>
            <a:off x="6407150" y="3327401"/>
            <a:ext cx="1665289" cy="8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0502" name="Rectangle 22"/>
          <p:cNvSpPr>
            <a:spLocks noChangeArrowheads="1"/>
          </p:cNvSpPr>
          <p:nvPr/>
        </p:nvSpPr>
        <p:spPr bwMode="auto">
          <a:xfrm>
            <a:off x="8688388" y="1968503"/>
            <a:ext cx="1790700" cy="36750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0503" name="正圆 110"/>
          <p:cNvSpPr>
            <a:spLocks noChangeArrowheads="1"/>
          </p:cNvSpPr>
          <p:nvPr/>
        </p:nvSpPr>
        <p:spPr bwMode="auto">
          <a:xfrm>
            <a:off x="9167815" y="2282825"/>
            <a:ext cx="828675" cy="828675"/>
          </a:xfrm>
          <a:prstGeom prst="ellipse">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900">
              <a:solidFill>
                <a:schemeClr val="bg1"/>
              </a:solidFill>
              <a:latin typeface="微软雅黑" pitchFamily="34" charset="-122"/>
              <a:ea typeface="微软雅黑" pitchFamily="34" charset="-122"/>
            </a:endParaRPr>
          </a:p>
        </p:txBody>
      </p:sp>
      <p:sp>
        <p:nvSpPr>
          <p:cNvPr id="20504" name="钢琴 122"/>
          <p:cNvSpPr>
            <a:spLocks/>
          </p:cNvSpPr>
          <p:nvPr/>
        </p:nvSpPr>
        <p:spPr bwMode="auto">
          <a:xfrm>
            <a:off x="9393238" y="2474915"/>
            <a:ext cx="381000" cy="384175"/>
          </a:xfrm>
          <a:custGeom>
            <a:avLst/>
            <a:gdLst>
              <a:gd name="T0" fmla="*/ 0 w 99"/>
              <a:gd name="T1" fmla="*/ 371648 h 92"/>
              <a:gd name="T2" fmla="*/ 0 w 99"/>
              <a:gd name="T3" fmla="*/ 384175 h 92"/>
              <a:gd name="T4" fmla="*/ 11545 w 99"/>
              <a:gd name="T5" fmla="*/ 384175 h 92"/>
              <a:gd name="T6" fmla="*/ 369455 w 99"/>
              <a:gd name="T7" fmla="*/ 384175 h 92"/>
              <a:gd name="T8" fmla="*/ 381000 w 99"/>
              <a:gd name="T9" fmla="*/ 384175 h 92"/>
              <a:gd name="T10" fmla="*/ 381000 w 99"/>
              <a:gd name="T11" fmla="*/ 371648 h 92"/>
              <a:gd name="T12" fmla="*/ 381000 w 99"/>
              <a:gd name="T13" fmla="*/ 217142 h 92"/>
              <a:gd name="T14" fmla="*/ 342515 w 99"/>
              <a:gd name="T15" fmla="*/ 171208 h 92"/>
              <a:gd name="T16" fmla="*/ 211667 w 99"/>
              <a:gd name="T17" fmla="*/ 129450 h 92"/>
              <a:gd name="T18" fmla="*/ 173182 w 99"/>
              <a:gd name="T19" fmla="*/ 79340 h 92"/>
              <a:gd name="T20" fmla="*/ 3848 w 99"/>
              <a:gd name="T21" fmla="*/ 133626 h 92"/>
              <a:gd name="T22" fmla="*/ 0 w 99"/>
              <a:gd name="T23" fmla="*/ 371648 h 92"/>
              <a:gd name="T24" fmla="*/ 338667 w 99"/>
              <a:gd name="T25" fmla="*/ 304835 h 92"/>
              <a:gd name="T26" fmla="*/ 357909 w 99"/>
              <a:gd name="T27" fmla="*/ 304835 h 92"/>
              <a:gd name="T28" fmla="*/ 357909 w 99"/>
              <a:gd name="T29" fmla="*/ 363296 h 92"/>
              <a:gd name="T30" fmla="*/ 23091 w 99"/>
              <a:gd name="T31" fmla="*/ 363296 h 92"/>
              <a:gd name="T32" fmla="*/ 23091 w 99"/>
              <a:gd name="T33" fmla="*/ 304835 h 92"/>
              <a:gd name="T34" fmla="*/ 46182 w 99"/>
              <a:gd name="T35" fmla="*/ 304835 h 92"/>
              <a:gd name="T36" fmla="*/ 46182 w 99"/>
              <a:gd name="T37" fmla="*/ 338241 h 92"/>
              <a:gd name="T38" fmla="*/ 61576 w 99"/>
              <a:gd name="T39" fmla="*/ 338241 h 92"/>
              <a:gd name="T40" fmla="*/ 61576 w 99"/>
              <a:gd name="T41" fmla="*/ 304835 h 92"/>
              <a:gd name="T42" fmla="*/ 69273 w 99"/>
              <a:gd name="T43" fmla="*/ 304835 h 92"/>
              <a:gd name="T44" fmla="*/ 69273 w 99"/>
              <a:gd name="T45" fmla="*/ 338241 h 92"/>
              <a:gd name="T46" fmla="*/ 84667 w 99"/>
              <a:gd name="T47" fmla="*/ 338241 h 92"/>
              <a:gd name="T48" fmla="*/ 84667 w 99"/>
              <a:gd name="T49" fmla="*/ 304835 h 92"/>
              <a:gd name="T50" fmla="*/ 111606 w 99"/>
              <a:gd name="T51" fmla="*/ 304835 h 92"/>
              <a:gd name="T52" fmla="*/ 111606 w 99"/>
              <a:gd name="T53" fmla="*/ 338241 h 92"/>
              <a:gd name="T54" fmla="*/ 127000 w 99"/>
              <a:gd name="T55" fmla="*/ 338241 h 92"/>
              <a:gd name="T56" fmla="*/ 127000 w 99"/>
              <a:gd name="T57" fmla="*/ 304835 h 92"/>
              <a:gd name="T58" fmla="*/ 134697 w 99"/>
              <a:gd name="T59" fmla="*/ 304835 h 92"/>
              <a:gd name="T60" fmla="*/ 134697 w 99"/>
              <a:gd name="T61" fmla="*/ 338241 h 92"/>
              <a:gd name="T62" fmla="*/ 150091 w 99"/>
              <a:gd name="T63" fmla="*/ 338241 h 92"/>
              <a:gd name="T64" fmla="*/ 150091 w 99"/>
              <a:gd name="T65" fmla="*/ 304835 h 92"/>
              <a:gd name="T66" fmla="*/ 157788 w 99"/>
              <a:gd name="T67" fmla="*/ 304835 h 92"/>
              <a:gd name="T68" fmla="*/ 157788 w 99"/>
              <a:gd name="T69" fmla="*/ 338241 h 92"/>
              <a:gd name="T70" fmla="*/ 173182 w 99"/>
              <a:gd name="T71" fmla="*/ 338241 h 92"/>
              <a:gd name="T72" fmla="*/ 173182 w 99"/>
              <a:gd name="T73" fmla="*/ 304835 h 92"/>
              <a:gd name="T74" fmla="*/ 211667 w 99"/>
              <a:gd name="T75" fmla="*/ 304835 h 92"/>
              <a:gd name="T76" fmla="*/ 211667 w 99"/>
              <a:gd name="T77" fmla="*/ 338241 h 92"/>
              <a:gd name="T78" fmla="*/ 227061 w 99"/>
              <a:gd name="T79" fmla="*/ 338241 h 92"/>
              <a:gd name="T80" fmla="*/ 227061 w 99"/>
              <a:gd name="T81" fmla="*/ 304835 h 92"/>
              <a:gd name="T82" fmla="*/ 234758 w 99"/>
              <a:gd name="T83" fmla="*/ 304835 h 92"/>
              <a:gd name="T84" fmla="*/ 234758 w 99"/>
              <a:gd name="T85" fmla="*/ 338241 h 92"/>
              <a:gd name="T86" fmla="*/ 250152 w 99"/>
              <a:gd name="T87" fmla="*/ 338241 h 92"/>
              <a:gd name="T88" fmla="*/ 250152 w 99"/>
              <a:gd name="T89" fmla="*/ 304835 h 92"/>
              <a:gd name="T90" fmla="*/ 277091 w 99"/>
              <a:gd name="T91" fmla="*/ 304835 h 92"/>
              <a:gd name="T92" fmla="*/ 277091 w 99"/>
              <a:gd name="T93" fmla="*/ 338241 h 92"/>
              <a:gd name="T94" fmla="*/ 288636 w 99"/>
              <a:gd name="T95" fmla="*/ 338241 h 92"/>
              <a:gd name="T96" fmla="*/ 288636 w 99"/>
              <a:gd name="T97" fmla="*/ 304835 h 92"/>
              <a:gd name="T98" fmla="*/ 300182 w 99"/>
              <a:gd name="T99" fmla="*/ 304835 h 92"/>
              <a:gd name="T100" fmla="*/ 300182 w 99"/>
              <a:gd name="T101" fmla="*/ 338241 h 92"/>
              <a:gd name="T102" fmla="*/ 315576 w 99"/>
              <a:gd name="T103" fmla="*/ 338241 h 92"/>
              <a:gd name="T104" fmla="*/ 315576 w 99"/>
              <a:gd name="T105" fmla="*/ 304835 h 92"/>
              <a:gd name="T106" fmla="*/ 323273 w 99"/>
              <a:gd name="T107" fmla="*/ 304835 h 92"/>
              <a:gd name="T108" fmla="*/ 323273 w 99"/>
              <a:gd name="T109" fmla="*/ 338241 h 92"/>
              <a:gd name="T110" fmla="*/ 338667 w 99"/>
              <a:gd name="T111" fmla="*/ 338241 h 92"/>
              <a:gd name="T112" fmla="*/ 338667 w 99"/>
              <a:gd name="T113" fmla="*/ 304835 h 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9"/>
              <a:gd name="T172" fmla="*/ 0 h 92"/>
              <a:gd name="T173" fmla="*/ 99 w 99"/>
              <a:gd name="T174" fmla="*/ 92 h 9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9" h="92">
                <a:moveTo>
                  <a:pt x="0" y="89"/>
                </a:moveTo>
                <a:cubicBezTo>
                  <a:pt x="0" y="92"/>
                  <a:pt x="0" y="92"/>
                  <a:pt x="0" y="92"/>
                </a:cubicBezTo>
                <a:cubicBezTo>
                  <a:pt x="3" y="92"/>
                  <a:pt x="3" y="92"/>
                  <a:pt x="3" y="92"/>
                </a:cubicBezTo>
                <a:cubicBezTo>
                  <a:pt x="96" y="92"/>
                  <a:pt x="96" y="92"/>
                  <a:pt x="96" y="92"/>
                </a:cubicBezTo>
                <a:cubicBezTo>
                  <a:pt x="99" y="92"/>
                  <a:pt x="99" y="92"/>
                  <a:pt x="99" y="92"/>
                </a:cubicBezTo>
                <a:cubicBezTo>
                  <a:pt x="99" y="89"/>
                  <a:pt x="99" y="89"/>
                  <a:pt x="99" y="89"/>
                </a:cubicBezTo>
                <a:cubicBezTo>
                  <a:pt x="99" y="52"/>
                  <a:pt x="99" y="52"/>
                  <a:pt x="99" y="52"/>
                </a:cubicBezTo>
                <a:cubicBezTo>
                  <a:pt x="99" y="46"/>
                  <a:pt x="94" y="42"/>
                  <a:pt x="89" y="41"/>
                </a:cubicBezTo>
                <a:cubicBezTo>
                  <a:pt x="75" y="38"/>
                  <a:pt x="64" y="42"/>
                  <a:pt x="55" y="31"/>
                </a:cubicBezTo>
                <a:cubicBezTo>
                  <a:pt x="52" y="28"/>
                  <a:pt x="49" y="23"/>
                  <a:pt x="45" y="19"/>
                </a:cubicBezTo>
                <a:cubicBezTo>
                  <a:pt x="29" y="0"/>
                  <a:pt x="1" y="13"/>
                  <a:pt x="1" y="32"/>
                </a:cubicBezTo>
                <a:cubicBezTo>
                  <a:pt x="0" y="89"/>
                  <a:pt x="0" y="89"/>
                  <a:pt x="0" y="89"/>
                </a:cubicBezTo>
                <a:close/>
                <a:moveTo>
                  <a:pt x="88" y="73"/>
                </a:moveTo>
                <a:cubicBezTo>
                  <a:pt x="93" y="73"/>
                  <a:pt x="93" y="73"/>
                  <a:pt x="93" y="73"/>
                </a:cubicBezTo>
                <a:cubicBezTo>
                  <a:pt x="93" y="87"/>
                  <a:pt x="93" y="87"/>
                  <a:pt x="93" y="87"/>
                </a:cubicBezTo>
                <a:cubicBezTo>
                  <a:pt x="6" y="87"/>
                  <a:pt x="6" y="87"/>
                  <a:pt x="6" y="87"/>
                </a:cubicBezTo>
                <a:cubicBezTo>
                  <a:pt x="6" y="73"/>
                  <a:pt x="6" y="73"/>
                  <a:pt x="6" y="73"/>
                </a:cubicBezTo>
                <a:cubicBezTo>
                  <a:pt x="12" y="73"/>
                  <a:pt x="12" y="73"/>
                  <a:pt x="12" y="73"/>
                </a:cubicBezTo>
                <a:cubicBezTo>
                  <a:pt x="12" y="81"/>
                  <a:pt x="12" y="81"/>
                  <a:pt x="12" y="81"/>
                </a:cubicBezTo>
                <a:cubicBezTo>
                  <a:pt x="16" y="81"/>
                  <a:pt x="16" y="81"/>
                  <a:pt x="16" y="81"/>
                </a:cubicBezTo>
                <a:cubicBezTo>
                  <a:pt x="16" y="73"/>
                  <a:pt x="16" y="73"/>
                  <a:pt x="16" y="73"/>
                </a:cubicBezTo>
                <a:cubicBezTo>
                  <a:pt x="18" y="73"/>
                  <a:pt x="18" y="73"/>
                  <a:pt x="18" y="73"/>
                </a:cubicBezTo>
                <a:cubicBezTo>
                  <a:pt x="18" y="81"/>
                  <a:pt x="18" y="81"/>
                  <a:pt x="18" y="81"/>
                </a:cubicBezTo>
                <a:cubicBezTo>
                  <a:pt x="22" y="81"/>
                  <a:pt x="22" y="81"/>
                  <a:pt x="22" y="81"/>
                </a:cubicBezTo>
                <a:cubicBezTo>
                  <a:pt x="22" y="73"/>
                  <a:pt x="22" y="73"/>
                  <a:pt x="22" y="73"/>
                </a:cubicBezTo>
                <a:cubicBezTo>
                  <a:pt x="29" y="73"/>
                  <a:pt x="29" y="73"/>
                  <a:pt x="29" y="73"/>
                </a:cubicBezTo>
                <a:cubicBezTo>
                  <a:pt x="29" y="81"/>
                  <a:pt x="29" y="81"/>
                  <a:pt x="29" y="81"/>
                </a:cubicBezTo>
                <a:cubicBezTo>
                  <a:pt x="33" y="81"/>
                  <a:pt x="33" y="81"/>
                  <a:pt x="33" y="81"/>
                </a:cubicBezTo>
                <a:cubicBezTo>
                  <a:pt x="33" y="73"/>
                  <a:pt x="33" y="73"/>
                  <a:pt x="33" y="73"/>
                </a:cubicBezTo>
                <a:cubicBezTo>
                  <a:pt x="35" y="73"/>
                  <a:pt x="35" y="73"/>
                  <a:pt x="35" y="73"/>
                </a:cubicBezTo>
                <a:cubicBezTo>
                  <a:pt x="35" y="81"/>
                  <a:pt x="35" y="81"/>
                  <a:pt x="35" y="81"/>
                </a:cubicBezTo>
                <a:cubicBezTo>
                  <a:pt x="39" y="81"/>
                  <a:pt x="39" y="81"/>
                  <a:pt x="39" y="81"/>
                </a:cubicBezTo>
                <a:cubicBezTo>
                  <a:pt x="39" y="73"/>
                  <a:pt x="39" y="73"/>
                  <a:pt x="39" y="73"/>
                </a:cubicBezTo>
                <a:cubicBezTo>
                  <a:pt x="41" y="73"/>
                  <a:pt x="41" y="73"/>
                  <a:pt x="41" y="73"/>
                </a:cubicBezTo>
                <a:cubicBezTo>
                  <a:pt x="41" y="81"/>
                  <a:pt x="41" y="81"/>
                  <a:pt x="41" y="81"/>
                </a:cubicBezTo>
                <a:cubicBezTo>
                  <a:pt x="45" y="81"/>
                  <a:pt x="45" y="81"/>
                  <a:pt x="45" y="81"/>
                </a:cubicBezTo>
                <a:cubicBezTo>
                  <a:pt x="45" y="73"/>
                  <a:pt x="45" y="73"/>
                  <a:pt x="45" y="73"/>
                </a:cubicBezTo>
                <a:cubicBezTo>
                  <a:pt x="55" y="73"/>
                  <a:pt x="55" y="73"/>
                  <a:pt x="55" y="73"/>
                </a:cubicBezTo>
                <a:cubicBezTo>
                  <a:pt x="55" y="81"/>
                  <a:pt x="55" y="81"/>
                  <a:pt x="55" y="81"/>
                </a:cubicBezTo>
                <a:cubicBezTo>
                  <a:pt x="59" y="81"/>
                  <a:pt x="59" y="81"/>
                  <a:pt x="59" y="81"/>
                </a:cubicBezTo>
                <a:cubicBezTo>
                  <a:pt x="59" y="73"/>
                  <a:pt x="59" y="73"/>
                  <a:pt x="59" y="73"/>
                </a:cubicBezTo>
                <a:cubicBezTo>
                  <a:pt x="61" y="73"/>
                  <a:pt x="61" y="73"/>
                  <a:pt x="61" y="73"/>
                </a:cubicBezTo>
                <a:cubicBezTo>
                  <a:pt x="61" y="81"/>
                  <a:pt x="61" y="81"/>
                  <a:pt x="61" y="81"/>
                </a:cubicBezTo>
                <a:cubicBezTo>
                  <a:pt x="65" y="81"/>
                  <a:pt x="65" y="81"/>
                  <a:pt x="65" y="81"/>
                </a:cubicBezTo>
                <a:cubicBezTo>
                  <a:pt x="65" y="73"/>
                  <a:pt x="65" y="73"/>
                  <a:pt x="65" y="73"/>
                </a:cubicBezTo>
                <a:cubicBezTo>
                  <a:pt x="72" y="73"/>
                  <a:pt x="72" y="73"/>
                  <a:pt x="72" y="73"/>
                </a:cubicBezTo>
                <a:cubicBezTo>
                  <a:pt x="72" y="81"/>
                  <a:pt x="72" y="81"/>
                  <a:pt x="72" y="81"/>
                </a:cubicBezTo>
                <a:cubicBezTo>
                  <a:pt x="75" y="81"/>
                  <a:pt x="75" y="81"/>
                  <a:pt x="75" y="81"/>
                </a:cubicBezTo>
                <a:cubicBezTo>
                  <a:pt x="75" y="73"/>
                  <a:pt x="75" y="73"/>
                  <a:pt x="75" y="73"/>
                </a:cubicBezTo>
                <a:cubicBezTo>
                  <a:pt x="78" y="73"/>
                  <a:pt x="78" y="73"/>
                  <a:pt x="78" y="73"/>
                </a:cubicBezTo>
                <a:cubicBezTo>
                  <a:pt x="78" y="81"/>
                  <a:pt x="78" y="81"/>
                  <a:pt x="78" y="81"/>
                </a:cubicBezTo>
                <a:cubicBezTo>
                  <a:pt x="82" y="81"/>
                  <a:pt x="82" y="81"/>
                  <a:pt x="82" y="81"/>
                </a:cubicBezTo>
                <a:cubicBezTo>
                  <a:pt x="82" y="73"/>
                  <a:pt x="82" y="73"/>
                  <a:pt x="82" y="73"/>
                </a:cubicBezTo>
                <a:cubicBezTo>
                  <a:pt x="84" y="73"/>
                  <a:pt x="84" y="73"/>
                  <a:pt x="84" y="73"/>
                </a:cubicBezTo>
                <a:cubicBezTo>
                  <a:pt x="84" y="81"/>
                  <a:pt x="84" y="81"/>
                  <a:pt x="84" y="81"/>
                </a:cubicBezTo>
                <a:cubicBezTo>
                  <a:pt x="88" y="81"/>
                  <a:pt x="88" y="81"/>
                  <a:pt x="88" y="81"/>
                </a:cubicBezTo>
                <a:lnTo>
                  <a:pt x="88" y="7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0505" name="Text Box 25"/>
          <p:cNvSpPr txBox="1">
            <a:spLocks noChangeArrowheads="1"/>
          </p:cNvSpPr>
          <p:nvPr/>
        </p:nvSpPr>
        <p:spPr bwMode="auto">
          <a:xfrm>
            <a:off x="8750300" y="3327401"/>
            <a:ext cx="1665289" cy="8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1507"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1508"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1509"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1510" name="Text Box 6"/>
          <p:cNvSpPr txBox="1">
            <a:spLocks noChangeArrowheads="1"/>
          </p:cNvSpPr>
          <p:nvPr/>
        </p:nvSpPr>
        <p:spPr bwMode="auto">
          <a:xfrm>
            <a:off x="635000" y="1774825"/>
            <a:ext cx="11047413" cy="9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21511"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1512" name="AutoShape 8"/>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21513"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1514"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1515" name="AutoShape 11"/>
          <p:cNvSpPr>
            <a:spLocks noChangeArrowheads="1"/>
          </p:cNvSpPr>
          <p:nvPr/>
        </p:nvSpPr>
        <p:spPr bwMode="auto">
          <a:xfrm>
            <a:off x="4625975" y="3246439"/>
            <a:ext cx="1947863" cy="1174751"/>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4588" name="AutoShape 12"/>
          <p:cNvSpPr>
            <a:spLocks noChangeArrowheads="1"/>
          </p:cNvSpPr>
          <p:nvPr/>
        </p:nvSpPr>
        <p:spPr bwMode="auto">
          <a:xfrm>
            <a:off x="2384427" y="3248025"/>
            <a:ext cx="2082800" cy="1173163"/>
          </a:xfrm>
          <a:prstGeom prst="flowChartProcess">
            <a:avLst/>
          </a:prstGeom>
          <a:blipFill dpi="0" rotWithShape="0">
            <a:blip r:embed="rId3" cstate="print"/>
            <a:srcRect/>
            <a:stretch>
              <a:fillRect r="-136"/>
            </a:stretch>
          </a:blipFill>
          <a:ln>
            <a:noFill/>
          </a:ln>
          <a:effectLst/>
        </p:spPr>
        <p:txBody>
          <a:bodyPr lIns="90148" tIns="46979" rIns="90148" bIns="46979" anchor="ctr"/>
          <a:lstStyle/>
          <a:p>
            <a:pPr>
              <a:buFont typeface="Arial" pitchFamily="34" charset="0"/>
              <a:buNone/>
              <a:defRPr/>
            </a:pPr>
            <a:endParaRPr lang="zh-CN" altLang="en-US"/>
          </a:p>
        </p:txBody>
      </p:sp>
      <p:sp>
        <p:nvSpPr>
          <p:cNvPr id="24589" name="AutoShape 13"/>
          <p:cNvSpPr>
            <a:spLocks noChangeArrowheads="1"/>
          </p:cNvSpPr>
          <p:nvPr/>
        </p:nvSpPr>
        <p:spPr bwMode="auto">
          <a:xfrm>
            <a:off x="1346200" y="3248025"/>
            <a:ext cx="876300" cy="1173163"/>
          </a:xfrm>
          <a:prstGeom prst="flowChartProcess">
            <a:avLst/>
          </a:prstGeom>
          <a:blipFill dpi="0" rotWithShape="0">
            <a:blip r:embed="rId4" cstate="print"/>
            <a:srcRect/>
            <a:stretch>
              <a:fillRect r="-138003"/>
            </a:stretch>
          </a:blipFill>
          <a:ln>
            <a:noFill/>
          </a:ln>
          <a:effectLst/>
        </p:spPr>
        <p:txBody>
          <a:bodyPr lIns="90148" tIns="46979" rIns="90148" bIns="46979" anchor="ctr"/>
          <a:lstStyle/>
          <a:p>
            <a:pPr>
              <a:buFont typeface="Arial" pitchFamily="34" charset="0"/>
              <a:buNone/>
              <a:defRPr/>
            </a:pPr>
            <a:endParaRPr lang="zh-CN" altLang="en-US"/>
          </a:p>
        </p:txBody>
      </p:sp>
      <p:sp>
        <p:nvSpPr>
          <p:cNvPr id="21522" name="AutoShape 14"/>
          <p:cNvSpPr>
            <a:spLocks noChangeArrowheads="1"/>
          </p:cNvSpPr>
          <p:nvPr/>
        </p:nvSpPr>
        <p:spPr bwMode="auto">
          <a:xfrm>
            <a:off x="8982077" y="3246439"/>
            <a:ext cx="1949451" cy="1174751"/>
          </a:xfrm>
          <a:prstGeom prst="flowChart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4591" name="AutoShape 15"/>
          <p:cNvSpPr>
            <a:spLocks noChangeArrowheads="1"/>
          </p:cNvSpPr>
          <p:nvPr/>
        </p:nvSpPr>
        <p:spPr bwMode="auto">
          <a:xfrm>
            <a:off x="6740527" y="3248025"/>
            <a:ext cx="2082800" cy="1173163"/>
          </a:xfrm>
          <a:prstGeom prst="flowChartProcess">
            <a:avLst/>
          </a:prstGeom>
          <a:blipFill dpi="0" rotWithShape="0">
            <a:blip r:embed="rId3" cstate="print"/>
            <a:srcRect/>
            <a:stretch>
              <a:fillRect r="-136"/>
            </a:stretch>
          </a:blipFill>
          <a:ln>
            <a:noFill/>
          </a:ln>
          <a:effectLst/>
        </p:spPr>
        <p:txBody>
          <a:bodyPr lIns="90148" tIns="46979" rIns="90148" bIns="46979" anchor="ctr"/>
          <a:lstStyle/>
          <a:p>
            <a:pPr>
              <a:buFont typeface="Arial" pitchFamily="34" charset="0"/>
              <a:buNone/>
              <a:defRPr/>
            </a:pPr>
            <a:endParaRPr lang="zh-CN" altLang="en-US"/>
          </a:p>
        </p:txBody>
      </p:sp>
      <p:sp>
        <p:nvSpPr>
          <p:cNvPr id="24592" name="AutoShape 16"/>
          <p:cNvSpPr>
            <a:spLocks noChangeArrowheads="1"/>
          </p:cNvSpPr>
          <p:nvPr/>
        </p:nvSpPr>
        <p:spPr bwMode="auto">
          <a:xfrm>
            <a:off x="4625975" y="4613277"/>
            <a:ext cx="1947863" cy="1173163"/>
          </a:xfrm>
          <a:prstGeom prst="flowChartProcess">
            <a:avLst/>
          </a:prstGeom>
          <a:blipFill dpi="0" rotWithShape="0">
            <a:blip r:embed="rId5" cstate="print"/>
            <a:srcRect/>
            <a:stretch>
              <a:fillRect r="-7072"/>
            </a:stretch>
          </a:blipFill>
          <a:ln>
            <a:noFill/>
          </a:ln>
          <a:effectLst/>
        </p:spPr>
        <p:txBody>
          <a:bodyPr lIns="90148" tIns="46979" rIns="90148" bIns="46979" anchor="ctr"/>
          <a:lstStyle/>
          <a:p>
            <a:pPr>
              <a:buFont typeface="Arial" pitchFamily="34" charset="0"/>
              <a:buNone/>
              <a:defRPr/>
            </a:pPr>
            <a:endParaRPr lang="zh-CN" altLang="en-US"/>
          </a:p>
        </p:txBody>
      </p:sp>
      <p:sp>
        <p:nvSpPr>
          <p:cNvPr id="21529" name="AutoShape 17"/>
          <p:cNvSpPr>
            <a:spLocks noChangeArrowheads="1"/>
          </p:cNvSpPr>
          <p:nvPr/>
        </p:nvSpPr>
        <p:spPr bwMode="auto">
          <a:xfrm>
            <a:off x="2384427" y="4614865"/>
            <a:ext cx="2082800" cy="1174751"/>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4594" name="AutoShape 18"/>
          <p:cNvSpPr>
            <a:spLocks noChangeArrowheads="1"/>
          </p:cNvSpPr>
          <p:nvPr/>
        </p:nvSpPr>
        <p:spPr bwMode="auto">
          <a:xfrm>
            <a:off x="1346200" y="4614865"/>
            <a:ext cx="876300" cy="1174751"/>
          </a:xfrm>
          <a:prstGeom prst="flowChartProcess">
            <a:avLst/>
          </a:prstGeom>
          <a:blipFill dpi="0" rotWithShape="0">
            <a:blip r:embed="rId6" cstate="print"/>
            <a:srcRect/>
            <a:stretch>
              <a:fillRect r="-138325"/>
            </a:stretch>
          </a:blipFill>
          <a:ln>
            <a:noFill/>
          </a:ln>
          <a:effectLst/>
        </p:spPr>
        <p:txBody>
          <a:bodyPr lIns="90148" tIns="46979" rIns="90148" bIns="46979" anchor="ctr"/>
          <a:lstStyle/>
          <a:p>
            <a:pPr>
              <a:buFont typeface="Arial" pitchFamily="34" charset="0"/>
              <a:buNone/>
              <a:defRPr/>
            </a:pPr>
            <a:endParaRPr lang="zh-CN" altLang="en-US"/>
          </a:p>
        </p:txBody>
      </p:sp>
      <p:sp>
        <p:nvSpPr>
          <p:cNvPr id="24595" name="AutoShape 19"/>
          <p:cNvSpPr>
            <a:spLocks noChangeArrowheads="1"/>
          </p:cNvSpPr>
          <p:nvPr/>
        </p:nvSpPr>
        <p:spPr bwMode="auto">
          <a:xfrm>
            <a:off x="8982077" y="4613277"/>
            <a:ext cx="1949451" cy="1173163"/>
          </a:xfrm>
          <a:prstGeom prst="flowChartProcess">
            <a:avLst/>
          </a:prstGeom>
          <a:blipFill dpi="0" rotWithShape="0">
            <a:blip r:embed="rId5" cstate="print"/>
            <a:srcRect/>
            <a:stretch>
              <a:fillRect r="-6985"/>
            </a:stretch>
          </a:blipFill>
          <a:ln>
            <a:noFill/>
          </a:ln>
          <a:effectLst/>
        </p:spPr>
        <p:txBody>
          <a:bodyPr lIns="90148" tIns="46979" rIns="90148" bIns="46979" anchor="ctr"/>
          <a:lstStyle/>
          <a:p>
            <a:pPr>
              <a:buFont typeface="Arial" pitchFamily="34" charset="0"/>
              <a:buNone/>
              <a:defRPr/>
            </a:pPr>
            <a:endParaRPr lang="zh-CN" altLang="en-US"/>
          </a:p>
        </p:txBody>
      </p:sp>
      <p:sp>
        <p:nvSpPr>
          <p:cNvPr id="21536" name="AutoShape 20"/>
          <p:cNvSpPr>
            <a:spLocks noChangeArrowheads="1"/>
          </p:cNvSpPr>
          <p:nvPr/>
        </p:nvSpPr>
        <p:spPr bwMode="auto">
          <a:xfrm>
            <a:off x="6740527" y="4614865"/>
            <a:ext cx="2082800" cy="1174751"/>
          </a:xfrm>
          <a:prstGeom prst="flowChart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2531"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2532"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2533"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2534" name="Text Box 6"/>
          <p:cNvSpPr txBox="1">
            <a:spLocks noChangeArrowheads="1"/>
          </p:cNvSpPr>
          <p:nvPr/>
        </p:nvSpPr>
        <p:spPr bwMode="auto">
          <a:xfrm>
            <a:off x="635000" y="1774825"/>
            <a:ext cx="11047413" cy="9540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22535"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2536" name="AutoShape 8"/>
          <p:cNvSpPr>
            <a:spLocks noChangeArrowheads="1"/>
          </p:cNvSpPr>
          <p:nvPr/>
        </p:nvSpPr>
        <p:spPr bwMode="auto">
          <a:xfrm>
            <a:off x="635002" y="962025"/>
            <a:ext cx="3394075" cy="374571"/>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雷锋</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网 </a:t>
            </a:r>
            <a:r>
              <a:rPr lang="en-US" altLang="zh-CN" sz="1600" dirty="0">
                <a:solidFill>
                  <a:schemeClr val="bg1"/>
                </a:solidFill>
                <a:latin typeface="微软雅黑" pitchFamily="34" charset="-122"/>
                <a:ea typeface="微软雅黑" pitchFamily="34" charset="-122"/>
              </a:rPr>
              <a:t>www.lfppt.com】</a:t>
            </a:r>
            <a:endParaRPr lang="zh-CN" altLang="zh-CN" dirty="0"/>
          </a:p>
        </p:txBody>
      </p:sp>
      <p:sp>
        <p:nvSpPr>
          <p:cNvPr id="22537"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2538"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5611" name="AutoShape 11"/>
          <p:cNvSpPr>
            <a:spLocks noChangeArrowheads="1"/>
          </p:cNvSpPr>
          <p:nvPr/>
        </p:nvSpPr>
        <p:spPr bwMode="auto">
          <a:xfrm>
            <a:off x="3794124" y="3754441"/>
            <a:ext cx="1443038" cy="1444625"/>
          </a:xfrm>
          <a:prstGeom prst="flowChartProcess">
            <a:avLst/>
          </a:prstGeom>
          <a:blipFill dpi="0" rotWithShape="0">
            <a:blip r:embed="rId3" cstate="print"/>
            <a:srcRect/>
            <a:stretch>
              <a:fillRect r="-77973"/>
            </a:stretch>
          </a:blipFill>
          <a:ln>
            <a:noFill/>
          </a:ln>
          <a:effectLst/>
        </p:spPr>
        <p:txBody>
          <a:bodyPr lIns="90148" tIns="46979" rIns="90148" bIns="46979" anchor="ctr"/>
          <a:lstStyle/>
          <a:p>
            <a:pPr>
              <a:buFont typeface="Arial" pitchFamily="34" charset="0"/>
              <a:buNone/>
              <a:defRPr/>
            </a:pPr>
            <a:endParaRPr lang="zh-CN" altLang="en-US"/>
          </a:p>
        </p:txBody>
      </p:sp>
      <p:sp>
        <p:nvSpPr>
          <p:cNvPr id="22542" name="矩形标注1 114"/>
          <p:cNvSpPr>
            <a:spLocks noChangeArrowheads="1"/>
          </p:cNvSpPr>
          <p:nvPr/>
        </p:nvSpPr>
        <p:spPr bwMode="auto">
          <a:xfrm rot="5400000">
            <a:off x="2231234" y="3755232"/>
            <a:ext cx="1444625" cy="1443038"/>
          </a:xfrm>
          <a:prstGeom prst="wedgeRectCallout">
            <a:avLst>
              <a:gd name="adj1" fmla="val -22097"/>
              <a:gd name="adj2" fmla="val 63273"/>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500"/>
          </a:p>
        </p:txBody>
      </p:sp>
      <p:sp>
        <p:nvSpPr>
          <p:cNvPr id="22543" name="矩形标注1 114"/>
          <p:cNvSpPr>
            <a:spLocks noChangeArrowheads="1"/>
          </p:cNvSpPr>
          <p:nvPr/>
        </p:nvSpPr>
        <p:spPr bwMode="auto">
          <a:xfrm rot="10800000">
            <a:off x="5354639" y="3754441"/>
            <a:ext cx="1444624" cy="1444625"/>
          </a:xfrm>
          <a:prstGeom prst="wedgeRectCallout">
            <a:avLst>
              <a:gd name="adj1" fmla="val 22245"/>
              <a:gd name="adj2" fmla="val 63273"/>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500"/>
          </a:p>
        </p:txBody>
      </p:sp>
      <p:sp>
        <p:nvSpPr>
          <p:cNvPr id="25614" name="矩形标注1 114"/>
          <p:cNvSpPr>
            <a:spLocks noChangeArrowheads="1"/>
          </p:cNvSpPr>
          <p:nvPr/>
        </p:nvSpPr>
        <p:spPr bwMode="auto">
          <a:xfrm rot="16200000">
            <a:off x="6911183" y="3753647"/>
            <a:ext cx="1444625" cy="1446212"/>
          </a:xfrm>
          <a:prstGeom prst="wedgeRectCallout">
            <a:avLst>
              <a:gd name="adj1" fmla="val -63421"/>
              <a:gd name="adj2" fmla="val 19907"/>
            </a:avLst>
          </a:prstGeom>
          <a:blipFill dpi="0" rotWithShape="0">
            <a:blip r:embed="rId4" cstate="print"/>
            <a:srcRect/>
            <a:stretch>
              <a:fillRect r="-77583"/>
            </a:stretch>
          </a:blipFill>
          <a:ln>
            <a:noFill/>
          </a:ln>
          <a:effectLst/>
        </p:spPr>
        <p:txBody>
          <a:bodyPr lIns="90148" tIns="46979" rIns="90148" bIns="46979" anchor="ctr"/>
          <a:lstStyle/>
          <a:p>
            <a:pPr>
              <a:buFont typeface="Arial" pitchFamily="34" charset="0"/>
              <a:buNone/>
              <a:defRPr/>
            </a:pPr>
            <a:endParaRPr lang="zh-CN" altLang="zh-CN" sz="1500"/>
          </a:p>
        </p:txBody>
      </p:sp>
      <p:sp>
        <p:nvSpPr>
          <p:cNvPr id="22547" name="矩形标注1 114"/>
          <p:cNvSpPr>
            <a:spLocks noChangeArrowheads="1"/>
          </p:cNvSpPr>
          <p:nvPr/>
        </p:nvSpPr>
        <p:spPr bwMode="auto">
          <a:xfrm rot="16200000">
            <a:off x="8472491" y="3754439"/>
            <a:ext cx="1444625" cy="1444624"/>
          </a:xfrm>
          <a:prstGeom prst="wedgeRectCallout">
            <a:avLst>
              <a:gd name="adj1" fmla="val -20134"/>
              <a:gd name="adj2" fmla="val 63273"/>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500"/>
          </a:p>
        </p:txBody>
      </p:sp>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3555"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3556"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3557"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3558"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3559"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23560"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3561"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3562" name="Oval 10"/>
          <p:cNvSpPr>
            <a:spLocks noChangeArrowheads="1"/>
          </p:cNvSpPr>
          <p:nvPr/>
        </p:nvSpPr>
        <p:spPr bwMode="auto">
          <a:xfrm>
            <a:off x="7940675" y="2257427"/>
            <a:ext cx="1352550" cy="13557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a:solidFill>
                  <a:srgbClr val="FF0000"/>
                </a:solidFill>
                <a:latin typeface="微软雅黑" pitchFamily="34" charset="-122"/>
                <a:ea typeface="微软雅黑" pitchFamily="34" charset="-122"/>
                <a:sym typeface="Arial" pitchFamily="34" charset="0"/>
              </a:rPr>
              <a:t>text</a:t>
            </a:r>
          </a:p>
        </p:txBody>
      </p:sp>
      <p:sp>
        <p:nvSpPr>
          <p:cNvPr id="23563" name="Oval 11"/>
          <p:cNvSpPr>
            <a:spLocks noChangeArrowheads="1"/>
          </p:cNvSpPr>
          <p:nvPr/>
        </p:nvSpPr>
        <p:spPr bwMode="auto">
          <a:xfrm>
            <a:off x="4746625" y="2257427"/>
            <a:ext cx="1352550" cy="135572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a:solidFill>
                  <a:schemeClr val="bg1"/>
                </a:solidFill>
                <a:latin typeface="微软雅黑" pitchFamily="34" charset="-122"/>
                <a:ea typeface="微软雅黑" pitchFamily="34" charset="-122"/>
              </a:rPr>
              <a:t>text</a:t>
            </a:r>
          </a:p>
        </p:txBody>
      </p:sp>
      <p:sp>
        <p:nvSpPr>
          <p:cNvPr id="23564" name="Oval 12"/>
          <p:cNvSpPr>
            <a:spLocks noChangeArrowheads="1"/>
          </p:cNvSpPr>
          <p:nvPr/>
        </p:nvSpPr>
        <p:spPr bwMode="auto">
          <a:xfrm>
            <a:off x="7940675" y="4119564"/>
            <a:ext cx="1352550" cy="135572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a:solidFill>
                  <a:schemeClr val="bg1"/>
                </a:solidFill>
                <a:latin typeface="微软雅黑" pitchFamily="34" charset="-122"/>
                <a:ea typeface="微软雅黑" pitchFamily="34" charset="-122"/>
              </a:rPr>
              <a:t>text</a:t>
            </a:r>
          </a:p>
        </p:txBody>
      </p:sp>
      <p:sp>
        <p:nvSpPr>
          <p:cNvPr id="23565" name="Oval 13"/>
          <p:cNvSpPr>
            <a:spLocks noChangeArrowheads="1"/>
          </p:cNvSpPr>
          <p:nvPr/>
        </p:nvSpPr>
        <p:spPr bwMode="auto">
          <a:xfrm>
            <a:off x="4746625" y="4119564"/>
            <a:ext cx="1352550" cy="13557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a:solidFill>
                  <a:srgbClr val="FF0000"/>
                </a:solidFill>
                <a:latin typeface="微软雅黑" pitchFamily="34" charset="-122"/>
                <a:ea typeface="微软雅黑" pitchFamily="34" charset="-122"/>
                <a:sym typeface="Arial" pitchFamily="34" charset="0"/>
              </a:rPr>
              <a:t>text</a:t>
            </a:r>
          </a:p>
        </p:txBody>
      </p:sp>
      <p:sp>
        <p:nvSpPr>
          <p:cNvPr id="23566" name="Oval 14"/>
          <p:cNvSpPr>
            <a:spLocks noChangeArrowheads="1"/>
          </p:cNvSpPr>
          <p:nvPr/>
        </p:nvSpPr>
        <p:spPr bwMode="auto">
          <a:xfrm>
            <a:off x="1552576" y="2257427"/>
            <a:ext cx="1355724" cy="135572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a:solidFill>
                  <a:schemeClr val="bg1"/>
                </a:solidFill>
                <a:latin typeface="微软雅黑" pitchFamily="34" charset="-122"/>
                <a:ea typeface="微软雅黑" pitchFamily="34" charset="-122"/>
              </a:rPr>
              <a:t>text</a:t>
            </a:r>
          </a:p>
        </p:txBody>
      </p:sp>
      <p:sp>
        <p:nvSpPr>
          <p:cNvPr id="23567" name="Oval 15"/>
          <p:cNvSpPr>
            <a:spLocks noChangeArrowheads="1"/>
          </p:cNvSpPr>
          <p:nvPr/>
        </p:nvSpPr>
        <p:spPr bwMode="auto">
          <a:xfrm>
            <a:off x="1552576" y="4119564"/>
            <a:ext cx="1355724" cy="13557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a:solidFill>
                  <a:srgbClr val="FF0000"/>
                </a:solidFill>
                <a:latin typeface="微软雅黑" pitchFamily="34" charset="-122"/>
                <a:ea typeface="微软雅黑" pitchFamily="34" charset="-122"/>
              </a:rPr>
              <a:t>text</a:t>
            </a:r>
          </a:p>
        </p:txBody>
      </p:sp>
      <p:sp>
        <p:nvSpPr>
          <p:cNvPr id="23568" name="Text Box 16"/>
          <p:cNvSpPr txBox="1">
            <a:spLocks noChangeArrowheads="1"/>
          </p:cNvSpPr>
          <p:nvPr/>
        </p:nvSpPr>
        <p:spPr bwMode="auto">
          <a:xfrm>
            <a:off x="2908300" y="2387603"/>
            <a:ext cx="1530350" cy="101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3569" name="Text Box 17"/>
          <p:cNvSpPr txBox="1">
            <a:spLocks noChangeArrowheads="1"/>
          </p:cNvSpPr>
          <p:nvPr/>
        </p:nvSpPr>
        <p:spPr bwMode="auto">
          <a:xfrm>
            <a:off x="6096003" y="2387603"/>
            <a:ext cx="1533524" cy="101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3570" name="Text Box 18"/>
          <p:cNvSpPr txBox="1">
            <a:spLocks noChangeArrowheads="1"/>
          </p:cNvSpPr>
          <p:nvPr/>
        </p:nvSpPr>
        <p:spPr bwMode="auto">
          <a:xfrm>
            <a:off x="9293228" y="2387603"/>
            <a:ext cx="1533524" cy="101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3571" name="Text Box 19"/>
          <p:cNvSpPr txBox="1">
            <a:spLocks noChangeArrowheads="1"/>
          </p:cNvSpPr>
          <p:nvPr/>
        </p:nvSpPr>
        <p:spPr bwMode="auto">
          <a:xfrm>
            <a:off x="2908300" y="4249739"/>
            <a:ext cx="1530350" cy="101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3572" name="Text Box 20"/>
          <p:cNvSpPr txBox="1">
            <a:spLocks noChangeArrowheads="1"/>
          </p:cNvSpPr>
          <p:nvPr/>
        </p:nvSpPr>
        <p:spPr bwMode="auto">
          <a:xfrm>
            <a:off x="6096003" y="4249739"/>
            <a:ext cx="1533524" cy="101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3573" name="Text Box 21"/>
          <p:cNvSpPr txBox="1">
            <a:spLocks noChangeArrowheads="1"/>
          </p:cNvSpPr>
          <p:nvPr/>
        </p:nvSpPr>
        <p:spPr bwMode="auto">
          <a:xfrm>
            <a:off x="9293228" y="4249739"/>
            <a:ext cx="1533524" cy="101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4579"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4580" name="Text Box 4"/>
          <p:cNvSpPr txBox="1">
            <a:spLocks noChangeArrowheads="1"/>
          </p:cNvSpPr>
          <p:nvPr/>
        </p:nvSpPr>
        <p:spPr bwMode="auto">
          <a:xfrm>
            <a:off x="4224340" y="1076327"/>
            <a:ext cx="4035425" cy="3322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dist" eaLnBrk="1" hangingPunct="1"/>
            <a:r>
              <a:rPr lang="zh-CN" altLang="en-US" sz="10500" b="1">
                <a:solidFill>
                  <a:schemeClr val="bg1"/>
                </a:solidFill>
                <a:latin typeface="微软雅黑" pitchFamily="34" charset="-122"/>
                <a:ea typeface="微软雅黑" pitchFamily="34" charset="-122"/>
              </a:rPr>
              <a:t>PART</a:t>
            </a:r>
          </a:p>
          <a:p>
            <a:pPr algn="dist" eaLnBrk="1" hangingPunct="1"/>
            <a:r>
              <a:rPr lang="zh-CN" altLang="en-US" sz="10500" b="1">
                <a:solidFill>
                  <a:srgbClr val="FF0000"/>
                </a:solidFill>
                <a:latin typeface="微软雅黑" pitchFamily="34" charset="-122"/>
                <a:ea typeface="微软雅黑" pitchFamily="34" charset="-122"/>
                <a:sym typeface="Arial" pitchFamily="34" charset="0"/>
              </a:rPr>
              <a:t>FIVE</a:t>
            </a:r>
            <a:endParaRPr lang="zh-CN" altLang="en-US"/>
          </a:p>
        </p:txBody>
      </p:sp>
      <p:sp>
        <p:nvSpPr>
          <p:cNvPr id="24581" name="正方形 61"/>
          <p:cNvSpPr>
            <a:spLocks noChangeArrowheads="1"/>
          </p:cNvSpPr>
          <p:nvPr/>
        </p:nvSpPr>
        <p:spPr bwMode="auto">
          <a:xfrm>
            <a:off x="2778124" y="4724402"/>
            <a:ext cx="6927851" cy="75723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a:solidFill>
                  <a:schemeClr val="bg1"/>
                </a:solidFill>
                <a:latin typeface="微软雅黑" pitchFamily="34" charset="-122"/>
                <a:ea typeface="微软雅黑" pitchFamily="34" charset="-122"/>
              </a:rPr>
              <a:t>ADD YOUR TEXT</a:t>
            </a:r>
            <a:endParaRPr lang="zh-CN" altLang="zh-CN"/>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5603"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5604"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5605"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5606"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5607"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25608"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5609"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5610" name="Text Box 10"/>
          <p:cNvSpPr txBox="1">
            <a:spLocks noChangeArrowheads="1"/>
          </p:cNvSpPr>
          <p:nvPr/>
        </p:nvSpPr>
        <p:spPr bwMode="auto">
          <a:xfrm>
            <a:off x="1481139" y="1998666"/>
            <a:ext cx="1644650" cy="145082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rgbClr val="EAEAEA"/>
                </a:solidFill>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25611" name="Line 11"/>
          <p:cNvSpPr>
            <a:spLocks noChangeShapeType="1"/>
          </p:cNvSpPr>
          <p:nvPr/>
        </p:nvSpPr>
        <p:spPr bwMode="auto">
          <a:xfrm>
            <a:off x="6237288" y="1998663"/>
            <a:ext cx="14288" cy="3503612"/>
          </a:xfrm>
          <a:prstGeom prst="line">
            <a:avLst/>
          </a:prstGeom>
          <a:noFill/>
          <a:ln w="9525" cap="rnd">
            <a:solidFill>
              <a:srgbClr val="FFFFFF"/>
            </a:solidFill>
            <a:prstDash val="sysDot"/>
            <a:round/>
            <a:headEnd/>
            <a:tailEnd/>
          </a:ln>
          <a:extLst>
            <a:ext uri="{909E8E84-426E-40DD-AFC4-6F175D3DCCD1}">
              <a14:hiddenFill xmlns:a14="http://schemas.microsoft.com/office/drawing/2010/main">
                <a:noFill/>
              </a14:hiddenFill>
            </a:ext>
          </a:extLst>
        </p:spPr>
        <p:txBody>
          <a:bodyPr lIns="91419" tIns="45709" rIns="91419" bIns="45709" anchor="ctr"/>
          <a:lstStyle/>
          <a:p>
            <a:endParaRPr lang="zh-CN" altLang="en-US"/>
          </a:p>
        </p:txBody>
      </p:sp>
      <p:sp>
        <p:nvSpPr>
          <p:cNvPr id="28684" name="Rectangle 12"/>
          <p:cNvSpPr>
            <a:spLocks noChangeArrowheads="1"/>
          </p:cNvSpPr>
          <p:nvPr/>
        </p:nvSpPr>
        <p:spPr bwMode="auto">
          <a:xfrm>
            <a:off x="3125791" y="1998666"/>
            <a:ext cx="2844799" cy="1724025"/>
          </a:xfrm>
          <a:prstGeom prst="rect">
            <a:avLst/>
          </a:prstGeom>
          <a:blipFill dpi="0" rotWithShape="0">
            <a:blip r:embed="rId3" cstate="print"/>
            <a:srcRect/>
            <a:stretch>
              <a:fillRect r="-7738"/>
            </a:stretch>
          </a:blipFill>
          <a:ln>
            <a:noFill/>
          </a:ln>
          <a:effectLst/>
        </p:spPr>
        <p:txBody>
          <a:bodyPr lIns="90148" tIns="46979" rIns="90148" bIns="46979" anchor="ctr"/>
          <a:lstStyle/>
          <a:p>
            <a:pPr>
              <a:buFont typeface="Arial" pitchFamily="34" charset="0"/>
              <a:buNone/>
              <a:defRPr/>
            </a:pPr>
            <a:endParaRPr lang="zh-CN" altLang="zh-CN"/>
          </a:p>
        </p:txBody>
      </p:sp>
      <p:sp>
        <p:nvSpPr>
          <p:cNvPr id="25615" name="Text Box 13"/>
          <p:cNvSpPr txBox="1">
            <a:spLocks noChangeArrowheads="1"/>
          </p:cNvSpPr>
          <p:nvPr/>
        </p:nvSpPr>
        <p:spPr bwMode="auto">
          <a:xfrm>
            <a:off x="6526215" y="1998666"/>
            <a:ext cx="1644650" cy="145082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rgbClr val="EAEAEA"/>
                </a:solidFill>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28686" name="Rectangle 14"/>
          <p:cNvSpPr>
            <a:spLocks noChangeArrowheads="1"/>
          </p:cNvSpPr>
          <p:nvPr/>
        </p:nvSpPr>
        <p:spPr bwMode="auto">
          <a:xfrm>
            <a:off x="8170865" y="1998666"/>
            <a:ext cx="2844799" cy="1724025"/>
          </a:xfrm>
          <a:prstGeom prst="rect">
            <a:avLst/>
          </a:prstGeom>
          <a:blipFill dpi="0" rotWithShape="0">
            <a:blip r:embed="rId3" cstate="print"/>
            <a:srcRect/>
            <a:stretch>
              <a:fillRect r="-7738"/>
            </a:stretch>
          </a:blipFill>
          <a:ln>
            <a:noFill/>
          </a:ln>
          <a:effectLst/>
        </p:spPr>
        <p:txBody>
          <a:bodyPr lIns="90148" tIns="46979" rIns="90148" bIns="46979"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 typeface="Arial" pitchFamily="34" charset="0"/>
              <a:buNone/>
              <a:defRPr/>
            </a:pPr>
            <a:endParaRPr lang="zh-CN" altLang="zh-CN">
              <a:sym typeface="Arial" pitchFamily="34" charset="0"/>
            </a:endParaRPr>
          </a:p>
        </p:txBody>
      </p:sp>
      <p:sp>
        <p:nvSpPr>
          <p:cNvPr id="25619" name="Text Box 15"/>
          <p:cNvSpPr txBox="1">
            <a:spLocks noChangeArrowheads="1"/>
          </p:cNvSpPr>
          <p:nvPr/>
        </p:nvSpPr>
        <p:spPr bwMode="auto">
          <a:xfrm>
            <a:off x="1481139" y="3892551"/>
            <a:ext cx="1644650" cy="145082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rgbClr val="EAEAEA"/>
                </a:solidFill>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28688" name="Rectangle 16"/>
          <p:cNvSpPr>
            <a:spLocks noChangeArrowheads="1"/>
          </p:cNvSpPr>
          <p:nvPr/>
        </p:nvSpPr>
        <p:spPr bwMode="auto">
          <a:xfrm>
            <a:off x="3125791" y="3892553"/>
            <a:ext cx="2844799" cy="1724025"/>
          </a:xfrm>
          <a:prstGeom prst="rect">
            <a:avLst/>
          </a:prstGeom>
          <a:blipFill dpi="0" rotWithShape="0">
            <a:blip r:embed="rId3" cstate="print"/>
            <a:srcRect/>
            <a:stretch>
              <a:fillRect r="-7738"/>
            </a:stretch>
          </a:blipFill>
          <a:ln>
            <a:noFill/>
          </a:ln>
          <a:effectLst/>
        </p:spPr>
        <p:txBody>
          <a:bodyPr lIns="90148" tIns="46979" rIns="90148" bIns="46979"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 typeface="Arial" pitchFamily="34" charset="0"/>
              <a:buNone/>
              <a:defRPr/>
            </a:pPr>
            <a:endParaRPr lang="zh-CN" altLang="zh-CN">
              <a:sym typeface="Arial" pitchFamily="34" charset="0"/>
            </a:endParaRPr>
          </a:p>
        </p:txBody>
      </p:sp>
      <p:sp>
        <p:nvSpPr>
          <p:cNvPr id="25623" name="Text Box 17"/>
          <p:cNvSpPr txBox="1">
            <a:spLocks noChangeArrowheads="1"/>
          </p:cNvSpPr>
          <p:nvPr/>
        </p:nvSpPr>
        <p:spPr bwMode="auto">
          <a:xfrm>
            <a:off x="6526215" y="3892551"/>
            <a:ext cx="1644650" cy="145082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rgbClr val="EAEAEA"/>
                </a:solidFill>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28690" name="Rectangle 18"/>
          <p:cNvSpPr>
            <a:spLocks noChangeArrowheads="1"/>
          </p:cNvSpPr>
          <p:nvPr/>
        </p:nvSpPr>
        <p:spPr bwMode="auto">
          <a:xfrm>
            <a:off x="8170865" y="3892553"/>
            <a:ext cx="2844799" cy="1724025"/>
          </a:xfrm>
          <a:prstGeom prst="rect">
            <a:avLst/>
          </a:prstGeom>
          <a:blipFill dpi="0" rotWithShape="0">
            <a:blip r:embed="rId3" cstate="print"/>
            <a:srcRect/>
            <a:stretch>
              <a:fillRect r="-7738"/>
            </a:stretch>
          </a:blipFill>
          <a:ln>
            <a:noFill/>
          </a:ln>
          <a:effectLst/>
        </p:spPr>
        <p:txBody>
          <a:bodyPr lIns="90148" tIns="46979" rIns="90148" bIns="46979"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 typeface="Arial" pitchFamily="34" charset="0"/>
              <a:buNone/>
              <a:defRPr/>
            </a:pPr>
            <a:endParaRPr lang="zh-CN" altLang="zh-CN">
              <a:sym typeface="Arial" pitchFamily="34" charset="0"/>
            </a:endParaRPr>
          </a:p>
        </p:txBody>
      </p:sp>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6627"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6628"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6629"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6630" name="Text Box 6"/>
          <p:cNvSpPr txBox="1">
            <a:spLocks noChangeArrowheads="1"/>
          </p:cNvSpPr>
          <p:nvPr/>
        </p:nvSpPr>
        <p:spPr bwMode="auto">
          <a:xfrm>
            <a:off x="635000" y="1774825"/>
            <a:ext cx="11047413" cy="9540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26631"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6632" name="AutoShape 8"/>
          <p:cNvSpPr>
            <a:spLocks noChangeArrowheads="1"/>
          </p:cNvSpPr>
          <p:nvPr/>
        </p:nvSpPr>
        <p:spPr bwMode="auto">
          <a:xfrm>
            <a:off x="635002" y="962025"/>
            <a:ext cx="3394075" cy="374571"/>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雷锋</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网 </a:t>
            </a:r>
            <a:r>
              <a:rPr lang="en-US" altLang="zh-CN" sz="1600" dirty="0">
                <a:solidFill>
                  <a:schemeClr val="bg1"/>
                </a:solidFill>
                <a:latin typeface="微软雅黑" pitchFamily="34" charset="-122"/>
                <a:ea typeface="微软雅黑" pitchFamily="34" charset="-122"/>
              </a:rPr>
              <a:t>www.lfppt.com】</a:t>
            </a:r>
            <a:endParaRPr lang="zh-CN" altLang="zh-CN" dirty="0"/>
          </a:p>
        </p:txBody>
      </p:sp>
      <p:sp>
        <p:nvSpPr>
          <p:cNvPr id="26633"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6634"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6635" name="Text Box 11"/>
          <p:cNvSpPr txBox="1">
            <a:spLocks noChangeArrowheads="1"/>
          </p:cNvSpPr>
          <p:nvPr/>
        </p:nvSpPr>
        <p:spPr bwMode="auto">
          <a:xfrm>
            <a:off x="1817688" y="3568700"/>
            <a:ext cx="3892550" cy="363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300" b="1">
                <a:solidFill>
                  <a:schemeClr val="bg1"/>
                </a:solidFill>
                <a:latin typeface="微软雅黑" pitchFamily="34" charset="-122"/>
                <a:ea typeface="微软雅黑" pitchFamily="34" charset="-122"/>
              </a:rPr>
              <a:t>ADD YOUR TEXT                             80%</a:t>
            </a:r>
          </a:p>
        </p:txBody>
      </p:sp>
      <p:sp>
        <p:nvSpPr>
          <p:cNvPr id="26636" name="AutoShape 12"/>
          <p:cNvSpPr>
            <a:spLocks noChangeArrowheads="1"/>
          </p:cNvSpPr>
          <p:nvPr/>
        </p:nvSpPr>
        <p:spPr bwMode="auto">
          <a:xfrm>
            <a:off x="1817689" y="4048125"/>
            <a:ext cx="3889374" cy="203200"/>
          </a:xfrm>
          <a:prstGeom prst="flowChart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6637" name="AutoShape 13"/>
          <p:cNvSpPr>
            <a:spLocks noChangeArrowheads="1"/>
          </p:cNvSpPr>
          <p:nvPr/>
        </p:nvSpPr>
        <p:spPr bwMode="auto">
          <a:xfrm>
            <a:off x="1820863" y="4048125"/>
            <a:ext cx="2800350" cy="203200"/>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6638" name="Text Box 14"/>
          <p:cNvSpPr txBox="1">
            <a:spLocks noChangeArrowheads="1"/>
          </p:cNvSpPr>
          <p:nvPr/>
        </p:nvSpPr>
        <p:spPr bwMode="auto">
          <a:xfrm>
            <a:off x="6624639" y="3568700"/>
            <a:ext cx="3889374" cy="363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300" b="1">
                <a:solidFill>
                  <a:schemeClr val="bg1"/>
                </a:solidFill>
                <a:latin typeface="微软雅黑" pitchFamily="34" charset="-122"/>
                <a:ea typeface="微软雅黑" pitchFamily="34" charset="-122"/>
              </a:rPr>
              <a:t>ADD YOUR TEXT                             70%</a:t>
            </a:r>
          </a:p>
        </p:txBody>
      </p:sp>
      <p:sp>
        <p:nvSpPr>
          <p:cNvPr id="26639" name="AutoShape 15"/>
          <p:cNvSpPr>
            <a:spLocks noChangeArrowheads="1"/>
          </p:cNvSpPr>
          <p:nvPr/>
        </p:nvSpPr>
        <p:spPr bwMode="auto">
          <a:xfrm>
            <a:off x="6624639" y="4048125"/>
            <a:ext cx="3889374" cy="203200"/>
          </a:xfrm>
          <a:prstGeom prst="flowChart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6640" name="AutoShape 16"/>
          <p:cNvSpPr>
            <a:spLocks noChangeArrowheads="1"/>
          </p:cNvSpPr>
          <p:nvPr/>
        </p:nvSpPr>
        <p:spPr bwMode="auto">
          <a:xfrm>
            <a:off x="6626226" y="4048125"/>
            <a:ext cx="2516188" cy="203200"/>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6641" name="Text Box 17"/>
          <p:cNvSpPr txBox="1">
            <a:spLocks noChangeArrowheads="1"/>
          </p:cNvSpPr>
          <p:nvPr/>
        </p:nvSpPr>
        <p:spPr bwMode="auto">
          <a:xfrm>
            <a:off x="1817688" y="4646613"/>
            <a:ext cx="3892550" cy="363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300" b="1">
                <a:solidFill>
                  <a:schemeClr val="bg1"/>
                </a:solidFill>
                <a:latin typeface="微软雅黑" pitchFamily="34" charset="-122"/>
                <a:ea typeface="微软雅黑" pitchFamily="34" charset="-122"/>
              </a:rPr>
              <a:t>ADD YOUR TEXT                             90%</a:t>
            </a:r>
          </a:p>
        </p:txBody>
      </p:sp>
      <p:sp>
        <p:nvSpPr>
          <p:cNvPr id="26642" name="AutoShape 18"/>
          <p:cNvSpPr>
            <a:spLocks noChangeArrowheads="1"/>
          </p:cNvSpPr>
          <p:nvPr/>
        </p:nvSpPr>
        <p:spPr bwMode="auto">
          <a:xfrm>
            <a:off x="1817689" y="5126039"/>
            <a:ext cx="3889374" cy="203200"/>
          </a:xfrm>
          <a:prstGeom prst="flowChart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6643" name="AutoShape 19"/>
          <p:cNvSpPr>
            <a:spLocks noChangeArrowheads="1"/>
          </p:cNvSpPr>
          <p:nvPr/>
        </p:nvSpPr>
        <p:spPr bwMode="auto">
          <a:xfrm>
            <a:off x="1820865" y="5126039"/>
            <a:ext cx="3298825" cy="203200"/>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6644" name="Text Box 20"/>
          <p:cNvSpPr txBox="1">
            <a:spLocks noChangeArrowheads="1"/>
          </p:cNvSpPr>
          <p:nvPr/>
        </p:nvSpPr>
        <p:spPr bwMode="auto">
          <a:xfrm>
            <a:off x="6624639" y="4646613"/>
            <a:ext cx="3889374" cy="363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300" b="1">
                <a:solidFill>
                  <a:schemeClr val="bg1"/>
                </a:solidFill>
                <a:latin typeface="微软雅黑" pitchFamily="34" charset="-122"/>
                <a:ea typeface="微软雅黑" pitchFamily="34" charset="-122"/>
              </a:rPr>
              <a:t>ADD YOUR TEXT                             30%</a:t>
            </a:r>
          </a:p>
        </p:txBody>
      </p:sp>
      <p:sp>
        <p:nvSpPr>
          <p:cNvPr id="26645" name="AutoShape 21"/>
          <p:cNvSpPr>
            <a:spLocks noChangeArrowheads="1"/>
          </p:cNvSpPr>
          <p:nvPr/>
        </p:nvSpPr>
        <p:spPr bwMode="auto">
          <a:xfrm>
            <a:off x="6624639" y="5126039"/>
            <a:ext cx="3889374" cy="203200"/>
          </a:xfrm>
          <a:prstGeom prst="flowChart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6646" name="AutoShape 22"/>
          <p:cNvSpPr>
            <a:spLocks noChangeArrowheads="1"/>
          </p:cNvSpPr>
          <p:nvPr/>
        </p:nvSpPr>
        <p:spPr bwMode="auto">
          <a:xfrm>
            <a:off x="6624638" y="5126039"/>
            <a:ext cx="1427162" cy="203200"/>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7651"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7652"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7653"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7654" name="Text Box 6"/>
          <p:cNvSpPr txBox="1">
            <a:spLocks noChangeArrowheads="1"/>
          </p:cNvSpPr>
          <p:nvPr/>
        </p:nvSpPr>
        <p:spPr bwMode="auto">
          <a:xfrm>
            <a:off x="1673227" y="1841501"/>
            <a:ext cx="10210800" cy="81037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27655"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7656" name="AutoShape 8"/>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27657"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7658"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7659" name="图文框 255"/>
          <p:cNvSpPr>
            <a:spLocks/>
          </p:cNvSpPr>
          <p:nvPr/>
        </p:nvSpPr>
        <p:spPr bwMode="auto">
          <a:xfrm>
            <a:off x="635002" y="1841501"/>
            <a:ext cx="854075" cy="854075"/>
          </a:xfrm>
          <a:custGeom>
            <a:avLst/>
            <a:gdLst>
              <a:gd name="T0" fmla="*/ 0 w 1905000"/>
              <a:gd name="T1" fmla="*/ 0 h 1905000"/>
              <a:gd name="T2" fmla="*/ 854075 w 1905000"/>
              <a:gd name="T3" fmla="*/ 0 h 1905000"/>
              <a:gd name="T4" fmla="*/ 854075 w 1905000"/>
              <a:gd name="T5" fmla="*/ 854075 h 1905000"/>
              <a:gd name="T6" fmla="*/ 0 w 1905000"/>
              <a:gd name="T7" fmla="*/ 854075 h 1905000"/>
              <a:gd name="T8" fmla="*/ 0 w 1905000"/>
              <a:gd name="T9" fmla="*/ 0 h 1905000"/>
              <a:gd name="T10" fmla="*/ 106759 w 1905000"/>
              <a:gd name="T11" fmla="*/ 106759 h 1905000"/>
              <a:gd name="T12" fmla="*/ 106759 w 1905000"/>
              <a:gd name="T13" fmla="*/ 747316 h 1905000"/>
              <a:gd name="T14" fmla="*/ 747316 w 1905000"/>
              <a:gd name="T15" fmla="*/ 747316 h 1905000"/>
              <a:gd name="T16" fmla="*/ 747316 w 1905000"/>
              <a:gd name="T17" fmla="*/ 106759 h 1905000"/>
              <a:gd name="T18" fmla="*/ 106759 w 1905000"/>
              <a:gd name="T19" fmla="*/ 106759 h 1905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05000"/>
              <a:gd name="T31" fmla="*/ 0 h 1905000"/>
              <a:gd name="T32" fmla="*/ 1905000 w 1905000"/>
              <a:gd name="T33" fmla="*/ 1905000 h 1905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05000" h="1905000">
                <a:moveTo>
                  <a:pt x="0" y="0"/>
                </a:moveTo>
                <a:lnTo>
                  <a:pt x="1905000" y="0"/>
                </a:lnTo>
                <a:lnTo>
                  <a:pt x="1905000" y="1905000"/>
                </a:lnTo>
                <a:lnTo>
                  <a:pt x="0" y="1905000"/>
                </a:lnTo>
                <a:lnTo>
                  <a:pt x="0" y="0"/>
                </a:lnTo>
                <a:close/>
                <a:moveTo>
                  <a:pt x="238125" y="238125"/>
                </a:moveTo>
                <a:lnTo>
                  <a:pt x="238125" y="1666875"/>
                </a:lnTo>
                <a:lnTo>
                  <a:pt x="1666875" y="1666875"/>
                </a:lnTo>
                <a:lnTo>
                  <a:pt x="1666875" y="238125"/>
                </a:lnTo>
                <a:lnTo>
                  <a:pt x="238125" y="23812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7660" name="Text Box 12"/>
          <p:cNvSpPr txBox="1">
            <a:spLocks noChangeArrowheads="1"/>
          </p:cNvSpPr>
          <p:nvPr/>
        </p:nvSpPr>
        <p:spPr bwMode="auto">
          <a:xfrm>
            <a:off x="1673227" y="2900365"/>
            <a:ext cx="10210800" cy="81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27661" name="图文框 255"/>
          <p:cNvSpPr>
            <a:spLocks/>
          </p:cNvSpPr>
          <p:nvPr/>
        </p:nvSpPr>
        <p:spPr bwMode="auto">
          <a:xfrm>
            <a:off x="635002" y="2900366"/>
            <a:ext cx="854075" cy="852487"/>
          </a:xfrm>
          <a:custGeom>
            <a:avLst/>
            <a:gdLst>
              <a:gd name="T0" fmla="*/ 0 w 1905000"/>
              <a:gd name="T1" fmla="*/ 0 h 1905000"/>
              <a:gd name="T2" fmla="*/ 854075 w 1905000"/>
              <a:gd name="T3" fmla="*/ 0 h 1905000"/>
              <a:gd name="T4" fmla="*/ 854075 w 1905000"/>
              <a:gd name="T5" fmla="*/ 852487 h 1905000"/>
              <a:gd name="T6" fmla="*/ 0 w 1905000"/>
              <a:gd name="T7" fmla="*/ 852487 h 1905000"/>
              <a:gd name="T8" fmla="*/ 0 w 1905000"/>
              <a:gd name="T9" fmla="*/ 0 h 1905000"/>
              <a:gd name="T10" fmla="*/ 106759 w 1905000"/>
              <a:gd name="T11" fmla="*/ 106561 h 1905000"/>
              <a:gd name="T12" fmla="*/ 106759 w 1905000"/>
              <a:gd name="T13" fmla="*/ 745926 h 1905000"/>
              <a:gd name="T14" fmla="*/ 747316 w 1905000"/>
              <a:gd name="T15" fmla="*/ 745926 h 1905000"/>
              <a:gd name="T16" fmla="*/ 747316 w 1905000"/>
              <a:gd name="T17" fmla="*/ 106561 h 1905000"/>
              <a:gd name="T18" fmla="*/ 106759 w 1905000"/>
              <a:gd name="T19" fmla="*/ 106561 h 1905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05000"/>
              <a:gd name="T31" fmla="*/ 0 h 1905000"/>
              <a:gd name="T32" fmla="*/ 1905000 w 1905000"/>
              <a:gd name="T33" fmla="*/ 1905000 h 1905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05000" h="1905000">
                <a:moveTo>
                  <a:pt x="0" y="0"/>
                </a:moveTo>
                <a:lnTo>
                  <a:pt x="1905000" y="0"/>
                </a:lnTo>
                <a:lnTo>
                  <a:pt x="1905000" y="1905000"/>
                </a:lnTo>
                <a:lnTo>
                  <a:pt x="0" y="1905000"/>
                </a:lnTo>
                <a:lnTo>
                  <a:pt x="0" y="0"/>
                </a:lnTo>
                <a:close/>
                <a:moveTo>
                  <a:pt x="238125" y="238125"/>
                </a:moveTo>
                <a:lnTo>
                  <a:pt x="238125" y="1666875"/>
                </a:lnTo>
                <a:lnTo>
                  <a:pt x="1666875" y="1666875"/>
                </a:lnTo>
                <a:lnTo>
                  <a:pt x="1666875" y="238125"/>
                </a:lnTo>
                <a:lnTo>
                  <a:pt x="238125" y="2381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7662" name="Text Box 14"/>
          <p:cNvSpPr txBox="1">
            <a:spLocks noChangeArrowheads="1"/>
          </p:cNvSpPr>
          <p:nvPr/>
        </p:nvSpPr>
        <p:spPr bwMode="auto">
          <a:xfrm>
            <a:off x="1673227" y="3957640"/>
            <a:ext cx="10210800" cy="81037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27663" name="图文框 255"/>
          <p:cNvSpPr>
            <a:spLocks/>
          </p:cNvSpPr>
          <p:nvPr/>
        </p:nvSpPr>
        <p:spPr bwMode="auto">
          <a:xfrm>
            <a:off x="635002" y="3957640"/>
            <a:ext cx="854075" cy="854075"/>
          </a:xfrm>
          <a:custGeom>
            <a:avLst/>
            <a:gdLst>
              <a:gd name="T0" fmla="*/ 0 w 1905000"/>
              <a:gd name="T1" fmla="*/ 0 h 1905000"/>
              <a:gd name="T2" fmla="*/ 854075 w 1905000"/>
              <a:gd name="T3" fmla="*/ 0 h 1905000"/>
              <a:gd name="T4" fmla="*/ 854075 w 1905000"/>
              <a:gd name="T5" fmla="*/ 854075 h 1905000"/>
              <a:gd name="T6" fmla="*/ 0 w 1905000"/>
              <a:gd name="T7" fmla="*/ 854075 h 1905000"/>
              <a:gd name="T8" fmla="*/ 0 w 1905000"/>
              <a:gd name="T9" fmla="*/ 0 h 1905000"/>
              <a:gd name="T10" fmla="*/ 106759 w 1905000"/>
              <a:gd name="T11" fmla="*/ 106759 h 1905000"/>
              <a:gd name="T12" fmla="*/ 106759 w 1905000"/>
              <a:gd name="T13" fmla="*/ 747316 h 1905000"/>
              <a:gd name="T14" fmla="*/ 747316 w 1905000"/>
              <a:gd name="T15" fmla="*/ 747316 h 1905000"/>
              <a:gd name="T16" fmla="*/ 747316 w 1905000"/>
              <a:gd name="T17" fmla="*/ 106759 h 1905000"/>
              <a:gd name="T18" fmla="*/ 106759 w 1905000"/>
              <a:gd name="T19" fmla="*/ 106759 h 1905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05000"/>
              <a:gd name="T31" fmla="*/ 0 h 1905000"/>
              <a:gd name="T32" fmla="*/ 1905000 w 1905000"/>
              <a:gd name="T33" fmla="*/ 1905000 h 1905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05000" h="1905000">
                <a:moveTo>
                  <a:pt x="0" y="0"/>
                </a:moveTo>
                <a:lnTo>
                  <a:pt x="1905000" y="0"/>
                </a:lnTo>
                <a:lnTo>
                  <a:pt x="1905000" y="1905000"/>
                </a:lnTo>
                <a:lnTo>
                  <a:pt x="0" y="1905000"/>
                </a:lnTo>
                <a:lnTo>
                  <a:pt x="0" y="0"/>
                </a:lnTo>
                <a:close/>
                <a:moveTo>
                  <a:pt x="238125" y="238125"/>
                </a:moveTo>
                <a:lnTo>
                  <a:pt x="238125" y="1666875"/>
                </a:lnTo>
                <a:lnTo>
                  <a:pt x="1666875" y="1666875"/>
                </a:lnTo>
                <a:lnTo>
                  <a:pt x="1666875" y="238125"/>
                </a:lnTo>
                <a:lnTo>
                  <a:pt x="238125" y="23812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7664" name="Text Box 16"/>
          <p:cNvSpPr txBox="1">
            <a:spLocks noChangeArrowheads="1"/>
          </p:cNvSpPr>
          <p:nvPr/>
        </p:nvSpPr>
        <p:spPr bwMode="auto">
          <a:xfrm>
            <a:off x="1673227" y="5016501"/>
            <a:ext cx="10210800" cy="81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endParaRPr lang="zh-CN" altLang="zh-CN"/>
          </a:p>
        </p:txBody>
      </p:sp>
      <p:sp>
        <p:nvSpPr>
          <p:cNvPr id="27665" name="图文框 255"/>
          <p:cNvSpPr>
            <a:spLocks/>
          </p:cNvSpPr>
          <p:nvPr/>
        </p:nvSpPr>
        <p:spPr bwMode="auto">
          <a:xfrm>
            <a:off x="635002" y="5016500"/>
            <a:ext cx="854075" cy="852488"/>
          </a:xfrm>
          <a:custGeom>
            <a:avLst/>
            <a:gdLst>
              <a:gd name="T0" fmla="*/ 0 w 1905000"/>
              <a:gd name="T1" fmla="*/ 0 h 1905000"/>
              <a:gd name="T2" fmla="*/ 854075 w 1905000"/>
              <a:gd name="T3" fmla="*/ 0 h 1905000"/>
              <a:gd name="T4" fmla="*/ 854075 w 1905000"/>
              <a:gd name="T5" fmla="*/ 852488 h 1905000"/>
              <a:gd name="T6" fmla="*/ 0 w 1905000"/>
              <a:gd name="T7" fmla="*/ 852488 h 1905000"/>
              <a:gd name="T8" fmla="*/ 0 w 1905000"/>
              <a:gd name="T9" fmla="*/ 0 h 1905000"/>
              <a:gd name="T10" fmla="*/ 106759 w 1905000"/>
              <a:gd name="T11" fmla="*/ 106561 h 1905000"/>
              <a:gd name="T12" fmla="*/ 106759 w 1905000"/>
              <a:gd name="T13" fmla="*/ 745927 h 1905000"/>
              <a:gd name="T14" fmla="*/ 747316 w 1905000"/>
              <a:gd name="T15" fmla="*/ 745927 h 1905000"/>
              <a:gd name="T16" fmla="*/ 747316 w 1905000"/>
              <a:gd name="T17" fmla="*/ 106561 h 1905000"/>
              <a:gd name="T18" fmla="*/ 106759 w 1905000"/>
              <a:gd name="T19" fmla="*/ 106561 h 1905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05000"/>
              <a:gd name="T31" fmla="*/ 0 h 1905000"/>
              <a:gd name="T32" fmla="*/ 1905000 w 1905000"/>
              <a:gd name="T33" fmla="*/ 1905000 h 1905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05000" h="1905000">
                <a:moveTo>
                  <a:pt x="0" y="0"/>
                </a:moveTo>
                <a:lnTo>
                  <a:pt x="1905000" y="0"/>
                </a:lnTo>
                <a:lnTo>
                  <a:pt x="1905000" y="1905000"/>
                </a:lnTo>
                <a:lnTo>
                  <a:pt x="0" y="1905000"/>
                </a:lnTo>
                <a:lnTo>
                  <a:pt x="0" y="0"/>
                </a:lnTo>
                <a:close/>
                <a:moveTo>
                  <a:pt x="238125" y="238125"/>
                </a:moveTo>
                <a:lnTo>
                  <a:pt x="238125" y="1666875"/>
                </a:lnTo>
                <a:lnTo>
                  <a:pt x="1666875" y="1666875"/>
                </a:lnTo>
                <a:lnTo>
                  <a:pt x="1666875" y="238125"/>
                </a:lnTo>
                <a:lnTo>
                  <a:pt x="238125" y="2381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8675"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8676"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8677"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8678"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28679"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28680"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8681"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28682" name="Oval 10"/>
          <p:cNvSpPr>
            <a:spLocks noChangeArrowheads="1"/>
          </p:cNvSpPr>
          <p:nvPr/>
        </p:nvSpPr>
        <p:spPr bwMode="auto">
          <a:xfrm>
            <a:off x="5091113" y="2801941"/>
            <a:ext cx="1978025" cy="1978025"/>
          </a:xfrm>
          <a:prstGeom prst="ellipse">
            <a:avLst/>
          </a:pr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8683" name="Oval 11"/>
          <p:cNvSpPr>
            <a:spLocks noChangeArrowheads="1"/>
          </p:cNvSpPr>
          <p:nvPr/>
        </p:nvSpPr>
        <p:spPr bwMode="auto">
          <a:xfrm>
            <a:off x="6432551" y="2801940"/>
            <a:ext cx="430212" cy="427037"/>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8684" name="Oval 12"/>
          <p:cNvSpPr>
            <a:spLocks noChangeArrowheads="1"/>
          </p:cNvSpPr>
          <p:nvPr/>
        </p:nvSpPr>
        <p:spPr bwMode="auto">
          <a:xfrm>
            <a:off x="6823077" y="3586164"/>
            <a:ext cx="427038" cy="427037"/>
          </a:xfrm>
          <a:prstGeom prst="ellipse">
            <a:avLst/>
          </a:prstGeom>
          <a:solidFill>
            <a:schemeClr val="bg1">
              <a:alpha val="94116"/>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8685" name="Oval 13"/>
          <p:cNvSpPr>
            <a:spLocks noChangeArrowheads="1"/>
          </p:cNvSpPr>
          <p:nvPr/>
        </p:nvSpPr>
        <p:spPr bwMode="auto">
          <a:xfrm>
            <a:off x="6480177" y="4356102"/>
            <a:ext cx="427038" cy="42862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8686" name="Oval 14"/>
          <p:cNvSpPr>
            <a:spLocks noChangeArrowheads="1"/>
          </p:cNvSpPr>
          <p:nvPr/>
        </p:nvSpPr>
        <p:spPr bwMode="auto">
          <a:xfrm>
            <a:off x="5265738" y="4416427"/>
            <a:ext cx="430212" cy="430213"/>
          </a:xfrm>
          <a:prstGeom prst="ellipse">
            <a:avLst/>
          </a:prstGeom>
          <a:solidFill>
            <a:schemeClr val="bg1">
              <a:alpha val="94116"/>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8687" name="Oval 15"/>
          <p:cNvSpPr>
            <a:spLocks noChangeArrowheads="1"/>
          </p:cNvSpPr>
          <p:nvPr/>
        </p:nvSpPr>
        <p:spPr bwMode="auto">
          <a:xfrm>
            <a:off x="4875213" y="3611566"/>
            <a:ext cx="431800" cy="428625"/>
          </a:xfrm>
          <a:prstGeom prst="ellipse">
            <a:avLst/>
          </a:prstGeom>
          <a:solidFill>
            <a:schemeClr val="bg1">
              <a:alpha val="94116"/>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8688" name="Oval 16"/>
          <p:cNvSpPr>
            <a:spLocks noChangeArrowheads="1"/>
          </p:cNvSpPr>
          <p:nvPr/>
        </p:nvSpPr>
        <p:spPr bwMode="auto">
          <a:xfrm>
            <a:off x="5224463" y="2827341"/>
            <a:ext cx="430212" cy="42862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8689" name="Text Box 17"/>
          <p:cNvSpPr txBox="1">
            <a:spLocks noChangeArrowheads="1"/>
          </p:cNvSpPr>
          <p:nvPr/>
        </p:nvSpPr>
        <p:spPr bwMode="auto">
          <a:xfrm>
            <a:off x="7205663" y="2565402"/>
            <a:ext cx="3511550" cy="44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8690" name="Text Box 18"/>
          <p:cNvSpPr txBox="1">
            <a:spLocks noChangeArrowheads="1"/>
          </p:cNvSpPr>
          <p:nvPr/>
        </p:nvSpPr>
        <p:spPr bwMode="auto">
          <a:xfrm>
            <a:off x="7205663" y="3540126"/>
            <a:ext cx="3511550" cy="44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8691" name="Text Box 19"/>
          <p:cNvSpPr txBox="1">
            <a:spLocks noChangeArrowheads="1"/>
          </p:cNvSpPr>
          <p:nvPr/>
        </p:nvSpPr>
        <p:spPr bwMode="auto">
          <a:xfrm>
            <a:off x="7205663" y="4637091"/>
            <a:ext cx="3511550" cy="44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8692" name="Text Box 20"/>
          <p:cNvSpPr txBox="1">
            <a:spLocks noChangeArrowheads="1"/>
          </p:cNvSpPr>
          <p:nvPr/>
        </p:nvSpPr>
        <p:spPr bwMode="auto">
          <a:xfrm>
            <a:off x="1557340" y="4637091"/>
            <a:ext cx="3508375" cy="44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8693" name="Text Box 21"/>
          <p:cNvSpPr txBox="1">
            <a:spLocks noChangeArrowheads="1"/>
          </p:cNvSpPr>
          <p:nvPr/>
        </p:nvSpPr>
        <p:spPr bwMode="auto">
          <a:xfrm>
            <a:off x="1557340" y="3581402"/>
            <a:ext cx="3508375" cy="44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28694" name="Text Box 22"/>
          <p:cNvSpPr txBox="1">
            <a:spLocks noChangeArrowheads="1"/>
          </p:cNvSpPr>
          <p:nvPr/>
        </p:nvSpPr>
        <p:spPr bwMode="auto">
          <a:xfrm>
            <a:off x="1557340" y="2649539"/>
            <a:ext cx="3508375" cy="44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29699"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29700" name="Text Box 4"/>
          <p:cNvSpPr txBox="1">
            <a:spLocks noChangeArrowheads="1"/>
          </p:cNvSpPr>
          <p:nvPr/>
        </p:nvSpPr>
        <p:spPr bwMode="auto">
          <a:xfrm>
            <a:off x="4224340" y="1076327"/>
            <a:ext cx="4035425" cy="3322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dist" eaLnBrk="1" hangingPunct="1"/>
            <a:r>
              <a:rPr lang="zh-CN" altLang="en-US" sz="10500" b="1">
                <a:solidFill>
                  <a:schemeClr val="bg1"/>
                </a:solidFill>
                <a:latin typeface="微软雅黑" pitchFamily="34" charset="-122"/>
                <a:ea typeface="微软雅黑" pitchFamily="34" charset="-122"/>
              </a:rPr>
              <a:t>PART</a:t>
            </a:r>
          </a:p>
          <a:p>
            <a:pPr algn="dist" eaLnBrk="1" hangingPunct="1"/>
            <a:r>
              <a:rPr lang="zh-CN" altLang="en-US" sz="10500" b="1">
                <a:solidFill>
                  <a:srgbClr val="FF0000"/>
                </a:solidFill>
                <a:latin typeface="微软雅黑" pitchFamily="34" charset="-122"/>
                <a:ea typeface="微软雅黑" pitchFamily="34" charset="-122"/>
                <a:sym typeface="Arial" pitchFamily="34" charset="0"/>
              </a:rPr>
              <a:t>SIX</a:t>
            </a:r>
            <a:endParaRPr lang="zh-CN" altLang="en-US"/>
          </a:p>
        </p:txBody>
      </p:sp>
      <p:sp>
        <p:nvSpPr>
          <p:cNvPr id="29701" name="正方形 61"/>
          <p:cNvSpPr>
            <a:spLocks noChangeArrowheads="1"/>
          </p:cNvSpPr>
          <p:nvPr/>
        </p:nvSpPr>
        <p:spPr bwMode="auto">
          <a:xfrm>
            <a:off x="2778124" y="4724402"/>
            <a:ext cx="6927851" cy="75723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zh-CN">
                <a:solidFill>
                  <a:schemeClr val="bg1"/>
                </a:solidFill>
                <a:latin typeface="微软雅黑" pitchFamily="34" charset="-122"/>
                <a:ea typeface="微软雅黑" pitchFamily="34" charset="-122"/>
              </a:rPr>
              <a:t>ADD YOUR TEXT</a:t>
            </a:r>
            <a:endParaRPr lang="zh-CN" altLang="zh-CN"/>
          </a:p>
        </p:txBody>
      </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30723"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30724"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0725"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0726"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0727"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30728"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30729"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30730" name="椭圆 1"/>
          <p:cNvSpPr>
            <a:spLocks noChangeArrowheads="1"/>
          </p:cNvSpPr>
          <p:nvPr/>
        </p:nvSpPr>
        <p:spPr bwMode="auto">
          <a:xfrm>
            <a:off x="635002" y="1684341"/>
            <a:ext cx="865188" cy="86677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b="1">
                <a:solidFill>
                  <a:schemeClr val="bg1"/>
                </a:solidFill>
                <a:latin typeface="微软雅黑" pitchFamily="34" charset="-122"/>
                <a:ea typeface="微软雅黑" pitchFamily="34" charset="-122"/>
                <a:sym typeface="微软雅黑" pitchFamily="34" charset="-122"/>
              </a:rPr>
              <a:t>TEXT</a:t>
            </a:r>
          </a:p>
        </p:txBody>
      </p:sp>
      <p:sp>
        <p:nvSpPr>
          <p:cNvPr id="30731" name="椭圆 2"/>
          <p:cNvSpPr>
            <a:spLocks noChangeArrowheads="1"/>
          </p:cNvSpPr>
          <p:nvPr/>
        </p:nvSpPr>
        <p:spPr bwMode="auto">
          <a:xfrm>
            <a:off x="635002" y="2782891"/>
            <a:ext cx="865188" cy="866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b="1">
                <a:latin typeface="微软雅黑" pitchFamily="34" charset="-122"/>
                <a:ea typeface="微软雅黑" pitchFamily="34" charset="-122"/>
                <a:sym typeface="微软雅黑" pitchFamily="34" charset="-122"/>
              </a:rPr>
              <a:t>TEXT</a:t>
            </a:r>
          </a:p>
        </p:txBody>
      </p:sp>
      <p:sp>
        <p:nvSpPr>
          <p:cNvPr id="30732" name="椭圆 3"/>
          <p:cNvSpPr>
            <a:spLocks noChangeArrowheads="1"/>
          </p:cNvSpPr>
          <p:nvPr/>
        </p:nvSpPr>
        <p:spPr bwMode="auto">
          <a:xfrm>
            <a:off x="635002" y="3883027"/>
            <a:ext cx="865188" cy="865188"/>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b="1">
                <a:solidFill>
                  <a:schemeClr val="bg1"/>
                </a:solidFill>
                <a:latin typeface="微软雅黑" pitchFamily="34" charset="-122"/>
                <a:ea typeface="微软雅黑" pitchFamily="34" charset="-122"/>
                <a:sym typeface="微软雅黑" pitchFamily="34" charset="-122"/>
              </a:rPr>
              <a:t>TEXT</a:t>
            </a:r>
          </a:p>
        </p:txBody>
      </p:sp>
      <p:sp>
        <p:nvSpPr>
          <p:cNvPr id="30733" name="椭圆 4"/>
          <p:cNvSpPr>
            <a:spLocks noChangeArrowheads="1"/>
          </p:cNvSpPr>
          <p:nvPr/>
        </p:nvSpPr>
        <p:spPr bwMode="auto">
          <a:xfrm>
            <a:off x="635002" y="4981578"/>
            <a:ext cx="865188" cy="8667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56766" tIns="78384" rIns="156766" bIns="78384"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b="1">
                <a:latin typeface="微软雅黑" pitchFamily="34" charset="-122"/>
                <a:ea typeface="微软雅黑" pitchFamily="34" charset="-122"/>
                <a:sym typeface="微软雅黑" pitchFamily="34" charset="-122"/>
              </a:rPr>
              <a:t>TEXT</a:t>
            </a:r>
          </a:p>
        </p:txBody>
      </p:sp>
      <p:sp>
        <p:nvSpPr>
          <p:cNvPr id="30734" name="AutoShape 14"/>
          <p:cNvSpPr>
            <a:spLocks noChangeArrowheads="1"/>
          </p:cNvSpPr>
          <p:nvPr/>
        </p:nvSpPr>
        <p:spPr bwMode="auto">
          <a:xfrm>
            <a:off x="1743077" y="2332039"/>
            <a:ext cx="439738" cy="754063"/>
          </a:xfrm>
          <a:prstGeom prst="curvedLeftArrow">
            <a:avLst>
              <a:gd name="adj1" fmla="val 34296"/>
              <a:gd name="adj2" fmla="val 68592"/>
              <a:gd name="adj3" fmla="val 33333"/>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0735" name="AutoShape 15"/>
          <p:cNvSpPr>
            <a:spLocks noChangeArrowheads="1"/>
          </p:cNvSpPr>
          <p:nvPr/>
        </p:nvSpPr>
        <p:spPr bwMode="auto">
          <a:xfrm>
            <a:off x="1743077" y="3459165"/>
            <a:ext cx="439738" cy="754063"/>
          </a:xfrm>
          <a:prstGeom prst="curvedLeftArrow">
            <a:avLst>
              <a:gd name="adj1" fmla="val 34296"/>
              <a:gd name="adj2" fmla="val 68592"/>
              <a:gd name="adj3" fmla="val 33333"/>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0736" name="AutoShape 16"/>
          <p:cNvSpPr>
            <a:spLocks noChangeArrowheads="1"/>
          </p:cNvSpPr>
          <p:nvPr/>
        </p:nvSpPr>
        <p:spPr bwMode="auto">
          <a:xfrm>
            <a:off x="1743077" y="4586290"/>
            <a:ext cx="439738" cy="754063"/>
          </a:xfrm>
          <a:prstGeom prst="curvedLeftArrow">
            <a:avLst>
              <a:gd name="adj1" fmla="val 34296"/>
              <a:gd name="adj2" fmla="val 68592"/>
              <a:gd name="adj3" fmla="val 33333"/>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0737" name="棒 446"/>
          <p:cNvSpPr>
            <a:spLocks noChangeArrowheads="1"/>
          </p:cNvSpPr>
          <p:nvPr/>
        </p:nvSpPr>
        <p:spPr bwMode="auto">
          <a:xfrm>
            <a:off x="2474913" y="2560637"/>
            <a:ext cx="7448550" cy="233363"/>
          </a:xfrm>
          <a:prstGeom prst="roundRect">
            <a:avLst>
              <a:gd name="adj" fmla="val 50000"/>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30738" name="棒 446"/>
          <p:cNvSpPr>
            <a:spLocks noChangeArrowheads="1"/>
          </p:cNvSpPr>
          <p:nvPr/>
        </p:nvSpPr>
        <p:spPr bwMode="auto">
          <a:xfrm>
            <a:off x="2474913" y="3671891"/>
            <a:ext cx="7448550" cy="231775"/>
          </a:xfrm>
          <a:prstGeom prst="roundRect">
            <a:avLst>
              <a:gd name="adj" fmla="val 50000"/>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sym typeface="Arial" pitchFamily="34" charset="0"/>
              </a:rPr>
              <a:t>Here you can enter the relevant text you,for to the participants to explain your product or service.</a:t>
            </a:r>
          </a:p>
        </p:txBody>
      </p:sp>
      <p:sp>
        <p:nvSpPr>
          <p:cNvPr id="30739" name="棒 446"/>
          <p:cNvSpPr>
            <a:spLocks noChangeArrowheads="1"/>
          </p:cNvSpPr>
          <p:nvPr/>
        </p:nvSpPr>
        <p:spPr bwMode="auto">
          <a:xfrm>
            <a:off x="2474913" y="4781552"/>
            <a:ext cx="7448550" cy="233363"/>
          </a:xfrm>
          <a:prstGeom prst="roundRect">
            <a:avLst>
              <a:gd name="adj" fmla="val 50000"/>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sym typeface="Arial" pitchFamily="34" charset="0"/>
              </a:rPr>
              <a:t>Here you can enter the relevant text you,for to the participants to explain your product or service.</a:t>
            </a:r>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31747"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31748"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1749"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1750"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1751"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31752"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31753"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31754" name="单波形 834"/>
          <p:cNvSpPr>
            <a:spLocks noChangeArrowheads="1"/>
          </p:cNvSpPr>
          <p:nvPr/>
        </p:nvSpPr>
        <p:spPr bwMode="auto">
          <a:xfrm>
            <a:off x="3594100" y="2009775"/>
            <a:ext cx="2563813" cy="1905000"/>
          </a:xfrm>
          <a:prstGeom prst="wave">
            <a:avLst>
              <a:gd name="adj1" fmla="val 6931"/>
              <a:gd name="adj2" fmla="val 0"/>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8800" b="1">
                <a:solidFill>
                  <a:schemeClr val="bg1"/>
                </a:solidFill>
                <a:latin typeface="微软雅黑" pitchFamily="34" charset="-122"/>
                <a:ea typeface="微软雅黑" pitchFamily="34" charset="-122"/>
              </a:rPr>
              <a:t>s</a:t>
            </a:r>
          </a:p>
        </p:txBody>
      </p:sp>
      <p:sp>
        <p:nvSpPr>
          <p:cNvPr id="31755" name="单波形 834"/>
          <p:cNvSpPr>
            <a:spLocks noChangeArrowheads="1"/>
          </p:cNvSpPr>
          <p:nvPr/>
        </p:nvSpPr>
        <p:spPr bwMode="auto">
          <a:xfrm>
            <a:off x="6256338" y="2009775"/>
            <a:ext cx="2563812" cy="1905000"/>
          </a:xfrm>
          <a:prstGeom prst="wave">
            <a:avLst>
              <a:gd name="adj1" fmla="val 6931"/>
              <a:gd name="adj2" fmla="val 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8800" b="1">
                <a:latin typeface="微软雅黑" pitchFamily="34" charset="-122"/>
                <a:ea typeface="微软雅黑" pitchFamily="34" charset="-122"/>
              </a:rPr>
              <a:t>w</a:t>
            </a:r>
          </a:p>
        </p:txBody>
      </p:sp>
      <p:sp>
        <p:nvSpPr>
          <p:cNvPr id="31756" name="单波形 834"/>
          <p:cNvSpPr>
            <a:spLocks noChangeArrowheads="1"/>
          </p:cNvSpPr>
          <p:nvPr/>
        </p:nvSpPr>
        <p:spPr bwMode="auto">
          <a:xfrm>
            <a:off x="3594100" y="3759200"/>
            <a:ext cx="2563813" cy="1905000"/>
          </a:xfrm>
          <a:prstGeom prst="wave">
            <a:avLst>
              <a:gd name="adj1" fmla="val 6931"/>
              <a:gd name="adj2" fmla="val 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8800" b="1">
                <a:latin typeface="微软雅黑" pitchFamily="34" charset="-122"/>
                <a:ea typeface="微软雅黑" pitchFamily="34" charset="-122"/>
              </a:rPr>
              <a:t>o</a:t>
            </a:r>
          </a:p>
        </p:txBody>
      </p:sp>
      <p:sp>
        <p:nvSpPr>
          <p:cNvPr id="31757" name="单波形 834"/>
          <p:cNvSpPr>
            <a:spLocks noChangeArrowheads="1"/>
          </p:cNvSpPr>
          <p:nvPr/>
        </p:nvSpPr>
        <p:spPr bwMode="auto">
          <a:xfrm>
            <a:off x="6262688" y="3759200"/>
            <a:ext cx="2563812" cy="1905000"/>
          </a:xfrm>
          <a:prstGeom prst="wave">
            <a:avLst>
              <a:gd name="adj1" fmla="val 6931"/>
              <a:gd name="adj2" fmla="val 0"/>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8800" b="1">
                <a:solidFill>
                  <a:schemeClr val="bg1"/>
                </a:solidFill>
                <a:latin typeface="微软雅黑" pitchFamily="34" charset="-122"/>
                <a:ea typeface="微软雅黑" pitchFamily="34" charset="-122"/>
              </a:rPr>
              <a:t>t</a:t>
            </a:r>
          </a:p>
        </p:txBody>
      </p:sp>
      <p:sp>
        <p:nvSpPr>
          <p:cNvPr id="31758" name="Text Box 14"/>
          <p:cNvSpPr txBox="1">
            <a:spLocks noChangeArrowheads="1"/>
          </p:cNvSpPr>
          <p:nvPr/>
        </p:nvSpPr>
        <p:spPr bwMode="auto">
          <a:xfrm>
            <a:off x="719140" y="2159001"/>
            <a:ext cx="1621130" cy="29740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300" b="1">
                <a:solidFill>
                  <a:schemeClr val="bg1"/>
                </a:solidFill>
                <a:latin typeface="微软雅黑" pitchFamily="34" charset="-122"/>
                <a:ea typeface="微软雅黑" pitchFamily="34" charset="-122"/>
              </a:rPr>
              <a:t>ADD YOUR TEXT</a:t>
            </a:r>
          </a:p>
        </p:txBody>
      </p:sp>
      <p:sp>
        <p:nvSpPr>
          <p:cNvPr id="31759" name="Text Box 15"/>
          <p:cNvSpPr txBox="1">
            <a:spLocks noChangeArrowheads="1"/>
          </p:cNvSpPr>
          <p:nvPr/>
        </p:nvSpPr>
        <p:spPr bwMode="auto">
          <a:xfrm>
            <a:off x="719138" y="2463801"/>
            <a:ext cx="2678111" cy="81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31760" name="Text Box 16"/>
          <p:cNvSpPr txBox="1">
            <a:spLocks noChangeArrowheads="1"/>
          </p:cNvSpPr>
          <p:nvPr/>
        </p:nvSpPr>
        <p:spPr bwMode="auto">
          <a:xfrm>
            <a:off x="719140" y="4011614"/>
            <a:ext cx="1621130" cy="29740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300" b="1">
                <a:latin typeface="微软雅黑" pitchFamily="34" charset="-122"/>
                <a:ea typeface="微软雅黑" pitchFamily="34" charset="-122"/>
              </a:rPr>
              <a:t>ADD YOUR TEXT</a:t>
            </a:r>
          </a:p>
        </p:txBody>
      </p:sp>
      <p:sp>
        <p:nvSpPr>
          <p:cNvPr id="31761" name="Text Box 17"/>
          <p:cNvSpPr txBox="1">
            <a:spLocks noChangeArrowheads="1"/>
          </p:cNvSpPr>
          <p:nvPr/>
        </p:nvSpPr>
        <p:spPr bwMode="auto">
          <a:xfrm>
            <a:off x="719138" y="4316413"/>
            <a:ext cx="2678111" cy="81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31762" name="Text Box 18"/>
          <p:cNvSpPr txBox="1">
            <a:spLocks noChangeArrowheads="1"/>
          </p:cNvSpPr>
          <p:nvPr/>
        </p:nvSpPr>
        <p:spPr bwMode="auto">
          <a:xfrm>
            <a:off x="9063041" y="4011614"/>
            <a:ext cx="1621130" cy="29740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300" b="1">
                <a:solidFill>
                  <a:schemeClr val="bg1"/>
                </a:solidFill>
                <a:latin typeface="微软雅黑" pitchFamily="34" charset="-122"/>
                <a:ea typeface="微软雅黑" pitchFamily="34" charset="-122"/>
              </a:rPr>
              <a:t>ADD YOUR TEXT</a:t>
            </a:r>
          </a:p>
        </p:txBody>
      </p:sp>
      <p:sp>
        <p:nvSpPr>
          <p:cNvPr id="31763" name="Text Box 19"/>
          <p:cNvSpPr txBox="1">
            <a:spLocks noChangeArrowheads="1"/>
          </p:cNvSpPr>
          <p:nvPr/>
        </p:nvSpPr>
        <p:spPr bwMode="auto">
          <a:xfrm>
            <a:off x="9063039" y="4316413"/>
            <a:ext cx="2678111" cy="81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p:txBody>
      </p:sp>
      <p:sp>
        <p:nvSpPr>
          <p:cNvPr id="31764" name="Text Box 20"/>
          <p:cNvSpPr txBox="1">
            <a:spLocks noChangeArrowheads="1"/>
          </p:cNvSpPr>
          <p:nvPr/>
        </p:nvSpPr>
        <p:spPr bwMode="auto">
          <a:xfrm>
            <a:off x="9063041" y="2019301"/>
            <a:ext cx="1621130" cy="29740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300" b="1">
                <a:latin typeface="微软雅黑" pitchFamily="34" charset="-122"/>
                <a:ea typeface="微软雅黑" pitchFamily="34" charset="-122"/>
              </a:rPr>
              <a:t>ADD YOUR TEXT</a:t>
            </a:r>
          </a:p>
        </p:txBody>
      </p:sp>
      <p:sp>
        <p:nvSpPr>
          <p:cNvPr id="31765" name="Text Box 21"/>
          <p:cNvSpPr txBox="1">
            <a:spLocks noChangeArrowheads="1"/>
          </p:cNvSpPr>
          <p:nvPr/>
        </p:nvSpPr>
        <p:spPr bwMode="auto">
          <a:xfrm>
            <a:off x="9063039" y="2324101"/>
            <a:ext cx="2678111" cy="81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p:txBody>
      </p:sp>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32771"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32772"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2773"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2774" name="Text Box 6"/>
          <p:cNvSpPr txBox="1">
            <a:spLocks noChangeArrowheads="1"/>
          </p:cNvSpPr>
          <p:nvPr/>
        </p:nvSpPr>
        <p:spPr bwMode="auto">
          <a:xfrm>
            <a:off x="635000" y="1774824"/>
            <a:ext cx="11047413" cy="78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dirty="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service.Here you can enter the relevant text you,for to the </a:t>
            </a:r>
            <a:r>
              <a:rPr lang="en-US" altLang="zh-CN" sz="900" dirty="0">
                <a:solidFill>
                  <a:schemeClr val="bg1"/>
                </a:solidFill>
                <a:latin typeface="微软雅黑" pitchFamily="34" charset="-122"/>
                <a:ea typeface="微软雅黑" pitchFamily="34" charset="-122"/>
              </a:rPr>
              <a:t>【</a:t>
            </a:r>
            <a:r>
              <a:rPr lang="zh-CN" altLang="en-US" sz="900" dirty="0">
                <a:solidFill>
                  <a:schemeClr val="bg1"/>
                </a:solidFill>
                <a:latin typeface="微软雅黑" pitchFamily="34" charset="-122"/>
                <a:ea typeface="微软雅黑" pitchFamily="34" charset="-122"/>
              </a:rPr>
              <a:t>雷锋</a:t>
            </a:r>
            <a:r>
              <a:rPr lang="en-US" altLang="zh-CN" sz="900" dirty="0">
                <a:solidFill>
                  <a:schemeClr val="bg1"/>
                </a:solidFill>
                <a:latin typeface="微软雅黑" pitchFamily="34" charset="-122"/>
                <a:ea typeface="微软雅黑" pitchFamily="34" charset="-122"/>
              </a:rPr>
              <a:t>PPT</a:t>
            </a:r>
            <a:r>
              <a:rPr lang="zh-CN" altLang="en-US" sz="900" dirty="0">
                <a:solidFill>
                  <a:schemeClr val="bg1"/>
                </a:solidFill>
                <a:latin typeface="微软雅黑" pitchFamily="34" charset="-122"/>
                <a:ea typeface="微软雅黑" pitchFamily="34" charset="-122"/>
              </a:rPr>
              <a:t>网 </a:t>
            </a:r>
            <a:r>
              <a:rPr lang="en-US" altLang="zh-CN" sz="900" dirty="0">
                <a:solidFill>
                  <a:schemeClr val="bg1"/>
                </a:solidFill>
                <a:latin typeface="微软雅黑" pitchFamily="34" charset="-122"/>
                <a:ea typeface="微软雅黑" pitchFamily="34" charset="-122"/>
              </a:rPr>
              <a:t>www.lfppt.com】</a:t>
            </a:r>
            <a:endParaRPr lang="zh-CN" altLang="zh-CN" dirty="0"/>
          </a:p>
        </p:txBody>
      </p:sp>
      <p:sp>
        <p:nvSpPr>
          <p:cNvPr id="32775"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2776" name="AutoShape 8"/>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32777"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32778"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32779" name="AutoShape 11"/>
          <p:cNvSpPr>
            <a:spLocks noChangeArrowheads="1"/>
          </p:cNvSpPr>
          <p:nvPr/>
        </p:nvSpPr>
        <p:spPr bwMode="auto">
          <a:xfrm>
            <a:off x="2874966" y="3246439"/>
            <a:ext cx="1947861" cy="1174751"/>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5852" name="AutoShape 12"/>
          <p:cNvSpPr>
            <a:spLocks noChangeArrowheads="1"/>
          </p:cNvSpPr>
          <p:nvPr/>
        </p:nvSpPr>
        <p:spPr bwMode="auto">
          <a:xfrm>
            <a:off x="635002" y="3248025"/>
            <a:ext cx="2081213" cy="1173163"/>
          </a:xfrm>
          <a:prstGeom prst="flowChartProcess">
            <a:avLst/>
          </a:prstGeom>
          <a:blipFill dpi="0" rotWithShape="0">
            <a:blip r:embed="rId3" cstate="print"/>
            <a:srcRect/>
            <a:stretch>
              <a:fillRect r="-212"/>
            </a:stretch>
          </a:blipFill>
          <a:ln>
            <a:noFill/>
          </a:ln>
          <a:effectLst/>
        </p:spPr>
        <p:txBody>
          <a:bodyPr lIns="90148" tIns="46979" rIns="90148" bIns="46979" anchor="ctr"/>
          <a:lstStyle/>
          <a:p>
            <a:pPr>
              <a:buFont typeface="Arial" pitchFamily="34" charset="0"/>
              <a:buNone/>
              <a:defRPr/>
            </a:pPr>
            <a:endParaRPr lang="zh-CN" altLang="en-US"/>
          </a:p>
        </p:txBody>
      </p:sp>
      <p:sp>
        <p:nvSpPr>
          <p:cNvPr id="32783" name="AutoShape 13"/>
          <p:cNvSpPr>
            <a:spLocks noChangeArrowheads="1"/>
          </p:cNvSpPr>
          <p:nvPr/>
        </p:nvSpPr>
        <p:spPr bwMode="auto">
          <a:xfrm>
            <a:off x="9732964" y="3246439"/>
            <a:ext cx="1949451" cy="1174751"/>
          </a:xfrm>
          <a:prstGeom prst="flowChart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2784" name="AutoShape 14" descr="1148841,106"/>
          <p:cNvSpPr>
            <a:spLocks noChangeArrowheads="1"/>
          </p:cNvSpPr>
          <p:nvPr/>
        </p:nvSpPr>
        <p:spPr bwMode="auto">
          <a:xfrm>
            <a:off x="7491416" y="3248025"/>
            <a:ext cx="2084386" cy="1173163"/>
          </a:xfrm>
          <a:prstGeom prst="flowChartProcess">
            <a:avLst/>
          </a:pr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148" tIns="46979" rIns="90148" bIns="4697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5855" name="AutoShape 15"/>
          <p:cNvSpPr>
            <a:spLocks noChangeArrowheads="1"/>
          </p:cNvSpPr>
          <p:nvPr/>
        </p:nvSpPr>
        <p:spPr bwMode="auto">
          <a:xfrm>
            <a:off x="2874966" y="4613277"/>
            <a:ext cx="1947861" cy="1173163"/>
          </a:xfrm>
          <a:prstGeom prst="flowChartProcess">
            <a:avLst/>
          </a:prstGeom>
          <a:blipFill dpi="0" rotWithShape="0">
            <a:blip r:embed="rId4" cstate="print"/>
            <a:srcRect/>
            <a:stretch>
              <a:fillRect r="-7072"/>
            </a:stretch>
          </a:blipFill>
          <a:ln>
            <a:noFill/>
          </a:ln>
          <a:effectLst/>
        </p:spPr>
        <p:txBody>
          <a:bodyPr lIns="90148" tIns="46979" rIns="90148" bIns="46979" anchor="ctr"/>
          <a:lstStyle/>
          <a:p>
            <a:pPr>
              <a:buFont typeface="Arial" pitchFamily="34" charset="0"/>
              <a:buNone/>
              <a:defRPr/>
            </a:pPr>
            <a:endParaRPr lang="zh-CN" altLang="en-US"/>
          </a:p>
        </p:txBody>
      </p:sp>
      <p:sp>
        <p:nvSpPr>
          <p:cNvPr id="32788" name="AutoShape 16"/>
          <p:cNvSpPr>
            <a:spLocks noChangeArrowheads="1"/>
          </p:cNvSpPr>
          <p:nvPr/>
        </p:nvSpPr>
        <p:spPr bwMode="auto">
          <a:xfrm>
            <a:off x="635002" y="4614865"/>
            <a:ext cx="2081213" cy="1174751"/>
          </a:xfrm>
          <a:prstGeom prst="flowChartProcess">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5857" name="AutoShape 17"/>
          <p:cNvSpPr>
            <a:spLocks noChangeArrowheads="1"/>
          </p:cNvSpPr>
          <p:nvPr/>
        </p:nvSpPr>
        <p:spPr bwMode="auto">
          <a:xfrm>
            <a:off x="9732964" y="4613277"/>
            <a:ext cx="1949451" cy="1173163"/>
          </a:xfrm>
          <a:prstGeom prst="flowChartProcess">
            <a:avLst/>
          </a:prstGeom>
          <a:blipFill dpi="0" rotWithShape="0">
            <a:blip r:embed="rId4" cstate="print"/>
            <a:srcRect/>
            <a:stretch>
              <a:fillRect r="-6985"/>
            </a:stretch>
          </a:blipFill>
          <a:ln>
            <a:noFill/>
          </a:ln>
          <a:effectLst/>
        </p:spPr>
        <p:txBody>
          <a:bodyPr lIns="90148" tIns="46979" rIns="90148" bIns="46979" anchor="ctr"/>
          <a:lstStyle/>
          <a:p>
            <a:pPr>
              <a:buFont typeface="Arial" pitchFamily="34" charset="0"/>
              <a:buNone/>
              <a:defRPr/>
            </a:pPr>
            <a:endParaRPr lang="zh-CN" altLang="en-US"/>
          </a:p>
        </p:txBody>
      </p:sp>
      <p:sp>
        <p:nvSpPr>
          <p:cNvPr id="32792" name="AutoShape 18"/>
          <p:cNvSpPr>
            <a:spLocks noChangeArrowheads="1"/>
          </p:cNvSpPr>
          <p:nvPr/>
        </p:nvSpPr>
        <p:spPr bwMode="auto">
          <a:xfrm>
            <a:off x="7491416" y="4614865"/>
            <a:ext cx="2084386" cy="1174751"/>
          </a:xfrm>
          <a:prstGeom prst="flowChart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Tree>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93678" y="144466"/>
            <a:ext cx="1165187"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TITLE</a:t>
            </a:r>
            <a:endParaRPr lang="zh-CN" altLang="zh-CN"/>
          </a:p>
        </p:txBody>
      </p:sp>
      <p:sp>
        <p:nvSpPr>
          <p:cNvPr id="33795" name="Text Box 3"/>
          <p:cNvSpPr txBox="1">
            <a:spLocks noChangeArrowheads="1"/>
          </p:cNvSpPr>
          <p:nvPr/>
        </p:nvSpPr>
        <p:spPr bwMode="auto">
          <a:xfrm>
            <a:off x="10825166" y="144466"/>
            <a:ext cx="1145922" cy="23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900">
                <a:solidFill>
                  <a:schemeClr val="bg1"/>
                </a:solidFill>
                <a:latin typeface="微软雅黑" pitchFamily="34" charset="-122"/>
                <a:ea typeface="微软雅黑" pitchFamily="34" charset="-122"/>
              </a:rPr>
              <a:t>ADD YOUR TEXT</a:t>
            </a:r>
          </a:p>
        </p:txBody>
      </p:sp>
      <p:sp>
        <p:nvSpPr>
          <p:cNvPr id="33796" name="正方形 61"/>
          <p:cNvSpPr>
            <a:spLocks noChangeArrowheads="1"/>
          </p:cNvSpPr>
          <p:nvPr/>
        </p:nvSpPr>
        <p:spPr bwMode="auto">
          <a:xfrm>
            <a:off x="193676" y="6515101"/>
            <a:ext cx="11830050" cy="1857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3797" name="正方形 61"/>
          <p:cNvSpPr>
            <a:spLocks noChangeArrowheads="1"/>
          </p:cNvSpPr>
          <p:nvPr/>
        </p:nvSpPr>
        <p:spPr bwMode="auto">
          <a:xfrm>
            <a:off x="193676" y="6161090"/>
            <a:ext cx="11830050" cy="2619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3798" name="正方形 200"/>
          <p:cNvSpPr>
            <a:spLocks noChangeArrowheads="1"/>
          </p:cNvSpPr>
          <p:nvPr/>
        </p:nvSpPr>
        <p:spPr bwMode="auto">
          <a:xfrm>
            <a:off x="635002" y="1409700"/>
            <a:ext cx="8489950" cy="74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3799" name="AutoShape 7"/>
          <p:cNvSpPr>
            <a:spLocks noChangeArrowheads="1"/>
          </p:cNvSpPr>
          <p:nvPr/>
        </p:nvSpPr>
        <p:spPr bwMode="auto">
          <a:xfrm>
            <a:off x="635002" y="962027"/>
            <a:ext cx="3394075" cy="374460"/>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600">
                <a:solidFill>
                  <a:schemeClr val="bg1"/>
                </a:solidFill>
                <a:latin typeface="微软雅黑" pitchFamily="34" charset="-122"/>
                <a:ea typeface="微软雅黑" pitchFamily="34" charset="-122"/>
              </a:rPr>
              <a:t>ADD YOUR TEXT</a:t>
            </a:r>
            <a:endParaRPr lang="zh-CN" altLang="zh-CN"/>
          </a:p>
        </p:txBody>
      </p:sp>
      <p:sp>
        <p:nvSpPr>
          <p:cNvPr id="33800" name="分享 202"/>
          <p:cNvSpPr>
            <a:spLocks/>
          </p:cNvSpPr>
          <p:nvPr/>
        </p:nvSpPr>
        <p:spPr bwMode="auto">
          <a:xfrm>
            <a:off x="4384677" y="973139"/>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33801" name="分享 202"/>
          <p:cNvSpPr>
            <a:spLocks/>
          </p:cNvSpPr>
          <p:nvPr/>
        </p:nvSpPr>
        <p:spPr bwMode="auto">
          <a:xfrm>
            <a:off x="4875214" y="963615"/>
            <a:ext cx="361950" cy="361951"/>
          </a:xfrm>
          <a:custGeom>
            <a:avLst/>
            <a:gdLst>
              <a:gd name="T0" fmla="*/ 319097 w 393729"/>
              <a:gd name="T1" fmla="*/ 104 h 390624"/>
              <a:gd name="T2" fmla="*/ 336688 w 393729"/>
              <a:gd name="T3" fmla="*/ 4970 h 390624"/>
              <a:gd name="T4" fmla="*/ 357020 w 393729"/>
              <a:gd name="T5" fmla="*/ 67160 h 390624"/>
              <a:gd name="T6" fmla="*/ 295319 w 393729"/>
              <a:gd name="T7" fmla="*/ 87654 h 390624"/>
              <a:gd name="T8" fmla="*/ 280153 w 393729"/>
              <a:gd name="T9" fmla="*/ 74802 h 390624"/>
              <a:gd name="T10" fmla="*/ 90394 w 393729"/>
              <a:gd name="T11" fmla="*/ 137829 h 390624"/>
              <a:gd name="T12" fmla="*/ 86963 w 393729"/>
              <a:gd name="T13" fmla="*/ 150429 h 390624"/>
              <a:gd name="T14" fmla="*/ 84121 w 393729"/>
              <a:gd name="T15" fmla="*/ 154071 h 390624"/>
              <a:gd name="T16" fmla="*/ 210903 w 393729"/>
              <a:gd name="T17" fmla="*/ 272247 h 390624"/>
              <a:gd name="T18" fmla="*/ 247000 w 393729"/>
              <a:gd name="T19" fmla="*/ 274297 h 390624"/>
              <a:gd name="T20" fmla="*/ 267331 w 393729"/>
              <a:gd name="T21" fmla="*/ 336487 h 390624"/>
              <a:gd name="T22" fmla="*/ 205631 w 393729"/>
              <a:gd name="T23" fmla="*/ 356981 h 390624"/>
              <a:gd name="T24" fmla="*/ 184421 w 393729"/>
              <a:gd name="T25" fmla="*/ 298016 h 390624"/>
              <a:gd name="T26" fmla="*/ 52034 w 393729"/>
              <a:gd name="T27" fmla="*/ 174615 h 390624"/>
              <a:gd name="T28" fmla="*/ 25263 w 393729"/>
              <a:gd name="T29" fmla="*/ 170921 h 390624"/>
              <a:gd name="T30" fmla="*/ 4931 w 393729"/>
              <a:gd name="T31" fmla="*/ 108731 h 390624"/>
              <a:gd name="T32" fmla="*/ 66631 w 393729"/>
              <a:gd name="T33" fmla="*/ 88238 h 390624"/>
              <a:gd name="T34" fmla="*/ 82077 w 393729"/>
              <a:gd name="T35" fmla="*/ 101591 h 390624"/>
              <a:gd name="T36" fmla="*/ 271379 w 393729"/>
              <a:gd name="T37" fmla="*/ 38716 h 390624"/>
              <a:gd name="T38" fmla="*/ 274988 w 393729"/>
              <a:gd name="T39" fmla="*/ 25463 h 390624"/>
              <a:gd name="T40" fmla="*/ 319097 w 393729"/>
              <a:gd name="T41" fmla="*/ 104 h 3906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3729"/>
              <a:gd name="T64" fmla="*/ 0 h 390624"/>
              <a:gd name="T65" fmla="*/ 393729 w 393729"/>
              <a:gd name="T66" fmla="*/ 390624 h 3906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19" tIns="45709" rIns="91419" bIns="45709" anchor="ctr"/>
          <a:lstStyle/>
          <a:p>
            <a:endParaRPr lang="zh-CN" altLang="en-US"/>
          </a:p>
        </p:txBody>
      </p:sp>
      <p:sp>
        <p:nvSpPr>
          <p:cNvPr id="36874" name="Rectangle 10"/>
          <p:cNvSpPr>
            <a:spLocks noChangeArrowheads="1"/>
          </p:cNvSpPr>
          <p:nvPr/>
        </p:nvSpPr>
        <p:spPr bwMode="auto">
          <a:xfrm>
            <a:off x="6397628" y="1814513"/>
            <a:ext cx="1971675" cy="1971675"/>
          </a:xfrm>
          <a:prstGeom prst="rect">
            <a:avLst/>
          </a:prstGeom>
          <a:blipFill dpi="0" rotWithShape="0">
            <a:blip r:embed="rId3" cstate="print"/>
            <a:srcRect/>
            <a:stretch>
              <a:fillRect r="-77778"/>
            </a:stretch>
          </a:blipFill>
          <a:ln>
            <a:noFill/>
          </a:ln>
          <a:effectLst/>
        </p:spPr>
        <p:txBody>
          <a:bodyPr lIns="90148" tIns="46979" rIns="90148" bIns="46979" anchor="ctr"/>
          <a:lstStyle/>
          <a:p>
            <a:pPr>
              <a:buFont typeface="Arial" pitchFamily="34" charset="0"/>
              <a:buNone/>
              <a:defRPr/>
            </a:pPr>
            <a:endParaRPr lang="zh-CN" altLang="en-US"/>
          </a:p>
        </p:txBody>
      </p:sp>
      <p:sp>
        <p:nvSpPr>
          <p:cNvPr id="33805" name="Rectangle 11"/>
          <p:cNvSpPr>
            <a:spLocks noChangeArrowheads="1"/>
          </p:cNvSpPr>
          <p:nvPr/>
        </p:nvSpPr>
        <p:spPr bwMode="auto">
          <a:xfrm>
            <a:off x="8470902" y="1814513"/>
            <a:ext cx="1971675" cy="1971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p>
        </p:txBody>
      </p:sp>
      <p:sp>
        <p:nvSpPr>
          <p:cNvPr id="33806" name="Rectangle 12"/>
          <p:cNvSpPr>
            <a:spLocks noChangeArrowheads="1"/>
          </p:cNvSpPr>
          <p:nvPr/>
        </p:nvSpPr>
        <p:spPr bwMode="auto">
          <a:xfrm>
            <a:off x="6397628" y="3875091"/>
            <a:ext cx="1971675" cy="197008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endParaRPr>
          </a:p>
        </p:txBody>
      </p:sp>
      <p:sp>
        <p:nvSpPr>
          <p:cNvPr id="36877" name="Rectangle 13"/>
          <p:cNvSpPr>
            <a:spLocks noChangeArrowheads="1"/>
          </p:cNvSpPr>
          <p:nvPr/>
        </p:nvSpPr>
        <p:spPr bwMode="auto">
          <a:xfrm>
            <a:off x="8470902" y="3875091"/>
            <a:ext cx="1971675" cy="1970087"/>
          </a:xfrm>
          <a:prstGeom prst="rect">
            <a:avLst/>
          </a:prstGeom>
          <a:blipFill dpi="0" rotWithShape="0">
            <a:blip r:embed="rId3" cstate="print"/>
            <a:srcRect/>
            <a:stretch>
              <a:fillRect r="-77635"/>
            </a:stretch>
          </a:blipFill>
          <a:ln>
            <a:noFill/>
          </a:ln>
          <a:effectLst/>
        </p:spPr>
        <p:txBody>
          <a:bodyPr lIns="90148" tIns="46979" rIns="90148" bIns="46979" anchor="ctr"/>
          <a:lstStyle/>
          <a:p>
            <a:pPr>
              <a:buFont typeface="Arial" pitchFamily="34" charset="0"/>
              <a:buNone/>
              <a:defRPr/>
            </a:pPr>
            <a:endParaRPr lang="zh-CN" altLang="en-US"/>
          </a:p>
        </p:txBody>
      </p:sp>
      <p:sp>
        <p:nvSpPr>
          <p:cNvPr id="33810" name="Text Box 14"/>
          <p:cNvSpPr txBox="1">
            <a:spLocks noChangeArrowheads="1"/>
          </p:cNvSpPr>
          <p:nvPr/>
        </p:nvSpPr>
        <p:spPr bwMode="auto">
          <a:xfrm>
            <a:off x="8569327" y="1909764"/>
            <a:ext cx="178435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200">
                <a:latin typeface="微软雅黑" pitchFamily="34" charset="-122"/>
                <a:ea typeface="微软雅黑" pitchFamily="34" charset="-122"/>
              </a:rPr>
              <a:t>Here you can enter the relevant text you,for to the participants to explain your product or service.</a:t>
            </a:r>
          </a:p>
        </p:txBody>
      </p:sp>
      <p:sp>
        <p:nvSpPr>
          <p:cNvPr id="33811" name="Text Box 15"/>
          <p:cNvSpPr txBox="1">
            <a:spLocks noChangeArrowheads="1"/>
          </p:cNvSpPr>
          <p:nvPr/>
        </p:nvSpPr>
        <p:spPr bwMode="auto">
          <a:xfrm>
            <a:off x="6480176" y="3970340"/>
            <a:ext cx="1787525"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6766" tIns="78384" rIns="156766" bIns="78384">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200">
                <a:solidFill>
                  <a:schemeClr val="bg1"/>
                </a:solidFill>
                <a:latin typeface="微软雅黑" pitchFamily="34" charset="-122"/>
                <a:ea typeface="微软雅黑" pitchFamily="34" charset="-122"/>
              </a:rPr>
              <a:t>Here you can enter the relevant text you,for to the participants to explain your product or service.</a:t>
            </a:r>
          </a:p>
        </p:txBody>
      </p:sp>
      <p:sp>
        <p:nvSpPr>
          <p:cNvPr id="33812" name="Text Box 16"/>
          <p:cNvSpPr txBox="1">
            <a:spLocks noChangeArrowheads="1"/>
          </p:cNvSpPr>
          <p:nvPr/>
        </p:nvSpPr>
        <p:spPr bwMode="auto">
          <a:xfrm>
            <a:off x="2057403" y="1866903"/>
            <a:ext cx="3924299" cy="310844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a:p>
            <a:pPr eaLnBrk="1" hangingPunct="1">
              <a:lnSpc>
                <a:spcPct val="150000"/>
              </a:lnSpc>
            </a:pPr>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service.Here you can enter the relevant text you,for to the participants to explain your product or service.</a:t>
            </a:r>
          </a:p>
          <a:p>
            <a:pPr eaLnBrk="1" hangingPunct="1">
              <a:lnSpc>
                <a:spcPct val="150000"/>
              </a:lnSpc>
            </a:pPr>
            <a:r>
              <a:rPr lang="zh-CN" altLang="zh-CN" sz="900">
                <a:solidFill>
                  <a:schemeClr val="bg1"/>
                </a:solidFill>
                <a:latin typeface="微软雅黑" pitchFamily="34" charset="-122"/>
                <a:ea typeface="微软雅黑" pitchFamily="34" charset="-122"/>
              </a:rPr>
              <a:t>Here you can enter the relevant text you,for to the participants to explain your product or service.Here you can enter the relevant text you,for to the participants to explain your product or service.</a:t>
            </a:r>
          </a:p>
          <a:p>
            <a:pPr eaLnBrk="1" hangingPunct="1">
              <a:lnSpc>
                <a:spcPct val="150000"/>
              </a:lnSpc>
            </a:pPr>
            <a:r>
              <a:rPr lang="zh-CN" altLang="zh-CN" sz="900">
                <a:solidFill>
                  <a:schemeClr val="bg1"/>
                </a:solidFill>
                <a:latin typeface="微软雅黑" pitchFamily="34" charset="-122"/>
                <a:ea typeface="微软雅黑" pitchFamily="34" charset="-122"/>
                <a:sym typeface="Arial" pitchFamily="34" charset="0"/>
              </a:rPr>
              <a:t>Here you can enter the relevant text you,for to the participants to explain your product or service.Here you can enter the relevant text you,for to the participants to explain your product or service.</a:t>
            </a:r>
          </a:p>
        </p:txBody>
      </p:sp>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4818" name="正方形 40"/>
          <p:cNvSpPr>
            <a:spLocks noChangeArrowheads="1"/>
          </p:cNvSpPr>
          <p:nvPr/>
        </p:nvSpPr>
        <p:spPr bwMode="auto">
          <a:xfrm>
            <a:off x="638175" y="3143251"/>
            <a:ext cx="11102975" cy="5461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9" tIns="45709" rIns="91419" bIns="45709" anchor="ct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p>
        </p:txBody>
      </p:sp>
      <p:sp>
        <p:nvSpPr>
          <p:cNvPr id="34819" name="Text Box 3"/>
          <p:cNvSpPr txBox="1">
            <a:spLocks noChangeArrowheads="1"/>
          </p:cNvSpPr>
          <p:nvPr/>
        </p:nvSpPr>
        <p:spPr bwMode="auto">
          <a:xfrm>
            <a:off x="2262191" y="2276477"/>
            <a:ext cx="8010525" cy="225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4100" b="1">
                <a:solidFill>
                  <a:schemeClr val="bg1"/>
                </a:solidFill>
                <a:latin typeface="微软雅黑" pitchFamily="34" charset="-122"/>
                <a:ea typeface="微软雅黑" pitchFamily="34" charset="-122"/>
              </a:rPr>
              <a:t>THANKS</a:t>
            </a:r>
          </a:p>
        </p:txBody>
      </p:sp>
      <p:sp>
        <p:nvSpPr>
          <p:cNvPr id="34820" name="AutoShape 4"/>
          <p:cNvSpPr>
            <a:spLocks noChangeArrowheads="1"/>
          </p:cNvSpPr>
          <p:nvPr/>
        </p:nvSpPr>
        <p:spPr bwMode="auto">
          <a:xfrm>
            <a:off x="1393827" y="2274890"/>
            <a:ext cx="1467031" cy="306356"/>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zh-CN" sz="1200">
                <a:solidFill>
                  <a:schemeClr val="bg1"/>
                </a:solidFill>
                <a:latin typeface="微软雅黑" pitchFamily="34" charset="-122"/>
                <a:ea typeface="微软雅黑" pitchFamily="34" charset="-122"/>
              </a:rPr>
              <a:t>ADD YOUR TITLE</a:t>
            </a:r>
            <a:endParaRPr lang="zh-CN" altLang="zh-CN"/>
          </a:p>
        </p:txBody>
      </p:sp>
      <p:sp>
        <p:nvSpPr>
          <p:cNvPr id="34821" name="AutoShape 5"/>
          <p:cNvSpPr>
            <a:spLocks noChangeArrowheads="1"/>
          </p:cNvSpPr>
          <p:nvPr/>
        </p:nvSpPr>
        <p:spPr bwMode="auto">
          <a:xfrm>
            <a:off x="9700231" y="4279903"/>
            <a:ext cx="1440846" cy="306356"/>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9" tIns="45709" rIns="91419" bIns="45709">
            <a:spAutoFit/>
          </a:bodyPr>
          <a:lstStyle>
            <a:lvl1pPr eaLnBrk="0" hangingPunct="0">
              <a:buFont typeface="Arial" pitchFamily="34" charset="0"/>
              <a:defRPr>
                <a:solidFill>
                  <a:schemeClr val="tx1"/>
                </a:solidFill>
                <a:latin typeface="Arial" pitchFamily="34" charset="0"/>
                <a:ea typeface="宋体" pitchFamily="2" charset="-122"/>
              </a:defRPr>
            </a:lvl1pPr>
            <a:lvl2pPr marL="742950" indent="-285750" eaLnBrk="0" hangingPunct="0">
              <a:buFont typeface="Arial" pitchFamily="34" charset="0"/>
              <a:defRPr>
                <a:solidFill>
                  <a:schemeClr val="tx1"/>
                </a:solidFill>
                <a:latin typeface="Arial" pitchFamily="34" charset="0"/>
                <a:ea typeface="宋体" pitchFamily="2" charset="-122"/>
              </a:defRPr>
            </a:lvl2pPr>
            <a:lvl3pPr marL="1143000" indent="-228600" eaLnBrk="0" hangingPunct="0">
              <a:buFont typeface="Arial" pitchFamily="34" charset="0"/>
              <a:defRPr>
                <a:solidFill>
                  <a:schemeClr val="tx1"/>
                </a:solidFill>
                <a:latin typeface="Arial" pitchFamily="34" charset="0"/>
                <a:ea typeface="宋体" pitchFamily="2" charset="-122"/>
              </a:defRPr>
            </a:lvl3pPr>
            <a:lvl4pPr marL="1600200" indent="-228600" eaLnBrk="0" hangingPunct="0">
              <a:buFont typeface="Arial" pitchFamily="34" charset="0"/>
              <a:defRPr>
                <a:solidFill>
                  <a:schemeClr val="tx1"/>
                </a:solidFill>
                <a:latin typeface="Arial" pitchFamily="34" charset="0"/>
                <a:ea typeface="宋体" pitchFamily="2" charset="-122"/>
              </a:defRPr>
            </a:lvl4pPr>
            <a:lvl5pPr marL="2057400" indent="-228600" eaLnBrk="0" hangingPunct="0">
              <a:buFont typeface="Arial" pitchFamily="34" charse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zh-CN" sz="1200">
                <a:solidFill>
                  <a:schemeClr val="bg1"/>
                </a:solidFill>
                <a:latin typeface="微软雅黑" pitchFamily="34" charset="-122"/>
                <a:ea typeface="微软雅黑" pitchFamily="34" charset="-122"/>
              </a:rPr>
              <a:t>ADD YOUR TEXT</a:t>
            </a:r>
          </a:p>
        </p:txBody>
      </p:sp>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1"/>
          <p:cNvSpPr>
            <a:spLocks noChangeArrowheads="1"/>
          </p:cNvSpPr>
          <p:nvPr/>
        </p:nvSpPr>
        <p:spPr bwMode="auto">
          <a:xfrm>
            <a:off x="1448004" y="102220"/>
            <a:ext cx="9630294"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dirty="0">
                <a:solidFill>
                  <a:srgbClr val="FFFF00"/>
                </a:solidFill>
                <a:hlinkClick r:id="rId2"/>
              </a:rPr>
              <a:t>特效动画</a:t>
            </a:r>
            <a:r>
              <a:rPr lang="en-US" altLang="zh-CN" sz="2800" dirty="0">
                <a:solidFill>
                  <a:srgbClr val="FFFF00"/>
                </a:solidFill>
              </a:rPr>
              <a:t>: </a:t>
            </a:r>
            <a:r>
              <a:rPr lang="en-US" altLang="zh-CN" sz="2800" dirty="0">
                <a:solidFill>
                  <a:srgbClr val="FFFF00"/>
                </a:solidFill>
                <a:hlinkClick r:id="rId2"/>
              </a:rPr>
              <a:t>http://www.lfppt.com/pptmb_14.html</a:t>
            </a:r>
            <a:endParaRPr lang="en-US" altLang="zh-CN" sz="2800" dirty="0">
              <a:solidFill>
                <a:srgbClr val="FFFF00"/>
              </a:solidFill>
            </a:endParaRPr>
          </a:p>
          <a:p>
            <a:pPr eaLnBrk="1" hangingPunct="1">
              <a:defRPr/>
            </a:pPr>
            <a:endParaRPr lang="en-US" altLang="zh-CN" sz="2800" dirty="0">
              <a:solidFill>
                <a:srgbClr val="FFFF00"/>
              </a:solidFill>
            </a:endParaRPr>
          </a:p>
          <a:p>
            <a:pPr eaLnBrk="1" hangingPunct="1">
              <a:defRPr/>
            </a:pPr>
            <a:r>
              <a:rPr lang="zh-CN" altLang="en-US" sz="2800" dirty="0">
                <a:solidFill>
                  <a:srgbClr val="FFFF00"/>
                </a:solidFill>
                <a:hlinkClick r:id="rId3"/>
              </a:rPr>
              <a:t>个人简历</a:t>
            </a:r>
            <a:r>
              <a:rPr lang="en-US" altLang="zh-CN" sz="2800" dirty="0">
                <a:solidFill>
                  <a:srgbClr val="FFFF00"/>
                </a:solidFill>
              </a:rPr>
              <a:t>: </a:t>
            </a:r>
            <a:r>
              <a:rPr lang="en-US" altLang="zh-CN" sz="2800" dirty="0">
                <a:solidFill>
                  <a:srgbClr val="FFFF00"/>
                </a:solidFill>
                <a:hlinkClick r:id="rId3"/>
              </a:rPr>
              <a:t>http://www.lfppt.com/jldb_67.html</a:t>
            </a:r>
            <a:endParaRPr lang="en-US" altLang="zh-CN" sz="2800" dirty="0">
              <a:solidFill>
                <a:srgbClr val="FFFF00"/>
              </a:solidFill>
            </a:endParaRPr>
          </a:p>
          <a:p>
            <a:pPr eaLnBrk="1" hangingPunct="1">
              <a:defRPr/>
            </a:pPr>
            <a:endParaRPr lang="en-US" altLang="zh-CN" sz="2800" dirty="0">
              <a:solidFill>
                <a:srgbClr val="FFFF00"/>
              </a:solidFill>
            </a:endParaRPr>
          </a:p>
          <a:p>
            <a:pPr eaLnBrk="1" hangingPunct="1">
              <a:defRPr/>
            </a:pPr>
            <a:r>
              <a:rPr lang="zh-CN" altLang="en-US" sz="2800" dirty="0">
                <a:solidFill>
                  <a:srgbClr val="FFFF00"/>
                </a:solidFill>
                <a:hlinkClick r:id="rId4"/>
              </a:rPr>
              <a:t>职场汇报</a:t>
            </a:r>
            <a:r>
              <a:rPr lang="zh-CN" altLang="en-US" sz="2800" dirty="0">
                <a:solidFill>
                  <a:srgbClr val="FFFF00"/>
                </a:solidFill>
              </a:rPr>
              <a:t>：</a:t>
            </a:r>
            <a:r>
              <a:rPr lang="en-US" altLang="zh-CN" sz="2800" dirty="0">
                <a:solidFill>
                  <a:srgbClr val="FFFF00"/>
                </a:solidFill>
                <a:hlinkClick r:id="rId4"/>
              </a:rPr>
              <a:t>http://www.lfppt.com/zchb.html</a:t>
            </a:r>
            <a:endParaRPr lang="en-US" altLang="zh-CN" sz="2800" dirty="0">
              <a:solidFill>
                <a:srgbClr val="FFFF00"/>
              </a:solidFill>
            </a:endParaRPr>
          </a:p>
          <a:p>
            <a:pPr eaLnBrk="1" hangingPunct="1">
              <a:defRPr/>
            </a:pPr>
            <a:endParaRPr lang="en-US" altLang="zh-CN" sz="2800" dirty="0">
              <a:solidFill>
                <a:srgbClr val="FFFF00"/>
              </a:solidFill>
            </a:endParaRPr>
          </a:p>
          <a:p>
            <a:pPr eaLnBrk="1" hangingPunct="1">
              <a:defRPr/>
            </a:pPr>
            <a:r>
              <a:rPr lang="en-US" altLang="zh-CN" sz="2800" dirty="0">
                <a:solidFill>
                  <a:srgbClr val="FFFF00"/>
                </a:solidFill>
              </a:rPr>
              <a:t>PPT</a:t>
            </a:r>
            <a:r>
              <a:rPr lang="zh-CN" altLang="en-US" sz="2800" dirty="0">
                <a:solidFill>
                  <a:srgbClr val="FFFF00"/>
                </a:solidFill>
              </a:rPr>
              <a:t>常见问题及修改教程： </a:t>
            </a:r>
            <a:r>
              <a:rPr lang="en-US" altLang="zh-CN" sz="2800" dirty="0">
                <a:solidFill>
                  <a:srgbClr val="FFFF00"/>
                </a:solidFill>
                <a:hlinkClick r:id="rId5"/>
              </a:rPr>
              <a:t>http://www.lfppt.com/detail_5278.html</a:t>
            </a:r>
            <a:endParaRPr lang="en-US" altLang="zh-CN" sz="2800" dirty="0">
              <a:solidFill>
                <a:srgbClr val="FFFF00"/>
              </a:solidFill>
            </a:endParaRPr>
          </a:p>
          <a:p>
            <a:pPr eaLnBrk="1" hangingPunct="1">
              <a:defRPr/>
            </a:pPr>
            <a:endParaRPr lang="en-US" altLang="zh-CN" sz="2800" dirty="0">
              <a:solidFill>
                <a:srgbClr val="FFFF00"/>
              </a:solidFill>
            </a:endParaRPr>
          </a:p>
          <a:p>
            <a:pPr eaLnBrk="1" hangingPunct="1">
              <a:defRPr/>
            </a:pPr>
            <a:r>
              <a:rPr lang="en-US" altLang="zh-CN" sz="2800" dirty="0">
                <a:solidFill>
                  <a:srgbClr val="FFFF00"/>
                </a:solidFill>
              </a:rPr>
              <a:t>PPT</a:t>
            </a:r>
            <a:r>
              <a:rPr lang="zh-CN" altLang="en-US" sz="2800" dirty="0">
                <a:solidFill>
                  <a:srgbClr val="FFFF00"/>
                </a:solidFill>
              </a:rPr>
              <a:t>视频教程：</a:t>
            </a:r>
            <a:r>
              <a:rPr lang="en-US" altLang="zh-CN" sz="2800" dirty="0">
                <a:solidFill>
                  <a:srgbClr val="FFFF00"/>
                </a:solidFill>
                <a:hlinkClick r:id="rId6"/>
              </a:rPr>
              <a:t>http://www.lfppt.com/pptjc_101.html</a:t>
            </a:r>
            <a:endParaRPr lang="en-US" altLang="zh-CN" sz="2800" dirty="0">
              <a:solidFill>
                <a:srgbClr val="FFFF00"/>
              </a:solidFill>
            </a:endParaRPr>
          </a:p>
          <a:p>
            <a:pPr eaLnBrk="1" hangingPunct="1">
              <a:defRPr/>
            </a:pPr>
            <a:endParaRPr lang="en-US" altLang="zh-CN" sz="2800" dirty="0">
              <a:solidFill>
                <a:srgbClr val="FFFF00"/>
              </a:solidFill>
            </a:endParaRPr>
          </a:p>
          <a:p>
            <a:pPr algn="ctr" eaLnBrk="1" hangingPunct="1">
              <a:defRPr/>
            </a:pPr>
            <a:r>
              <a:rPr lang="zh-CN" altLang="en-US" sz="2800" b="1" dirty="0">
                <a:solidFill>
                  <a:srgbClr val="FFFF00"/>
                </a:solidFill>
              </a:rPr>
              <a:t>搜索</a:t>
            </a:r>
            <a:r>
              <a:rPr lang="en-US" altLang="zh-CN" sz="2800" b="1" dirty="0">
                <a:solidFill>
                  <a:srgbClr val="FFFF00"/>
                </a:solidFill>
              </a:rPr>
              <a:t>:</a:t>
            </a:r>
            <a:r>
              <a:rPr lang="en-US" altLang="zh-CN" sz="2800" dirty="0">
                <a:solidFill>
                  <a:srgbClr val="FFFF00"/>
                </a:solidFill>
              </a:rPr>
              <a:t> </a:t>
            </a:r>
            <a:r>
              <a:rPr lang="en-US" altLang="zh-CN" sz="2800" dirty="0">
                <a:solidFill>
                  <a:srgbClr val="FFFF00"/>
                </a:solidFill>
                <a:hlinkClick r:id="rId7"/>
              </a:rPr>
              <a:t>www.LFPPT.com</a:t>
            </a:r>
            <a:endParaRPr lang="en-US" altLang="zh-CN" sz="2800" dirty="0">
              <a:solidFill>
                <a:srgbClr val="FFFF00"/>
              </a:solidFill>
            </a:endParaRPr>
          </a:p>
          <a:p>
            <a:pPr algn="ctr" eaLnBrk="1" hangingPunct="1">
              <a:defRPr/>
            </a:pPr>
            <a:r>
              <a:rPr lang="en-US" altLang="zh-CN" sz="2800" b="1" dirty="0">
                <a:solidFill>
                  <a:srgbClr val="FFFF00"/>
                </a:solidFill>
                <a:hlinkClick r:id="rId7"/>
              </a:rPr>
              <a:t>LFPPT</a:t>
            </a:r>
            <a:r>
              <a:rPr lang="zh-CN" altLang="en-US" sz="2800" b="1" dirty="0">
                <a:solidFill>
                  <a:srgbClr val="FFFF00"/>
                </a:solidFill>
                <a:hlinkClick r:id="rId7"/>
              </a:rPr>
              <a:t>网</a:t>
            </a:r>
            <a:endParaRPr lang="en-US" altLang="zh-CN" sz="2800" b="1" dirty="0">
              <a:solidFill>
                <a:srgbClr val="FFFF00"/>
              </a:solidFill>
            </a:endParaRPr>
          </a:p>
          <a:p>
            <a:pPr eaLnBrk="1" hangingPunct="1">
              <a:defRPr/>
            </a:pPr>
            <a:endParaRPr lang="en-US" altLang="zh-CN" sz="2800" dirty="0">
              <a:solidFill>
                <a:srgbClr val="FFFF00"/>
              </a:solidFill>
            </a:endParaRPr>
          </a:p>
        </p:txBody>
      </p:sp>
      <p:sp>
        <p:nvSpPr>
          <p:cNvPr id="3" name="更多精美PPT：LFPPT网-www.LFPPT.com">
            <a:extLst>
              <a:ext uri="{FF2B5EF4-FFF2-40B4-BE49-F238E27FC236}">
                <a16:creationId xmlns:a16="http://schemas.microsoft.com/office/drawing/2014/main" id="{17BAB701-7F46-4307-A6B0-12A6B20991D7}"/>
              </a:ext>
            </a:extLst>
          </p:cNvPr>
          <p:cNvSpPr txBox="1"/>
          <p:nvPr/>
        </p:nvSpPr>
        <p:spPr>
          <a:xfrm>
            <a:off x="87163" y="102220"/>
            <a:ext cx="6786283" cy="1569660"/>
          </a:xfrm>
          <a:prstGeom prst="rect">
            <a:avLst/>
          </a:prstGeom>
          <a:noFill/>
        </p:spPr>
        <p:txBody>
          <a:bodyPr wrap="square" rtlCol="0">
            <a:spAutoFit/>
          </a:bodyPr>
          <a:lstStyle/>
          <a:p>
            <a:pPr fontAlgn="auto">
              <a:spcBef>
                <a:spcPts val="0"/>
              </a:spcBef>
              <a:spcAft>
                <a:spcPts val="0"/>
              </a:spcAft>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 </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a:t>
            </a:r>
          </a:p>
          <a:p>
            <a:pPr fontAlgn="auto">
              <a:spcBef>
                <a:spcPts val="0"/>
              </a:spcBef>
              <a:spcAft>
                <a:spcPts val="0"/>
              </a:spcAft>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 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a:t>
            </a:r>
          </a:p>
          <a:p>
            <a:pPr fontAlgn="auto">
              <a:spcBef>
                <a:spcPts val="0"/>
              </a:spcBef>
              <a:spcAft>
                <a:spcPts val="0"/>
              </a:spcAft>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免费</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p>
          <a:p>
            <a:pPr fontAlgn="auto">
              <a:spcBef>
                <a:spcPts val="0"/>
              </a:spcBef>
              <a:spcAft>
                <a:spcPts val="0"/>
              </a:spcAft>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模板免费下载</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教程</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素材</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课件</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麦克</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-www.mikeppt.com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麦克</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-www.mikeppt.com </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免费</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endParaRPr lang="en-US" altLang="zh-CN" sz="12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endParaRPr lang="en-US" altLang="zh-CN" sz="12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endParaRPr lang="en-US" altLang="zh-CN" sz="12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endParaRPr lang="en-US" altLang="zh-CN" sz="12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endParaRPr lang="en-US" altLang="zh-CN" sz="12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defRPr/>
            </a:pPr>
            <a:endParaRPr lang="en-US" altLang="zh-CN" sz="12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fontAlgn="auto">
              <a:spcBef>
                <a:spcPts val="0"/>
              </a:spcBef>
              <a:spcAft>
                <a:spcPts val="0"/>
              </a:spcAft>
            </a:pPr>
            <a:endParaRPr lang="en-US" altLang="zh-CN" sz="12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91787351"/>
      </p:ext>
    </p:extLst>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0000"/>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rgbClr val="FF0000"/>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 更多精美PPT：LFPPT网-www.LFPPT.com">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TotalTime>
  <Pages>0</Pages>
  <Words>5992</Words>
  <Characters>0</Characters>
  <Application>Microsoft Office PowerPoint</Application>
  <DocSecurity>0</DocSecurity>
  <PresentationFormat>自定义</PresentationFormat>
  <Lines>0</Lines>
  <Paragraphs>267</Paragraphs>
  <Slides>34</Slides>
  <Notes>0</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34</vt:i4>
      </vt:variant>
    </vt:vector>
  </HeadingPairs>
  <TitlesOfParts>
    <vt:vector size="41" baseType="lpstr">
      <vt:lpstr>等线</vt:lpstr>
      <vt:lpstr>等线 Light</vt:lpstr>
      <vt:lpstr>微软雅黑</vt:lpstr>
      <vt:lpstr>Arial</vt:lpstr>
      <vt:lpstr>Calibri</vt:lpstr>
      <vt:lpstr>默认设计模板</vt:lpstr>
      <vt:lpstr> 更多精美PPT：LFPPT网-www.LFPPT.com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9</cp:revision>
  <dcterms:created xsi:type="dcterms:W3CDTF">2015-04-16T04:54:11Z</dcterms:created>
  <dcterms:modified xsi:type="dcterms:W3CDTF">2023-07-01T07:06:17Z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2052-9.1.0.5060</vt:lpwstr>
  </property>
</Properties>
</file>