
<file path=[Content_Types].xml><?xml version="1.0" encoding="utf-8"?>
<Types xmlns="http://schemas.openxmlformats.org/package/2006/content-types">
  <Default Extension="rels" ContentType="application/vnd.openxmlformats-package.relationships+xml"/>
  <Default Extension="png" ContentType="image/png"/>
  <Default Extension="jpeg" ContentType="image/jpeg"/>
  <Default Extension="wdp" ContentType="image/vnd.ms-photo"/>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Generated by Spire.Presentation for .NET 6.1.2.0-->
<p:presentation xmlns:a="http://schemas.openxmlformats.org/drawingml/2006/main" xmlns:r="http://schemas.openxmlformats.org/officeDocument/2006/relationships" xmlns:p="http://schemas.openxmlformats.org/presentationml/2006/main" saveSubsetFonts="1">
  <p:sldMasterIdLst>
    <p:sldMasterId r:id="rId1" id="2147483648"/>
    <p:sldMasterId r:id="rId2" id="2147483660"/>
  </p:sldMasterIdLst>
  <p:notesMasterIdLst>
    <p:notesMasterId r:id="rId12"/>
  </p:notesMasterIdLst>
  <p:sldIdLst>
    <p:sldId r:id="rId3" id="256"/>
    <p:sldId r:id="rId4" id="257"/>
    <p:sldId r:id="rId5" id="259"/>
    <p:sldId r:id="rId6" id="260"/>
    <p:sldId r:id="rId7" id="261"/>
    <p:sldId r:id="rId8" id="262"/>
    <p:sldId r:id="rId9" id="263"/>
    <p:sldId r:id="rId10" id="258"/>
    <p:sldId r:id="rId11" id="269"/>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极简黑白" id="{75465AC3-FA52-4E9F-AB19-A9538174C293}">
          <p14:sldIdLst>
            <p14:sldId id="256"/>
            <p14:sldId id="257"/>
            <p14:sldId id="259"/>
            <p14:sldId id="260"/>
            <p14:sldId id="261"/>
            <p14:sldId id="262"/>
            <p14:sldId id="263"/>
            <p14:sldId id="258"/>
          </p14:sldIdLst>
        </p14:section>
        <p14:section name="DOLYN更多模板" id="{A7CF3262-7447-4AB8-9BA8-3085EBF6CDCC}">
          <p14:sldIdLst>
            <p14:sldId id="269"/>
          </p14:sldIdLst>
        </p14:section>
      </p14:sectionLst>
    </p:ext>
    <p:ext uri="{EFAFB233-063F-42B5-8137-9DF3F51BA10A}">
      <p15:sldGuideLst xmlns:p15="http://schemas.microsoft.com/office/powerpoint/2012/main" xmlns=""/>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516" y="30"/>
      </p:cViewPr>
      <p:guideLst>
        <p:guide orient="horz" pos="2160"/>
        <p:guide pos="3840"/>
      </p:guideLst>
    </p:cSldViewPr>
  </p:slideViewPr>
  <p:notesTextViewPr>
    <p:cViewPr>
      <p:scale>
        <a:sx n="1" d="1"/>
        <a:sy n="1" d="1"/>
      </p:scale>
      <p:origin x="0" y="0"/>
    </p:cViewPr>
  </p:notesText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notesMaster" Target="notesMasters/notesMaster1.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heme" Target="theme/theme3.xml" /><Relationship Id="rId16" Type="http://schemas.openxmlformats.org/officeDocument/2006/relationships/tableStyles" Target="tableStyles.xml" /><Relationship Id="rId17" Type="http://schemas.openxmlformats.org/officeDocument/2006/relationships/tags" Target="tags/tag1.xml" /><Relationship Id="rId2" Type="http://schemas.openxmlformats.org/officeDocument/2006/relationships/slideMaster" Target="slideMasters/slideMaster2.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p:spPr>
        <p:txBody>
          <a:bodyPr vert="horz" lIns="91440" tIns="45720" rIns="91440" bIns="45720" rtlCol="0"/>
          <a:lstStyle>
            <a:lvl1pPr algn="r">
              <a:defRPr sz="1200"/>
            </a:lvl1pPr>
          </a:lstStyle>
          <a:p>
            <a:fld id="{D161B503-A3FE-41C7-9E86-ACC3C501F60C}" type="datetimeFigureOut">
              <a:rPr lang="zh-CN" altLang="en-US" smtClean="0"/>
              <a:t>2015/12/25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p:spPr>
        <p:txBody>
          <a:bodyPr vert="horz" lIns="91440" tIns="45720" rIns="91440" bIns="45720" rtlCol="0"/>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p:spPr>
        <p:txBody>
          <a:bodyPr vert="horz" lIns="91440" tIns="45720" rIns="91440" bIns="45720" rtlCol="0" anchor="b"/>
          <a:lstStyle>
            <a:lvl1pPr algn="r">
              <a:defRPr sz="1200"/>
            </a:lvl1pPr>
          </a:lstStyle>
          <a:p>
            <a:fld id="{747FF234-584C-4B2A-95CC-58BC1ACD631E}" type="slidenum">
              <a:rPr lang="zh-CN" altLang="en-US" smtClean="0"/>
              <a:t>‹#›</a:t>
            </a:fld>
            <a:endParaRPr lang="zh-CN" altLang="en-US"/>
          </a:p>
        </p:txBody>
      </p:sp>
    </p:spTree>
    <p:extLst>
      <p:ext uri="{BB962C8B-B14F-4D97-AF65-F5344CB8AC3E}">
        <p14:creationId xmlns:p14="http://schemas.microsoft.com/office/powerpoint/2010/main" val="2191364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1"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1" smtClean="0"/>
              <a:t>单击此处编辑母版副标题样式</a:t>
            </a:r>
            <a:endParaRPr lang="zh-CN" altLang="en-US"/>
          </a:p>
        </p:txBody>
      </p:sp>
      <p:sp>
        <p:nvSpPr>
          <p:cNvPr id="4" name="日期占位符 3"/>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2388144310"/>
      </p:ext>
    </p:extLst>
  </p:cSld>
  <p:clrMapOvr>
    <a:masterClrMapping/>
  </p:clrMapOvr>
  <p:transition spd="slow">
    <p:push dir="l"/>
  </p:transition>
  <p:timing>
    <p:tnLst>
      <p:par>
        <p:cTn id="1"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内容占位符 2"/>
          <p:cNvSpPr>
            <a:spLocks noGrp="1"/>
          </p:cNvSpPr>
          <p:nvPr>
            <p:ph type="obj" idx="1"/>
          </p:nvPr>
        </p:nvSpPr>
        <p:spPr/>
        <p:txBody>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2910927989"/>
      </p:ext>
    </p:extLst>
  </p:cSld>
  <p:clrMapOvr>
    <a:masterClrMapping/>
  </p:clrMapOvr>
  <p:transition spd="slow">
    <p:push dir="l"/>
  </p:transition>
  <p:timing>
    <p:tnLst>
      <p:par>
        <p:cTn id="1"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dirty="1"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1" smtClean="0"/>
              <a:t>单击此处编辑母版文本样式</a:t>
            </a:r>
          </a:p>
        </p:txBody>
      </p:sp>
      <p:sp>
        <p:nvSpPr>
          <p:cNvPr id="4" name="日期占位符 3"/>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1640330084"/>
      </p:ext>
    </p:extLst>
  </p:cSld>
  <p:clrMapOvr>
    <a:masterClrMapping/>
  </p:clrMapOvr>
  <p:transition spd="slow">
    <p:push dir="l"/>
  </p:transition>
  <p:timing>
    <p:tnLst>
      <p:par>
        <p:cTn id="1"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内容占位符 2"/>
          <p:cNvSpPr>
            <a:spLocks noGrp="1"/>
          </p:cNvSpPr>
          <p:nvPr>
            <p:ph type="obj" sz="half" idx="1"/>
          </p:nvPr>
        </p:nvSpPr>
        <p:spPr>
          <a:xfrm>
            <a:off x="838200" y="1825625"/>
            <a:ext cx="5181600" cy="4351338"/>
          </a:xfrm>
        </p:spPr>
        <p:txBody>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内容占位符 3"/>
          <p:cNvSpPr>
            <a:spLocks noGrp="1"/>
          </p:cNvSpPr>
          <p:nvPr>
            <p:ph type="obj" sz="half" idx="2"/>
          </p:nvPr>
        </p:nvSpPr>
        <p:spPr>
          <a:xfrm>
            <a:off x="6172200" y="1825625"/>
            <a:ext cx="5181600" cy="4351338"/>
          </a:xfrm>
        </p:spPr>
        <p:txBody>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5" name="日期占位符 4"/>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147256528"/>
      </p:ext>
    </p:extLst>
  </p:cSld>
  <p:clrMapOvr>
    <a:masterClrMapping/>
  </p:clrMapOvr>
  <p:transition spd="slow">
    <p:push dir="l"/>
  </p:transition>
  <p:timing>
    <p:tnLst>
      <p:par>
        <p:cTn id="1"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1"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1" smtClean="0"/>
              <a:t>单击此处编辑母版文本样式</a:t>
            </a:r>
          </a:p>
        </p:txBody>
      </p:sp>
      <p:sp>
        <p:nvSpPr>
          <p:cNvPr id="4" name="内容占位符 3"/>
          <p:cNvSpPr>
            <a:spLocks noGrp="1"/>
          </p:cNvSpPr>
          <p:nvPr>
            <p:ph type="obj" sz="half" idx="2"/>
          </p:nvPr>
        </p:nvSpPr>
        <p:spPr>
          <a:xfrm>
            <a:off x="839788" y="2505075"/>
            <a:ext cx="5157787" cy="3684588"/>
          </a:xfrm>
        </p:spPr>
        <p:txBody>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1" smtClean="0"/>
              <a:t>单击此处编辑母版文本样式</a:t>
            </a:r>
          </a:p>
        </p:txBody>
      </p:sp>
      <p:sp>
        <p:nvSpPr>
          <p:cNvPr id="6" name="内容占位符 5"/>
          <p:cNvSpPr>
            <a:spLocks noGrp="1"/>
          </p:cNvSpPr>
          <p:nvPr>
            <p:ph type="obj" sz="quarter" idx="4"/>
          </p:nvPr>
        </p:nvSpPr>
        <p:spPr>
          <a:xfrm>
            <a:off x="6172200" y="2505075"/>
            <a:ext cx="5183188" cy="3684588"/>
          </a:xfrm>
        </p:spPr>
        <p:txBody>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7" name="日期占位符 6"/>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3761740165"/>
      </p:ext>
    </p:extLst>
  </p:cSld>
  <p:clrMapOvr>
    <a:masterClrMapping/>
  </p:clrMapOvr>
  <p:transition spd="slow">
    <p:push dir="l"/>
  </p:transition>
  <p:timing>
    <p:tnLst>
      <p:par>
        <p:cTn id="1"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日期占位符 2"/>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878987425"/>
      </p:ext>
    </p:extLst>
  </p:cSld>
  <p:clrMapOvr>
    <a:masterClrMapping/>
  </p:clrMapOvr>
  <p:transition spd="slow">
    <p:push dir="l"/>
  </p:transition>
  <p:timing>
    <p:tnLst>
      <p:par>
        <p:cTn id="1"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493258805"/>
      </p:ext>
    </p:extLst>
  </p:cSld>
  <p:clrMapOvr>
    <a:masterClrMapping/>
  </p:clrMapOvr>
  <p:transition spd="slow">
    <p:push dir="l"/>
  </p:transition>
  <p:timing>
    <p:tnLst>
      <p:par>
        <p:cTn id="1"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dirty="1" smtClean="0"/>
              <a:t>单击此处编辑母版标题样式</a:t>
            </a:r>
            <a:endParaRPr lang="zh-CN" altLang="en-US"/>
          </a:p>
        </p:txBody>
      </p:sp>
      <p:sp>
        <p:nvSpPr>
          <p:cNvPr id="3" name="内容占位符 2"/>
          <p:cNvSpPr>
            <a:spLocks noGrp="1"/>
          </p:cNvSpPr>
          <p:nvPr>
            <p:ph type="obj"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1" smtClean="0"/>
              <a:t>单击此处编辑母版文本样式</a:t>
            </a:r>
          </a:p>
        </p:txBody>
      </p:sp>
      <p:sp>
        <p:nvSpPr>
          <p:cNvPr id="5" name="日期占位符 4"/>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775406108"/>
      </p:ext>
    </p:extLst>
  </p:cSld>
  <p:clrMapOvr>
    <a:masterClrMapping/>
  </p:clrMapOvr>
  <p:transition spd="slow">
    <p:push dir="l"/>
  </p:transition>
  <p:timing>
    <p:tnLst>
      <p:par>
        <p:cTn id="1"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dirty="1"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1" smtClean="0"/>
              <a:t>单击此处编辑母版文本样式</a:t>
            </a:r>
          </a:p>
        </p:txBody>
      </p:sp>
      <p:sp>
        <p:nvSpPr>
          <p:cNvPr id="5" name="日期占位符 4"/>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1529760269"/>
      </p:ext>
    </p:extLst>
  </p:cSld>
  <p:clrMapOvr>
    <a:masterClrMapping/>
  </p:clrMapOvr>
  <p:transition spd="slow">
    <p:push dir="l"/>
  </p:transition>
  <p:timing>
    <p:tnLst>
      <p:par>
        <p:cTn id="1"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214047628"/>
      </p:ext>
    </p:extLst>
  </p:cSld>
  <p:clrMapOvr>
    <a:masterClrMapping/>
  </p:clrMapOvr>
  <p:transition spd="slow">
    <p:push dir="l"/>
  </p:transition>
  <p:timing>
    <p:tnLst>
      <p:par>
        <p:cTn id="1"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dirty="1"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10"/>
          </p:nvPr>
        </p:nvSpPr>
        <p:spPr/>
        <p:txBody>
          <a:bodyPr/>
          <a:lstStyle/>
          <a:p>
            <a:fld id="{C7543A4D-C8E1-4CC0-A3C8-4E37E29BCBD3}" type="datetimeFigureOut">
              <a:rPr lang="zh-CN" altLang="en-US" smtClean="0"/>
              <a:t>2015/12/25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714806400"/>
      </p:ext>
    </p:extLst>
  </p:cSld>
  <p:clrMapOvr>
    <a:masterClrMapping/>
  </p:clrMapOvr>
  <p:transition spd="slow">
    <p:push dir="l"/>
  </p:transition>
  <p:timing>
    <p:tnLst>
      <p:par>
        <p:cTn id="1"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dirty="1"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dirty="1" smtClean="0"/>
              <a:t>单击此处编辑母版副标题样式</a:t>
            </a:r>
            <a:endParaRPr lang="zh-CN" altLang="en-US"/>
          </a:p>
        </p:txBody>
      </p:sp>
      <p:sp>
        <p:nvSpPr>
          <p:cNvPr id="4" name="日期占位符 3"/>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4154453040"/>
      </p:ext>
    </p:extLst>
  </p:cSld>
  <p:clrMapOvr>
    <a:masterClrMapping/>
  </p:clrMapOvr>
  <p:transition spd="fast"/>
  <p:timing>
    <p:tnLst>
      <p:par>
        <p:cTn id="1"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内容占位符 2"/>
          <p:cNvSpPr>
            <a:spLocks noGrp="1"/>
          </p:cNvSpPr>
          <p:nvPr>
            <p:ph type="obj" idx="1"/>
          </p:nvPr>
        </p:nvSpPr>
        <p:spPr/>
        <p:txBody>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3869926923"/>
      </p:ext>
    </p:extLst>
  </p:cSld>
  <p:clrMapOvr>
    <a:masterClrMapping/>
  </p:clrMapOvr>
  <p:transition spd="fast"/>
  <p:timing>
    <p:tnLst>
      <p:par>
        <p:cTn id="1"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3" b="1" cap="all"/>
            </a:lvl1pPr>
          </a:lstStyle>
          <a:p>
            <a:r>
              <a:rPr lang="zh-CN" altLang="en-US" dirty="1"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dirty="1" smtClean="0"/>
              <a:t>单击此处编辑母版文本样式</a:t>
            </a:r>
          </a:p>
        </p:txBody>
      </p:sp>
      <p:sp>
        <p:nvSpPr>
          <p:cNvPr id="4" name="日期占位符 3"/>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3005426543"/>
      </p:ext>
    </p:extLst>
  </p:cSld>
  <p:clrMapOvr>
    <a:masterClrMapping/>
  </p:clrMapOvr>
  <p:transition spd="fast"/>
  <p:timing>
    <p:tnLst>
      <p:par>
        <p:cTn id="1"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内容占位符 2"/>
          <p:cNvSpPr>
            <a:spLocks noGrp="1"/>
          </p:cNvSpPr>
          <p:nvPr>
            <p:ph type="obj"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内容占位符 3"/>
          <p:cNvSpPr>
            <a:spLocks noGrp="1"/>
          </p:cNvSpPr>
          <p:nvPr>
            <p:ph type="obj"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5" name="日期占位符 4"/>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1676447498"/>
      </p:ext>
    </p:extLst>
  </p:cSld>
  <p:clrMapOvr>
    <a:masterClrMapping/>
  </p:clrMapOvr>
  <p:transition spd="fast"/>
  <p:timing>
    <p:tnLst>
      <p:par>
        <p:cTn id="1"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dirty="1"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dirty="1" smtClean="0"/>
              <a:t>单击此处编辑母版文本样式</a:t>
            </a:r>
          </a:p>
        </p:txBody>
      </p:sp>
      <p:sp>
        <p:nvSpPr>
          <p:cNvPr id="4" name="内容占位符 3"/>
          <p:cNvSpPr>
            <a:spLocks noGrp="1"/>
          </p:cNvSpPr>
          <p:nvPr>
            <p:ph type="obj"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dirty="1" smtClean="0"/>
              <a:t>单击此处编辑母版文本样式</a:t>
            </a:r>
          </a:p>
        </p:txBody>
      </p:sp>
      <p:sp>
        <p:nvSpPr>
          <p:cNvPr id="6" name="内容占位符 5"/>
          <p:cNvSpPr>
            <a:spLocks noGrp="1"/>
          </p:cNvSpPr>
          <p:nvPr>
            <p:ph type="obj"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7" name="日期占位符 6"/>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2750707115"/>
      </p:ext>
    </p:extLst>
  </p:cSld>
  <p:clrMapOvr>
    <a:masterClrMapping/>
  </p:clrMapOvr>
  <p:transition spd="fast"/>
  <p:timing>
    <p:tnLst>
      <p:par>
        <p:cTn id="1"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日期占位符 2"/>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1612287382"/>
      </p:ext>
    </p:extLst>
  </p:cSld>
  <p:clrMapOvr>
    <a:masterClrMapping/>
  </p:clrMapOvr>
  <p:transition spd="fast"/>
  <p:timing>
    <p:tnLst>
      <p:par>
        <p:cTn id="1"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2619821247"/>
      </p:ext>
    </p:extLst>
  </p:cSld>
  <p:clrMapOvr>
    <a:masterClrMapping/>
  </p:clrMapOvr>
  <p:transition spd="fast"/>
  <p:timing>
    <p:tnLst>
      <p:par>
        <p:cTn id="1"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7" b="1"/>
            </a:lvl1pPr>
          </a:lstStyle>
          <a:p>
            <a:r>
              <a:rPr lang="zh-CN" altLang="en-US" dirty="1" smtClean="0"/>
              <a:t>单击此处编辑母版标题样式</a:t>
            </a:r>
            <a:endParaRPr lang="zh-CN" altLang="en-US"/>
          </a:p>
        </p:txBody>
      </p:sp>
      <p:sp>
        <p:nvSpPr>
          <p:cNvPr id="3" name="内容占位符 2"/>
          <p:cNvSpPr>
            <a:spLocks noGrp="1"/>
          </p:cNvSpPr>
          <p:nvPr>
            <p:ph type="obj"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dirty="1" smtClean="0"/>
              <a:t>单击此处编辑母版文本样式</a:t>
            </a:r>
          </a:p>
        </p:txBody>
      </p:sp>
      <p:sp>
        <p:nvSpPr>
          <p:cNvPr id="5" name="日期占位符 4"/>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4270649491"/>
      </p:ext>
    </p:extLst>
  </p:cSld>
  <p:clrMapOvr>
    <a:masterClrMapping/>
  </p:clrMapOvr>
  <p:transition spd="fast"/>
  <p:timing>
    <p:tnLst>
      <p:par>
        <p:cTn id="1"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dirty="1"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dirty="1" smtClean="0"/>
              <a:t>单击此处编辑母版文本样式</a:t>
            </a:r>
          </a:p>
        </p:txBody>
      </p:sp>
      <p:sp>
        <p:nvSpPr>
          <p:cNvPr id="5" name="日期占位符 4"/>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545607548"/>
      </p:ext>
    </p:extLst>
  </p:cSld>
  <p:clrMapOvr>
    <a:masterClrMapping/>
  </p:clrMapOvr>
  <p:transition spd="fast"/>
  <p:timing>
    <p:tnLst>
      <p:par>
        <p:cTn id="1"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1"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1449193667"/>
      </p:ext>
    </p:extLst>
  </p:cSld>
  <p:clrMapOvr>
    <a:masterClrMapping/>
  </p:clrMapOvr>
  <p:transition spd="fast"/>
  <p:timing>
    <p:tnLst>
      <p:par>
        <p:cTn id="1"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dirty="1"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10"/>
          </p:nvPr>
        </p:nvSpPr>
        <p:spPr/>
        <p:txBody>
          <a:body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475039124"/>
      </p:ext>
    </p:extLst>
  </p:cSld>
  <p:clrMapOvr>
    <a:masterClrMapping/>
  </p:clrMapOvr>
  <p:transition spd="fast"/>
  <p:timing>
    <p:tnLst>
      <p:par>
        <p:cTn id="1" restart="never" nodeType="tmRoot"/>
      </p:par>
    </p:tnLs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3.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1.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p:spPr>
        <p:txBody>
          <a:bodyPr vert="horz" lIns="91440" tIns="45720" rIns="91440" bIns="45720" rtlCol="0" anchor="ctr">
            <a:normAutofit/>
          </a:bodyPr>
          <a:lstStyle/>
          <a:p>
            <a:r>
              <a:rPr lang="zh-CN" altLang="en-US" dirty="1"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p:spPr>
        <p:txBody>
          <a:bodyPr vert="horz" lIns="91440" tIns="45720" rIns="91440" bIns="45720" rtlCol="0">
            <a:normAutofit/>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p:spPr>
        <p:txBody>
          <a:bodyPr vert="horz" lIns="91440" tIns="45720" rIns="91440" bIns="45720" rtlCol="0" anchor="ctr"/>
          <a:lstStyle>
            <a:lvl1pPr algn="l">
              <a:defRPr sz="1200">
                <a:solidFill>
                  <a:schemeClr val="tx1">
                    <a:tint val="75000"/>
                  </a:schemeClr>
                </a:solidFill>
              </a:defRPr>
            </a:lvl1pPr>
          </a:lstStyle>
          <a:p>
            <a:fld id="{C7543A4D-C8E1-4CC0-A3C8-4E37E29BCBD3}" type="datetimeFigureOut">
              <a:rPr lang="zh-CN" altLang="en-US" smtClean="0"/>
              <a:t>2015/12/25</a:t>
            </a:fld>
            <a:endParaRPr lang="zh-CN" altLang="en-US"/>
          </a:p>
        </p:txBody>
      </p:sp>
      <p:sp>
        <p:nvSpPr>
          <p:cNvPr id="5" name="页脚占位符 4"/>
          <p:cNvSpPr>
            <a:spLocks noGrp="1"/>
          </p:cNvSpPr>
          <p:nvPr>
            <p:ph type="ftr" sz="quarter" idx="3"/>
          </p:nvPr>
        </p:nvSpPr>
        <p:spPr>
          <a:xfrm>
            <a:off x="4038600" y="6356350"/>
            <a:ext cx="4114800" cy="365125"/>
          </a:xfrm>
          <a:prstGeom prst="rect"/>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p:spPr>
        <p:txBody>
          <a:bodyPr vert="horz" lIns="91440" tIns="45720" rIns="91440" bIns="45720" rtlCol="0" anchor="ctr"/>
          <a:lstStyle>
            <a:lvl1pPr algn="r">
              <a:defRPr sz="1200">
                <a:solidFill>
                  <a:schemeClr val="tx1">
                    <a:tint val="75000"/>
                  </a:schemeClr>
                </a:solidFill>
              </a:defRPr>
            </a:lvl1pPr>
          </a:lstStyle>
          <a:p>
            <a:fld id="{1B97E1B4-848C-40B0-9E10-642A5AC096C3}" type="slidenum">
              <a:rPr lang="zh-CN" altLang="en-US" smtClean="0"/>
              <a:t>‹#›</a:t>
            </a:fld>
            <a:endParaRPr lang="zh-CN" altLang="en-US"/>
          </a:p>
        </p:txBody>
      </p:sp>
    </p:spTree>
    <p:extLst>
      <p:ext uri="{BB962C8B-B14F-4D97-AF65-F5344CB8AC3E}">
        <p14:creationId xmlns:p14="http://schemas.microsoft.com/office/powerpoint/2010/main" val="666168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l"/>
  </p:transition>
  <p:timing>
    <p:tnLst>
      <p:par>
        <p:cTn id="1"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p:spPr>
        <p:txBody>
          <a:bodyPr vert="horz" lIns="91440" tIns="45720" rIns="91440" bIns="45720" rtlCol="0" anchor="ctr">
            <a:normAutofit/>
          </a:bodyPr>
          <a:lstStyle/>
          <a:p>
            <a:r>
              <a:rPr lang="zh-CN" altLang="en-US" dirty="1"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p:spPr>
        <p:txBody>
          <a:bodyPr vert="horz" lIns="91440" tIns="45720" rIns="91440" bIns="45720" rtlCol="0">
            <a:normAutofit/>
          </a:bodyPr>
          <a:lstStyle/>
          <a:p>
            <a:pPr lvl="0"/>
            <a:r>
              <a:rPr lang="zh-CN" altLang="en-US" dirty="1" smtClean="0"/>
              <a:t>单击此处编辑母版文本样式</a:t>
            </a:r>
          </a:p>
          <a:p>
            <a:pPr lvl="1"/>
            <a:r>
              <a:rPr lang="zh-CN" altLang="en-US" dirty="1" smtClean="0"/>
              <a:t>第二级</a:t>
            </a:r>
          </a:p>
          <a:p>
            <a:pPr lvl="2"/>
            <a:r>
              <a:rPr lang="zh-CN" altLang="en-US" dirty="1" smtClean="0"/>
              <a:t>第三级</a:t>
            </a:r>
          </a:p>
          <a:p>
            <a:pPr lvl="3"/>
            <a:r>
              <a:rPr lang="zh-CN" altLang="en-US" dirty="1" smtClean="0"/>
              <a:t>第四级</a:t>
            </a:r>
          </a:p>
          <a:p>
            <a:pPr lvl="4"/>
            <a:r>
              <a:rPr lang="zh-CN" altLang="en-US" dirty="1"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p:spPr>
        <p:txBody>
          <a:bodyPr vert="horz" lIns="91440" tIns="45720" rIns="91440" bIns="45720" rtlCol="0" anchor="ctr"/>
          <a:lstStyle>
            <a:lvl1pPr algn="l">
              <a:defRPr sz="1600">
                <a:solidFill>
                  <a:schemeClr val="tx1">
                    <a:tint val="75000"/>
                  </a:schemeClr>
                </a:solidFill>
              </a:defRPr>
            </a:lvl1pPr>
          </a:lstStyle>
          <a:p>
            <a:fld id="{9E0611D0-9A6A-4745-A630-32461103131C}" type="datetimeFigureOut">
              <a:rPr lang="zh-CN" altLang="en-US" smtClean="0">
                <a:solidFill>
                  <a:prstClr val="black">
                    <a:tint val="75000"/>
                  </a:prstClr>
                </a:solidFill>
              </a:rPr>
              <a:t>2015/12/25</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p:spPr>
        <p:txBody>
          <a:bodyPr vert="horz" lIns="91440" tIns="45720" rIns="91440" bIns="45720" rtlCol="0" anchor="ctr"/>
          <a:lstStyle>
            <a:lvl1pPr algn="ctr">
              <a:defRPr sz="16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p:spPr>
        <p:txBody>
          <a:bodyPr vert="horz" lIns="91440" tIns="45720" rIns="91440" bIns="45720" rtlCol="0" anchor="ctr"/>
          <a:lstStyle>
            <a:lvl1pPr algn="r">
              <a:defRPr sz="1600">
                <a:solidFill>
                  <a:schemeClr val="tx1">
                    <a:tint val="75000"/>
                  </a:schemeClr>
                </a:solidFill>
              </a:defRPr>
            </a:lvl1pPr>
          </a:lstStyle>
          <a:p>
            <a:fld id="{9D3F3D8C-2C4B-4342-80F1-9B8A0E6BA81A}" type="slidenum">
              <a:rPr lang="zh-CN" altLang="en-US" smtClean="0">
                <a:solidFill>
                  <a:prstClr val="black">
                    <a:tint val="75000"/>
                  </a:prstClr>
                </a:solidFill>
              </a:rPr>
              <a:t>‹#›</a:t>
            </a:fld>
            <a:endParaRPr lang="zh-CN" altLang="en-US">
              <a:solidFill>
                <a:prstClr val="black">
                  <a:tint val="75000"/>
                </a:prstClr>
              </a:solidFill>
            </a:endParaRPr>
          </a:p>
        </p:txBody>
      </p:sp>
    </p:spTree>
    <p:extLst>
      <p:ext uri="{BB962C8B-B14F-4D97-AF65-F5344CB8AC3E}">
        <p14:creationId xmlns:p14="http://schemas.microsoft.com/office/powerpoint/2010/main" val="2057441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fast"/>
  <p:timing>
    <p:tnLst>
      <p:par>
        <p:cTn id="1" restart="never" nodeType="tmRoot"/>
      </p:par>
    </p:tnLst>
  </p:timing>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hyperlink" Target="http://www.lfppt.com/" TargetMode="Externa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png" /><Relationship Id="rId3" Type="http://schemas.microsoft.com/office/2007/relationships/hdphoto" Target="../media/hdphoto1.wdp" /><Relationship Id="rId4" Type="http://schemas.openxmlformats.org/officeDocument/2006/relationships/image" Target="../media/image3.png" /><Relationship Id="rId5" Type="http://schemas.microsoft.com/office/2007/relationships/hdphoto" Target="../media/hdphoto2.wdp" /><Relationship Id="rId6" Type="http://schemas.openxmlformats.org/officeDocument/2006/relationships/image" Target="../media/image4.png" /><Relationship Id="rId7" Type="http://schemas.microsoft.com/office/2007/relationships/hdphoto" Target="../media/hdphoto3.wdp" /><Relationship Id="rId8" Type="http://schemas.openxmlformats.org/officeDocument/2006/relationships/image" Target="../media/image5.png" /><Relationship Id="rId9"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7.jpeg" /></Relationships>
</file>

<file path=ppt/slides/slide1.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551886" y="2462245"/>
            <a:ext cx="1558834" cy="1558834"/>
          </a:xfrm>
          <a:prstGeom prst="line"/>
          <a:ln w="2095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4551886" y="2462245"/>
            <a:ext cx="1558834" cy="1558834"/>
          </a:xfrm>
          <a:prstGeom prst="line"/>
          <a:ln w="2095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072221" y="2197456"/>
            <a:ext cx="879566" cy="830997"/>
          </a:xfrm>
          <a:prstGeom prst="rect"/>
          <a:noFill/>
        </p:spPr>
        <p:txBody>
          <a:bodyPr wrap="square" rtlCol="0">
            <a:spAutoFit/>
          </a:bodyPr>
          <a:lstStyle/>
          <a:p>
            <a:r>
              <a:rPr lang="en-US" altLang="zh-CN" sz="4800" dirty="1">
                <a:solidFill>
                  <a:schemeClr val="bg1"/>
                </a:solidFill>
              </a:rPr>
              <a:t>D</a:t>
            </a:r>
            <a:endParaRPr lang="zh-CN" altLang="en-US" sz="4800">
              <a:solidFill>
                <a:schemeClr val="bg1"/>
              </a:solidFill>
            </a:endParaRPr>
          </a:p>
        </p:txBody>
      </p:sp>
      <p:sp>
        <p:nvSpPr>
          <p:cNvPr id="9" name="文本框 8"/>
          <p:cNvSpPr txBox="1"/>
          <p:nvPr/>
        </p:nvSpPr>
        <p:spPr>
          <a:xfrm>
            <a:off x="4414408" y="2826163"/>
            <a:ext cx="879566" cy="830997"/>
          </a:xfrm>
          <a:prstGeom prst="rect"/>
          <a:noFill/>
        </p:spPr>
        <p:txBody>
          <a:bodyPr wrap="square" rtlCol="0">
            <a:spAutoFit/>
          </a:bodyPr>
          <a:lstStyle/>
          <a:p>
            <a:r>
              <a:rPr lang="en-US" altLang="zh-CN" sz="4800" dirty="1" smtClean="0">
                <a:solidFill>
                  <a:schemeClr val="bg1"/>
                </a:solidFill>
              </a:rPr>
              <a:t>O</a:t>
            </a:r>
            <a:endParaRPr lang="zh-CN" altLang="en-US" sz="4800">
              <a:solidFill>
                <a:schemeClr val="bg1"/>
              </a:solidFill>
            </a:endParaRPr>
          </a:p>
        </p:txBody>
      </p:sp>
      <p:sp>
        <p:nvSpPr>
          <p:cNvPr id="10" name="文本框 9"/>
          <p:cNvSpPr txBox="1"/>
          <p:nvPr/>
        </p:nvSpPr>
        <p:spPr>
          <a:xfrm>
            <a:off x="5797833" y="2812429"/>
            <a:ext cx="879566" cy="830997"/>
          </a:xfrm>
          <a:prstGeom prst="rect"/>
          <a:noFill/>
        </p:spPr>
        <p:txBody>
          <a:bodyPr wrap="square" rtlCol="0">
            <a:spAutoFit/>
          </a:bodyPr>
          <a:lstStyle/>
          <a:p>
            <a:r>
              <a:rPr lang="en-US" altLang="zh-CN" sz="4800" dirty="1">
                <a:solidFill>
                  <a:schemeClr val="bg1"/>
                </a:solidFill>
              </a:rPr>
              <a:t>L</a:t>
            </a:r>
            <a:endParaRPr lang="zh-CN" altLang="en-US" sz="4800">
              <a:solidFill>
                <a:schemeClr val="bg1"/>
              </a:solidFill>
            </a:endParaRPr>
          </a:p>
        </p:txBody>
      </p:sp>
      <p:sp>
        <p:nvSpPr>
          <p:cNvPr id="11" name="文本框 10"/>
          <p:cNvSpPr txBox="1"/>
          <p:nvPr/>
        </p:nvSpPr>
        <p:spPr>
          <a:xfrm>
            <a:off x="5091816" y="3452871"/>
            <a:ext cx="879566" cy="830997"/>
          </a:xfrm>
          <a:prstGeom prst="rect"/>
          <a:noFill/>
        </p:spPr>
        <p:txBody>
          <a:bodyPr wrap="square" rtlCol="0">
            <a:spAutoFit/>
          </a:bodyPr>
          <a:lstStyle/>
          <a:p>
            <a:r>
              <a:rPr lang="en-US" altLang="zh-CN" sz="4800" dirty="1">
                <a:solidFill>
                  <a:schemeClr val="bg1"/>
                </a:solidFill>
              </a:rPr>
              <a:t>Y</a:t>
            </a:r>
            <a:endParaRPr lang="zh-CN" altLang="en-US" sz="4800">
              <a:solidFill>
                <a:schemeClr val="bg1"/>
              </a:solidFill>
            </a:endParaRPr>
          </a:p>
        </p:txBody>
      </p:sp>
      <p:sp>
        <p:nvSpPr>
          <p:cNvPr id="12" name="文本框 11"/>
          <p:cNvSpPr txBox="1"/>
          <p:nvPr/>
        </p:nvSpPr>
        <p:spPr>
          <a:xfrm>
            <a:off x="6168878" y="1986473"/>
            <a:ext cx="2116183" cy="2646878"/>
          </a:xfrm>
          <a:prstGeom prst="rect"/>
          <a:noFill/>
        </p:spPr>
        <p:txBody>
          <a:bodyPr wrap="square" rtlCol="0">
            <a:spAutoFit/>
          </a:bodyPr>
          <a:lstStyle/>
          <a:p>
            <a:r>
              <a:rPr lang="en-US" altLang="zh-CN" sz="16600" dirty="1" smtClean="0">
                <a:solidFill>
                  <a:schemeClr val="bg1"/>
                </a:solidFill>
                <a:latin typeface="微软雅黑" panose="020b0503020204020204" pitchFamily="34" charset="-122"/>
                <a:ea typeface="微软雅黑" panose="020b0503020204020204" pitchFamily="34" charset="-122"/>
              </a:rPr>
              <a:t>N</a:t>
            </a:r>
            <a:endParaRPr lang="zh-CN" altLang="en-US" sz="16600">
              <a:solidFill>
                <a:schemeClr val="bg1"/>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5142548" y="1586131"/>
            <a:ext cx="1906905" cy="915314"/>
          </a:xfrm>
          <a:prstGeom prst="rect"/>
          <a:noFill/>
        </p:spPr>
        <p:txBody>
          <a:bodyPr wrap="square" rtlCol="0">
            <a:spAutoFit/>
          </a:bodyPr>
          <a:lstStyle/>
          <a:p>
            <a:pPr algn="ctr"/>
            <a:r>
              <a:rPr lang="en-US" altLang="zh-CN" dirty="1" smtClean="0">
                <a:solidFill>
                  <a:srgbClr val="FFFF00"/>
                </a:solidFill>
                <a:hlinkClick r:id="rId2"/>
              </a:rPr>
              <a:t>WWW.LFPPT.COM</a:t>
            </a:r>
            <a:endParaRPr lang="en-US" altLang="zh-CN" smtClean="0">
              <a:solidFill>
                <a:srgbClr val="FFFF00"/>
              </a:solidFill>
            </a:endParaRPr>
          </a:p>
          <a:p>
            <a:pPr algn="ctr"/>
            <a:r>
              <a:rPr lang="zh-CN" altLang="en-US" dirty="1" smtClean="0">
                <a:solidFill>
                  <a:srgbClr val="FFFF00"/>
                </a:solidFill>
              </a:rPr>
              <a:t>LFPPT</a:t>
            </a:r>
            <a:endParaRPr lang="zh-CN" altLang="en-US">
              <a:solidFill>
                <a:srgbClr val="FFFF00"/>
              </a:solidFill>
            </a:endParaRPr>
          </a:p>
        </p:txBody>
      </p:sp>
    </p:spTree>
    <p:extLst>
      <p:ext uri="{BB962C8B-B14F-4D97-AF65-F5344CB8AC3E}">
        <p14:creationId xmlns:p14="http://schemas.microsoft.com/office/powerpoint/2010/main" val="375798541"/>
      </p:ext>
    </p:extLst>
  </p:cSld>
  <p:clrMapOvr>
    <a:masterClrMapping/>
  </p:clrMapOvr>
  <mc:AlternateContent xmlns:mc="http://schemas.openxmlformats.org/markup-compatibility/2006">
    <mc:Choice xmlns:p14="http://schemas.microsoft.com/office/powerpoint/2010/main" Requires="p14">
      <p:transition p14:dur="700" spd="med">
        <p:fade/>
      </p:transition>
    </mc:Choice>
    <mc:Fallback>
      <p:transition spd="med">
        <p:fade/>
      </p:transition>
    </mc:Fallback>
  </mc:AlternateContent>
  <p:timing>
    <p:tnLst>
      <p:par>
        <p:cTn id="1"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4" name="矩形 3"/>
          <p:cNvSpPr/>
          <p:nvPr/>
        </p:nvSpPr>
        <p:spPr>
          <a:xfrm>
            <a:off x="1" y="0"/>
            <a:ext cx="6095999"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4"/>
          <p:cNvSpPr txBox="1">
            <a:spLocks noChangeArrowheads="1"/>
          </p:cNvSpPr>
          <p:nvPr/>
        </p:nvSpPr>
        <p:spPr>
          <a:xfrm>
            <a:off x="2049576" y="1819615"/>
            <a:ext cx="2214562" cy="2754312"/>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fontAlgn="base" eaLnBrk="0" hangingPunct="0">
              <a:spcBef>
                <a:spcPct val="0"/>
              </a:spcBef>
              <a:spcAft>
                <a:spcPct val="0"/>
              </a:spcAft>
              <a:defRPr sz="2000">
                <a:solidFill>
                  <a:schemeClr val="tx1"/>
                </a:solidFill>
                <a:latin typeface="Calibri" pitchFamily="34" charset="0"/>
                <a:ea typeface="宋体" charset="-122"/>
              </a:defRPr>
            </a:lvl6pPr>
            <a:lvl7pPr marL="2971800" indent="-228600" defTabSz="1028700" fontAlgn="base" eaLnBrk="0" hangingPunct="0">
              <a:spcBef>
                <a:spcPct val="0"/>
              </a:spcBef>
              <a:spcAft>
                <a:spcPct val="0"/>
              </a:spcAft>
              <a:defRPr sz="2000">
                <a:solidFill>
                  <a:schemeClr val="tx1"/>
                </a:solidFill>
                <a:latin typeface="Calibri" pitchFamily="34" charset="0"/>
                <a:ea typeface="宋体" charset="-122"/>
              </a:defRPr>
            </a:lvl7pPr>
            <a:lvl8pPr marL="3429000" indent="-228600" defTabSz="1028700" fontAlgn="base" eaLnBrk="0" hangingPunct="0">
              <a:spcBef>
                <a:spcPct val="0"/>
              </a:spcBef>
              <a:spcAft>
                <a:spcPct val="0"/>
              </a:spcAft>
              <a:defRPr sz="2000">
                <a:solidFill>
                  <a:schemeClr val="tx1"/>
                </a:solidFill>
                <a:latin typeface="Calibri" pitchFamily="34" charset="0"/>
                <a:ea typeface="宋体" charset="-122"/>
              </a:defRPr>
            </a:lvl8pPr>
            <a:lvl9pPr marL="3886200" indent="-228600" defTabSz="1028700" fontAlgn="base" eaLnBrk="0" hangingPunct="0">
              <a:spcBef>
                <a:spcPct val="0"/>
              </a:spcBef>
              <a:spcAft>
                <a:spcPct val="0"/>
              </a:spcAft>
              <a:defRPr sz="2000">
                <a:solidFill>
                  <a:schemeClr val="tx1"/>
                </a:solidFill>
                <a:latin typeface="Calibri" pitchFamily="34" charset="0"/>
                <a:ea typeface="宋体" charset="-122"/>
              </a:defRPr>
            </a:lvl9pPr>
          </a:lstStyle>
          <a:p>
            <a:pPr defTabSz="1028700" fontAlgn="base" eaLnBrk="1" hangingPunct="1">
              <a:spcBef>
                <a:spcPct val="0"/>
              </a:spcBef>
              <a:spcAft>
                <a:spcPct val="0"/>
              </a:spcAft>
            </a:pPr>
            <a:r>
              <a:rPr lang="en-US" altLang="zh-CN" sz="17300" dirty="1">
                <a:solidFill>
                  <a:schemeClr val="bg1"/>
                </a:solidFill>
                <a:latin typeface="Latha" pitchFamily="34" charset="0"/>
                <a:cs typeface="Latha" pitchFamily="34" charset="0"/>
              </a:rPr>
              <a:t>[</a:t>
            </a:r>
            <a:r>
              <a:rPr lang="en-US" altLang="zh-CN" sz="17300" dirty="1">
                <a:solidFill>
                  <a:schemeClr val="bg1"/>
                </a:solidFill>
                <a:latin typeface="FrankRuehl" pitchFamily="34" charset="-79"/>
                <a:cs typeface="FrankRuehl" pitchFamily="34" charset="-79"/>
              </a:rPr>
              <a:t>1</a:t>
            </a:r>
            <a:r>
              <a:rPr lang="en-US" altLang="zh-CN" sz="17300" dirty="1">
                <a:solidFill>
                  <a:schemeClr val="bg1"/>
                </a:solidFill>
                <a:latin typeface="Latha" pitchFamily="34" charset="0"/>
                <a:cs typeface="Latha" pitchFamily="34" charset="0"/>
              </a:rPr>
              <a:t>]</a:t>
            </a:r>
            <a:endParaRPr lang="zh-CN" altLang="en-US" sz="17300">
              <a:solidFill>
                <a:schemeClr val="bg1"/>
              </a:solidFill>
              <a:latin typeface="Latha" pitchFamily="34" charset="0"/>
              <a:cs typeface="Latha" pitchFamily="34" charset="0"/>
            </a:endParaRPr>
          </a:p>
        </p:txBody>
      </p:sp>
      <p:sp>
        <p:nvSpPr>
          <p:cNvPr id="11" name="矩形 10"/>
          <p:cNvSpPr/>
          <p:nvPr/>
        </p:nvSpPr>
        <p:spPr>
          <a:xfrm>
            <a:off x="1982730" y="3124201"/>
            <a:ext cx="2348253" cy="4318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1" smtClean="0"/>
              <a:t>WHAT</a:t>
            </a:r>
            <a:endParaRPr lang="zh-CN" altLang="en-US"/>
          </a:p>
        </p:txBody>
      </p:sp>
      <p:sp>
        <p:nvSpPr>
          <p:cNvPr id="12" name="文本框 11"/>
          <p:cNvSpPr txBox="1"/>
          <p:nvPr/>
        </p:nvSpPr>
        <p:spPr>
          <a:xfrm>
            <a:off x="6776322" y="1583618"/>
            <a:ext cx="5009277" cy="3816429"/>
          </a:xfrm>
          <a:prstGeom prst="rect"/>
          <a:noFill/>
        </p:spPr>
        <p:txBody>
          <a:bodyPr wrap="square" rtlCol="0">
            <a:spAutoFit/>
          </a:bodyPr>
          <a:lstStyle/>
          <a:p>
            <a:r>
              <a:rPr lang="en-US" altLang="zh-CN" sz="4400" cap="all" dirty="1" smtClean="0">
                <a:latin typeface="Impact" panose="020b0806030902050204" pitchFamily="34" charset="0"/>
              </a:rPr>
              <a:t>Introduction</a:t>
            </a:r>
            <a:endParaRPr lang="en-US" altLang="zh-CN" sz="4400" cap="all">
              <a:latin typeface="Impact" panose="020b0806030902050204" pitchFamily="34" charset="0"/>
            </a:endParaRPr>
          </a:p>
          <a:p>
            <a:pPr algn="just"/>
            <a:r>
              <a:rPr lang="en-US" altLang="zh-CN" sz="2000" dirty="1"/>
              <a:t>Lorem ipsum dolor sit amet, consectetur adipiscing elit. Duis nec lorem quis est ultrices volutpat. Donec id urna posuere nisl tincidunt laoreet. Aliquam erat volutpat. Duis eu sapien auctor, bibendum ante ut, volutpat purus.</a:t>
            </a:r>
          </a:p>
          <a:p>
            <a:pPr algn="just"/>
            <a:r>
              <a:rPr lang="en-US" altLang="zh-CN" sz="2000" dirty="1"/>
              <a:t>Lorem ipsum dolor sit amet, consectetur adipiscing elit. Duis nec lorem quis est ultrices volutpat. Donec id urna posuere nisl tincidunt laoreet.</a:t>
            </a:r>
          </a:p>
          <a:p>
            <a:endParaRPr lang="zh-CN" altLang="en-US">
              <a:latin typeface="Impact" panose="020b0806030902050204" pitchFamily="34" charset="0"/>
            </a:endParaRPr>
          </a:p>
        </p:txBody>
      </p:sp>
      <p:grpSp>
        <p:nvGrpSpPr>
          <p:cNvPr id="17" name="组合"/>
          <p:cNvGrpSpPr/>
          <p:nvPr/>
        </p:nvGrpSpPr>
        <p:grpSpPr>
          <a:xfrm>
            <a:off x="11190513" y="5400047"/>
            <a:ext cx="566058" cy="566058"/>
            <a:chOff x="10029371" y="5464215"/>
            <a:chExt cx="566058" cy="566058"/>
          </a:xfrm>
        </p:grpSpPr>
        <p:sp>
          <p:nvSpPr>
            <p:cNvPr id="16" name="矩形 15"/>
            <p:cNvSpPr/>
            <p:nvPr/>
          </p:nvSpPr>
          <p:spPr>
            <a:xfrm>
              <a:off x="10029371" y="5464215"/>
              <a:ext cx="566058" cy="56605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a:off x="10196924" y="5636079"/>
              <a:ext cx="295119" cy="2544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74782854"/>
      </p:ext>
    </p:extLst>
  </p:cSld>
  <p:clrMapOvr>
    <a:masterClrMapping/>
  </p:clrMapOvr>
  <p:transition spd="slow">
    <p:push dir="l"/>
  </p:transition>
  <p:timing>
    <p:tnLst>
      <p:par>
        <p:cTn id="1"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rLst="">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0" advAuto="indefinite" build="whole"/>
    </p:bldLst>
  </p:timing>
</p:sld>
</file>

<file path=ppt/slides/slide3.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4" name="矩形 3"/>
          <p:cNvSpPr/>
          <p:nvPr/>
        </p:nvSpPr>
        <p:spPr>
          <a:xfrm>
            <a:off x="6096000" y="0"/>
            <a:ext cx="6095999"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4"/>
          <p:cNvSpPr txBox="1">
            <a:spLocks noChangeArrowheads="1"/>
          </p:cNvSpPr>
          <p:nvPr/>
        </p:nvSpPr>
        <p:spPr>
          <a:xfrm>
            <a:off x="7927862" y="1819615"/>
            <a:ext cx="2214562" cy="2754312"/>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fontAlgn="base" eaLnBrk="0" hangingPunct="0">
              <a:spcBef>
                <a:spcPct val="0"/>
              </a:spcBef>
              <a:spcAft>
                <a:spcPct val="0"/>
              </a:spcAft>
              <a:defRPr sz="2000">
                <a:solidFill>
                  <a:schemeClr val="tx1"/>
                </a:solidFill>
                <a:latin typeface="Calibri" pitchFamily="34" charset="0"/>
                <a:ea typeface="宋体" charset="-122"/>
              </a:defRPr>
            </a:lvl6pPr>
            <a:lvl7pPr marL="2971800" indent="-228600" defTabSz="1028700" fontAlgn="base" eaLnBrk="0" hangingPunct="0">
              <a:spcBef>
                <a:spcPct val="0"/>
              </a:spcBef>
              <a:spcAft>
                <a:spcPct val="0"/>
              </a:spcAft>
              <a:defRPr sz="2000">
                <a:solidFill>
                  <a:schemeClr val="tx1"/>
                </a:solidFill>
                <a:latin typeface="Calibri" pitchFamily="34" charset="0"/>
                <a:ea typeface="宋体" charset="-122"/>
              </a:defRPr>
            </a:lvl7pPr>
            <a:lvl8pPr marL="3429000" indent="-228600" defTabSz="1028700" fontAlgn="base" eaLnBrk="0" hangingPunct="0">
              <a:spcBef>
                <a:spcPct val="0"/>
              </a:spcBef>
              <a:spcAft>
                <a:spcPct val="0"/>
              </a:spcAft>
              <a:defRPr sz="2000">
                <a:solidFill>
                  <a:schemeClr val="tx1"/>
                </a:solidFill>
                <a:latin typeface="Calibri" pitchFamily="34" charset="0"/>
                <a:ea typeface="宋体" charset="-122"/>
              </a:defRPr>
            </a:lvl8pPr>
            <a:lvl9pPr marL="3886200" indent="-228600" defTabSz="1028700" fontAlgn="base" eaLnBrk="0" hangingPunct="0">
              <a:spcBef>
                <a:spcPct val="0"/>
              </a:spcBef>
              <a:spcAft>
                <a:spcPct val="0"/>
              </a:spcAft>
              <a:defRPr sz="2000">
                <a:solidFill>
                  <a:schemeClr val="tx1"/>
                </a:solidFill>
                <a:latin typeface="Calibri" pitchFamily="34" charset="0"/>
                <a:ea typeface="宋体" charset="-122"/>
              </a:defRPr>
            </a:lvl9pPr>
          </a:lstStyle>
          <a:p>
            <a:pPr defTabSz="1028700" fontAlgn="base" eaLnBrk="1" hangingPunct="1">
              <a:spcBef>
                <a:spcPct val="0"/>
              </a:spcBef>
              <a:spcAft>
                <a:spcPct val="0"/>
              </a:spcAft>
            </a:pPr>
            <a:r>
              <a:rPr lang="en-US" altLang="zh-CN" sz="17300" dirty="1" smtClean="0">
                <a:solidFill>
                  <a:schemeClr val="bg1"/>
                </a:solidFill>
                <a:latin typeface="Latha" pitchFamily="34" charset="0"/>
                <a:cs typeface="Latha" pitchFamily="34" charset="0"/>
              </a:rPr>
              <a:t>[</a:t>
            </a:r>
            <a:r>
              <a:rPr lang="en-US" altLang="zh-CN" sz="17300" dirty="1" smtClean="0">
                <a:solidFill>
                  <a:schemeClr val="bg1"/>
                </a:solidFill>
                <a:latin typeface="FrankRuehl" pitchFamily="34" charset="-79"/>
                <a:cs typeface="FrankRuehl" pitchFamily="34" charset="-79"/>
              </a:rPr>
              <a:t>2</a:t>
            </a:r>
            <a:r>
              <a:rPr lang="en-US" altLang="zh-CN" sz="17300" dirty="1" smtClean="0">
                <a:solidFill>
                  <a:schemeClr val="bg1"/>
                </a:solidFill>
                <a:latin typeface="Latha" pitchFamily="34" charset="0"/>
                <a:cs typeface="Latha" pitchFamily="34" charset="0"/>
              </a:rPr>
              <a:t>]</a:t>
            </a:r>
            <a:endParaRPr lang="zh-CN" altLang="en-US" sz="17300">
              <a:solidFill>
                <a:schemeClr val="bg1"/>
              </a:solidFill>
              <a:latin typeface="Latha" pitchFamily="34" charset="0"/>
              <a:cs typeface="Latha" pitchFamily="34" charset="0"/>
            </a:endParaRPr>
          </a:p>
        </p:txBody>
      </p:sp>
      <p:sp>
        <p:nvSpPr>
          <p:cNvPr id="11" name="矩形 10"/>
          <p:cNvSpPr/>
          <p:nvPr/>
        </p:nvSpPr>
        <p:spPr>
          <a:xfrm>
            <a:off x="7861016" y="3124201"/>
            <a:ext cx="2348253" cy="4318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1" smtClean="0"/>
              <a:t>WHERE</a:t>
            </a:r>
            <a:endParaRPr lang="zh-CN" altLang="en-US"/>
          </a:p>
        </p:txBody>
      </p:sp>
      <p:cxnSp>
        <p:nvCxnSpPr>
          <p:cNvPr id="7" name="直接连接符 6"/>
          <p:cNvCxnSpPr/>
          <p:nvPr/>
        </p:nvCxnSpPr>
        <p:spPr>
          <a:xfrm flipV="1">
            <a:off x="469836" y="2451666"/>
            <a:ext cx="4303452" cy="22012"/>
          </a:xfrm>
          <a:prstGeom prst="line"/>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31468" y="3642205"/>
            <a:ext cx="4303452" cy="22012"/>
          </a:xfrm>
          <a:prstGeom prst="line"/>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27056" y="4854582"/>
            <a:ext cx="4303452" cy="22012"/>
          </a:xfrm>
          <a:prstGeom prst="line"/>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p:cNvGrpSpPr/>
          <p:nvPr/>
        </p:nvGrpSpPr>
        <p:grpSpPr>
          <a:xfrm>
            <a:off x="1048281" y="2486935"/>
            <a:ext cx="3680022" cy="892552"/>
            <a:chOff x="1048281" y="2486935"/>
            <a:chExt cx="3680022" cy="892552"/>
          </a:xfrm>
        </p:grpSpPr>
        <p:sp>
          <p:nvSpPr>
            <p:cNvPr id="12" name="圆角矩形 11"/>
            <p:cNvSpPr/>
            <p:nvPr/>
          </p:nvSpPr>
          <p:spPr>
            <a:xfrm>
              <a:off x="1048281" y="2507739"/>
              <a:ext cx="912357" cy="86159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115552" y="2486935"/>
              <a:ext cx="2612751" cy="892552"/>
            </a:xfrm>
            <a:prstGeom prst="rect"/>
            <a:noFill/>
          </p:spPr>
          <p:txBody>
            <a:bodyPr wrap="square" rtlCol="0">
              <a:spAutoFit/>
            </a:bodyPr>
            <a:lstStyle/>
            <a:p>
              <a:pPr fontAlgn="base"/>
              <a:r>
                <a:rPr lang="en-US" altLang="zh-CN" sz="2400" b="1" dirty="1"/>
                <a:t>The </a:t>
              </a:r>
              <a:r>
                <a:rPr lang="en-US" altLang="zh-CN" sz="2400" b="1" dirty="1" smtClean="0"/>
                <a:t>Second Thing</a:t>
              </a:r>
              <a:endParaRPr lang="en-US" altLang="zh-CN" sz="2400" b="1"/>
            </a:p>
            <a:p>
              <a:pPr algn="just" fontAlgn="base"/>
              <a:r>
                <a:rPr lang="en-US" altLang="zh-CN" sz="1400" dirty="1" smtClean="0"/>
                <a:t>Phasellus </a:t>
              </a:r>
              <a:r>
                <a:rPr lang="en-US" altLang="zh-CN" sz="1400" dirty="1"/>
                <a:t>quam turpis, feugiat sit amet ornare </a:t>
              </a:r>
              <a:r>
                <a:rPr lang="en-US" altLang="zh-CN" sz="1400" dirty="1" smtClean="0"/>
                <a:t>in.</a:t>
              </a:r>
              <a:endParaRPr lang="zh-CN" altLang="en-US" sz="1400"/>
            </a:p>
          </p:txBody>
        </p:sp>
        <p:sp>
          <p:nvSpPr>
            <p:cNvPr id="20" name="饼形 19"/>
            <p:cNvSpPr/>
            <p:nvPr/>
          </p:nvSpPr>
          <p:spPr>
            <a:xfrm>
              <a:off x="1262760" y="2712020"/>
              <a:ext cx="479164" cy="479164"/>
            </a:xfrm>
            <a:prstGeom prst="pi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7" name="组合"/>
          <p:cNvGrpSpPr/>
          <p:nvPr/>
        </p:nvGrpSpPr>
        <p:grpSpPr>
          <a:xfrm>
            <a:off x="1043869" y="3720116"/>
            <a:ext cx="3654479" cy="920211"/>
            <a:chOff x="1043869" y="3720116"/>
            <a:chExt cx="3654479" cy="920211"/>
          </a:xfrm>
        </p:grpSpPr>
        <p:sp>
          <p:nvSpPr>
            <p:cNvPr id="15" name="圆角矩形 14"/>
            <p:cNvSpPr/>
            <p:nvPr/>
          </p:nvSpPr>
          <p:spPr>
            <a:xfrm>
              <a:off x="1043869" y="3720116"/>
              <a:ext cx="912357" cy="86159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111608" y="3747775"/>
              <a:ext cx="2586740" cy="892552"/>
            </a:xfrm>
            <a:prstGeom prst="rect"/>
            <a:noFill/>
          </p:spPr>
          <p:txBody>
            <a:bodyPr wrap="square" rtlCol="0">
              <a:spAutoFit/>
            </a:bodyPr>
            <a:lstStyle/>
            <a:p>
              <a:pPr fontAlgn="base"/>
              <a:r>
                <a:rPr lang="en-US" altLang="zh-CN" sz="2400" b="1" dirty="1"/>
                <a:t>The Third Thing</a:t>
              </a:r>
            </a:p>
            <a:p>
              <a:pPr algn="just" fontAlgn="base"/>
              <a:r>
                <a:rPr lang="en-US" altLang="zh-CN" sz="1400" dirty="1" smtClean="0"/>
                <a:t>Phasellus </a:t>
              </a:r>
              <a:r>
                <a:rPr lang="en-US" altLang="zh-CN" sz="1400" dirty="1"/>
                <a:t>quam turpis, feugiat sit amet ornare </a:t>
              </a:r>
              <a:r>
                <a:rPr lang="en-US" altLang="zh-CN" sz="1400" dirty="1" smtClean="0"/>
                <a:t>in.</a:t>
              </a:r>
              <a:endParaRPr lang="zh-CN" altLang="en-US" sz="1400"/>
            </a:p>
          </p:txBody>
        </p:sp>
        <p:sp>
          <p:nvSpPr>
            <p:cNvPr id="21" name="泪滴形 20"/>
            <p:cNvSpPr/>
            <p:nvPr/>
          </p:nvSpPr>
          <p:spPr>
            <a:xfrm>
              <a:off x="1252707" y="3952866"/>
              <a:ext cx="455647" cy="455647"/>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p:cNvGrpSpPr/>
          <p:nvPr/>
        </p:nvGrpSpPr>
        <p:grpSpPr>
          <a:xfrm>
            <a:off x="1049303" y="1305426"/>
            <a:ext cx="3679000" cy="892552"/>
            <a:chOff x="1049303" y="1305426"/>
            <a:chExt cx="3679000" cy="892552"/>
          </a:xfrm>
        </p:grpSpPr>
        <p:sp>
          <p:nvSpPr>
            <p:cNvPr id="5" name="圆角矩形 4"/>
            <p:cNvSpPr/>
            <p:nvPr/>
          </p:nvSpPr>
          <p:spPr>
            <a:xfrm>
              <a:off x="1049303" y="1320904"/>
              <a:ext cx="912357" cy="86159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141563" y="1305426"/>
              <a:ext cx="2586740" cy="892552"/>
            </a:xfrm>
            <a:prstGeom prst="rect"/>
            <a:noFill/>
          </p:spPr>
          <p:txBody>
            <a:bodyPr wrap="square" rtlCol="0">
              <a:spAutoFit/>
            </a:bodyPr>
            <a:lstStyle/>
            <a:p>
              <a:pPr fontAlgn="base"/>
              <a:r>
                <a:rPr lang="en-US" altLang="zh-CN" sz="2400" b="1" dirty="1"/>
                <a:t>The First Thing</a:t>
              </a:r>
            </a:p>
            <a:p>
              <a:pPr algn="just" fontAlgn="base"/>
              <a:r>
                <a:rPr lang="en-US" altLang="zh-CN" sz="1400" dirty="1" smtClean="0"/>
                <a:t>Phasellus </a:t>
              </a:r>
              <a:r>
                <a:rPr lang="en-US" altLang="zh-CN" sz="1400" dirty="1"/>
                <a:t>quam turpis, feugiat sit amet ornare </a:t>
              </a:r>
              <a:r>
                <a:rPr lang="en-US" altLang="zh-CN" sz="1400" dirty="1" smtClean="0"/>
                <a:t>in.</a:t>
              </a:r>
              <a:endParaRPr lang="zh-CN" altLang="en-US" sz="1400"/>
            </a:p>
          </p:txBody>
        </p:sp>
        <p:sp>
          <p:nvSpPr>
            <p:cNvPr id="22" name="流程图: 离页连接符 21"/>
            <p:cNvSpPr/>
            <p:nvPr/>
          </p:nvSpPr>
          <p:spPr>
            <a:xfrm>
              <a:off x="1262761" y="1542423"/>
              <a:ext cx="479164" cy="467099"/>
            </a:xfrm>
            <a:prstGeom prst="flowChartOffpageConnector"/>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p:cNvGrpSpPr/>
          <p:nvPr/>
        </p:nvGrpSpPr>
        <p:grpSpPr>
          <a:xfrm>
            <a:off x="1043869" y="4910237"/>
            <a:ext cx="3686639" cy="896339"/>
            <a:chOff x="1043869" y="4910237"/>
            <a:chExt cx="3686639" cy="896339"/>
          </a:xfrm>
        </p:grpSpPr>
        <p:sp>
          <p:nvSpPr>
            <p:cNvPr id="18" name="圆角矩形 17"/>
            <p:cNvSpPr/>
            <p:nvPr/>
          </p:nvSpPr>
          <p:spPr>
            <a:xfrm>
              <a:off x="1043869" y="4910237"/>
              <a:ext cx="912357" cy="86159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113345" y="4914024"/>
              <a:ext cx="2617163" cy="892552"/>
            </a:xfrm>
            <a:prstGeom prst="rect"/>
            <a:noFill/>
          </p:spPr>
          <p:txBody>
            <a:bodyPr wrap="square" rtlCol="0">
              <a:spAutoFit/>
            </a:bodyPr>
            <a:lstStyle/>
            <a:p>
              <a:pPr fontAlgn="base"/>
              <a:r>
                <a:rPr lang="en-US" altLang="zh-CN" sz="2400" b="1" dirty="1"/>
                <a:t>The Fourth Thing</a:t>
              </a:r>
            </a:p>
            <a:p>
              <a:pPr algn="just" fontAlgn="base"/>
              <a:r>
                <a:rPr lang="en-US" altLang="zh-CN" sz="1400" dirty="1" smtClean="0"/>
                <a:t>Phasellus </a:t>
              </a:r>
              <a:r>
                <a:rPr lang="en-US" altLang="zh-CN" sz="1400" dirty="1"/>
                <a:t>quam turpis, feugiat sit amet ornare </a:t>
              </a:r>
              <a:r>
                <a:rPr lang="en-US" altLang="zh-CN" sz="1400" dirty="1" smtClean="0"/>
                <a:t>in.</a:t>
              </a:r>
              <a:endParaRPr lang="zh-CN" altLang="en-US" sz="1400"/>
            </a:p>
          </p:txBody>
        </p:sp>
        <p:sp>
          <p:nvSpPr>
            <p:cNvPr id="23" name="十字形 22"/>
            <p:cNvSpPr/>
            <p:nvPr/>
          </p:nvSpPr>
          <p:spPr>
            <a:xfrm>
              <a:off x="1262760" y="5109523"/>
              <a:ext cx="467099" cy="467099"/>
            </a:xfrm>
            <a:prstGeom prst="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08036885"/>
      </p:ext>
    </p:extLst>
  </p:cSld>
  <p:clrMapOvr>
    <a:masterClrMapping/>
  </p:clrMapOvr>
  <p:transition spd="slow">
    <p:push dir="l"/>
  </p:transition>
  <p:timing>
    <p:tnLst>
      <p:par>
        <p:cTn id="1"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rLst="">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rLst="">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rLst="">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rLst="">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19" name="矩形 18"/>
          <p:cNvSpPr/>
          <p:nvPr/>
        </p:nvSpPr>
        <p:spPr>
          <a:xfrm>
            <a:off x="1" y="0"/>
            <a:ext cx="6095999"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4"/>
          <p:cNvSpPr txBox="1">
            <a:spLocks noChangeArrowheads="1"/>
          </p:cNvSpPr>
          <p:nvPr/>
        </p:nvSpPr>
        <p:spPr>
          <a:xfrm>
            <a:off x="2049576" y="1819615"/>
            <a:ext cx="2214562" cy="2754312"/>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fontAlgn="base" eaLnBrk="0" hangingPunct="0">
              <a:spcBef>
                <a:spcPct val="0"/>
              </a:spcBef>
              <a:spcAft>
                <a:spcPct val="0"/>
              </a:spcAft>
              <a:defRPr sz="2000">
                <a:solidFill>
                  <a:schemeClr val="tx1"/>
                </a:solidFill>
                <a:latin typeface="Calibri" pitchFamily="34" charset="0"/>
                <a:ea typeface="宋体" charset="-122"/>
              </a:defRPr>
            </a:lvl6pPr>
            <a:lvl7pPr marL="2971800" indent="-228600" defTabSz="1028700" fontAlgn="base" eaLnBrk="0" hangingPunct="0">
              <a:spcBef>
                <a:spcPct val="0"/>
              </a:spcBef>
              <a:spcAft>
                <a:spcPct val="0"/>
              </a:spcAft>
              <a:defRPr sz="2000">
                <a:solidFill>
                  <a:schemeClr val="tx1"/>
                </a:solidFill>
                <a:latin typeface="Calibri" pitchFamily="34" charset="0"/>
                <a:ea typeface="宋体" charset="-122"/>
              </a:defRPr>
            </a:lvl7pPr>
            <a:lvl8pPr marL="3429000" indent="-228600" defTabSz="1028700" fontAlgn="base" eaLnBrk="0" hangingPunct="0">
              <a:spcBef>
                <a:spcPct val="0"/>
              </a:spcBef>
              <a:spcAft>
                <a:spcPct val="0"/>
              </a:spcAft>
              <a:defRPr sz="2000">
                <a:solidFill>
                  <a:schemeClr val="tx1"/>
                </a:solidFill>
                <a:latin typeface="Calibri" pitchFamily="34" charset="0"/>
                <a:ea typeface="宋体" charset="-122"/>
              </a:defRPr>
            </a:lvl8pPr>
            <a:lvl9pPr marL="3886200" indent="-228600" defTabSz="1028700" fontAlgn="base" eaLnBrk="0" hangingPunct="0">
              <a:spcBef>
                <a:spcPct val="0"/>
              </a:spcBef>
              <a:spcAft>
                <a:spcPct val="0"/>
              </a:spcAft>
              <a:defRPr sz="2000">
                <a:solidFill>
                  <a:schemeClr val="tx1"/>
                </a:solidFill>
                <a:latin typeface="Calibri" pitchFamily="34" charset="0"/>
                <a:ea typeface="宋体" charset="-122"/>
              </a:defRPr>
            </a:lvl9pPr>
          </a:lstStyle>
          <a:p>
            <a:pPr defTabSz="1028700" fontAlgn="base" eaLnBrk="1" hangingPunct="1">
              <a:spcBef>
                <a:spcPct val="0"/>
              </a:spcBef>
              <a:spcAft>
                <a:spcPct val="0"/>
              </a:spcAft>
            </a:pPr>
            <a:r>
              <a:rPr lang="en-US" altLang="zh-CN" sz="17300" dirty="1" smtClean="0">
                <a:solidFill>
                  <a:schemeClr val="bg1"/>
                </a:solidFill>
                <a:latin typeface="Latha" pitchFamily="34" charset="0"/>
                <a:cs typeface="Latha" pitchFamily="34" charset="0"/>
              </a:rPr>
              <a:t>[</a:t>
            </a:r>
            <a:r>
              <a:rPr lang="en-US" altLang="zh-CN" sz="17300" dirty="1" smtClean="0">
                <a:solidFill>
                  <a:schemeClr val="bg1"/>
                </a:solidFill>
                <a:latin typeface="FrankRuehl" pitchFamily="34" charset="-79"/>
                <a:cs typeface="FrankRuehl" pitchFamily="34" charset="-79"/>
              </a:rPr>
              <a:t>3</a:t>
            </a:r>
            <a:r>
              <a:rPr lang="en-US" altLang="zh-CN" sz="17300" dirty="1" smtClean="0">
                <a:solidFill>
                  <a:schemeClr val="bg1"/>
                </a:solidFill>
                <a:latin typeface="Latha" pitchFamily="34" charset="0"/>
                <a:cs typeface="Latha" pitchFamily="34" charset="0"/>
              </a:rPr>
              <a:t>]</a:t>
            </a:r>
            <a:endParaRPr lang="zh-CN" altLang="en-US" sz="17300">
              <a:solidFill>
                <a:schemeClr val="bg1"/>
              </a:solidFill>
              <a:latin typeface="Latha" pitchFamily="34" charset="0"/>
              <a:cs typeface="Latha" pitchFamily="34" charset="0"/>
            </a:endParaRPr>
          </a:p>
        </p:txBody>
      </p:sp>
      <p:sp>
        <p:nvSpPr>
          <p:cNvPr id="11" name="矩形 10"/>
          <p:cNvSpPr/>
          <p:nvPr/>
        </p:nvSpPr>
        <p:spPr>
          <a:xfrm>
            <a:off x="1982730" y="3124201"/>
            <a:ext cx="2348253" cy="4318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1" smtClean="0"/>
              <a:t>WHY</a:t>
            </a:r>
            <a:endParaRPr lang="zh-CN" altLang="en-US"/>
          </a:p>
        </p:txBody>
      </p:sp>
      <p:sp>
        <p:nvSpPr>
          <p:cNvPr id="5" name="矩形 4"/>
          <p:cNvSpPr/>
          <p:nvPr/>
        </p:nvSpPr>
        <p:spPr>
          <a:xfrm>
            <a:off x="6820291" y="1404886"/>
            <a:ext cx="2450650" cy="769441"/>
          </a:xfrm>
          <a:prstGeom prst="rect"/>
        </p:spPr>
        <p:txBody>
          <a:bodyPr wrap="square">
            <a:spAutoFit/>
          </a:bodyPr>
          <a:lstStyle/>
          <a:p>
            <a:r>
              <a:rPr lang="en-US" altLang="zh-CN" sz="4400" dirty="1" smtClean="0">
                <a:latin typeface="Impact" panose="020b0806030902050204" pitchFamily="34" charset="0"/>
              </a:rPr>
              <a:t>MY</a:t>
            </a:r>
            <a:r>
              <a:rPr lang="en-US" altLang="zh-CN" sz="4400" b="0" i="0" dirty="1" smtClean="0">
                <a:effectLst/>
                <a:latin typeface="Impact" panose="020b0806030902050204" pitchFamily="34" charset="0"/>
              </a:rPr>
              <a:t> SKILLS</a:t>
            </a:r>
            <a:endParaRPr lang="en-US" altLang="zh-CN" sz="4400" b="0" i="0" smtClean="0">
              <a:effectLst/>
              <a:latin typeface="Impact" panose="020b0806030902050204" pitchFamily="34" charset="0"/>
            </a:endParaRPr>
          </a:p>
        </p:txBody>
      </p:sp>
      <p:sp>
        <p:nvSpPr>
          <p:cNvPr id="2" name="文本框 1"/>
          <p:cNvSpPr txBox="1"/>
          <p:nvPr/>
        </p:nvSpPr>
        <p:spPr>
          <a:xfrm>
            <a:off x="6829029" y="2088660"/>
            <a:ext cx="4975458" cy="1384995"/>
          </a:xfrm>
          <a:prstGeom prst="rect"/>
          <a:noFill/>
        </p:spPr>
        <p:txBody>
          <a:bodyPr wrap="square" rtlCol="0">
            <a:spAutoFit/>
          </a:bodyPr>
          <a:lstStyle/>
          <a:p>
            <a:pPr algn="just"/>
            <a:r>
              <a:rPr lang="en-US" altLang="zh-CN" sz="1400" b="0" i="0" dirty="1" smtClean="0">
                <a:effectLst/>
              </a:rPr>
              <a:t>Lorem ipsum dolor sit amet, consectetur adipiscing elit. Curabitur scelerisque metus at metus tristique tincidunt. Nullam viverra diam sed dignissim congue. Lorem ipsum dolor sit amet, consectetur adipiscing elit. Curabitur scelerisque metus at metus</a:t>
            </a:r>
            <a:br>
              <a:rPr lang="en-US" altLang="zh-CN" sz="1400" b="0" i="0" dirty="1" smtClean="0">
                <a:effectLst/>
              </a:rPr>
            </a:br>
            <a:r>
              <a:rPr lang="en-US" altLang="zh-CN" sz="1400" b="0" i="0" dirty="1" smtClean="0">
                <a:effectLst/>
              </a:rPr>
              <a:t>Quisque luctus aliquam dolor et consectetur. Nullam viverra diam sed dignissim congue. </a:t>
            </a:r>
          </a:p>
        </p:txBody>
      </p:sp>
      <p:sp>
        <p:nvSpPr>
          <p:cNvPr id="3" name="文本框 2"/>
          <p:cNvSpPr txBox="1"/>
          <p:nvPr/>
        </p:nvSpPr>
        <p:spPr>
          <a:xfrm>
            <a:off x="6841310" y="3536123"/>
            <a:ext cx="4963175" cy="523220"/>
          </a:xfrm>
          <a:prstGeom prst="rect"/>
          <a:noFill/>
        </p:spPr>
        <p:txBody>
          <a:bodyPr wrap="square" rtlCol="0">
            <a:spAutoFit/>
          </a:bodyPr>
          <a:lstStyle/>
          <a:p>
            <a:r>
              <a:rPr lang="en-US" altLang="zh-CN" sz="1400" dirty="1" smtClean="0"/>
              <a:t>Adobe Illustrator</a:t>
            </a:r>
          </a:p>
          <a:p>
            <a:endParaRPr lang="zh-CN" altLang="en-US" sz="1400"/>
          </a:p>
        </p:txBody>
      </p:sp>
      <p:sp>
        <p:nvSpPr>
          <p:cNvPr id="12" name="圆角矩形 11"/>
          <p:cNvSpPr/>
          <p:nvPr/>
        </p:nvSpPr>
        <p:spPr>
          <a:xfrm>
            <a:off x="6901813" y="3828527"/>
            <a:ext cx="4902673" cy="185945"/>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p>
        </p:txBody>
      </p:sp>
      <p:sp>
        <p:nvSpPr>
          <p:cNvPr id="13" name="圆角矩形 12"/>
          <p:cNvSpPr/>
          <p:nvPr/>
        </p:nvSpPr>
        <p:spPr>
          <a:xfrm>
            <a:off x="6901814" y="3828527"/>
            <a:ext cx="2087493" cy="185945"/>
          </a:xfrm>
          <a:prstGeom prst="round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solidFill>
                <a:srgbClr val="34495E"/>
              </a:solidFill>
            </a:endParaRPr>
          </a:p>
        </p:txBody>
      </p:sp>
      <p:sp>
        <p:nvSpPr>
          <p:cNvPr id="24" name="文本框 23"/>
          <p:cNvSpPr txBox="1"/>
          <p:nvPr/>
        </p:nvSpPr>
        <p:spPr>
          <a:xfrm>
            <a:off x="6841311" y="4022871"/>
            <a:ext cx="4963174" cy="523220"/>
          </a:xfrm>
          <a:prstGeom prst="rect"/>
          <a:noFill/>
        </p:spPr>
        <p:txBody>
          <a:bodyPr wrap="square" rtlCol="0">
            <a:spAutoFit/>
          </a:bodyPr>
          <a:lstStyle/>
          <a:p>
            <a:r>
              <a:rPr lang="en-US" altLang="zh-CN" sz="1400" dirty="1" smtClean="0"/>
              <a:t>Photoshop</a:t>
            </a:r>
          </a:p>
          <a:p>
            <a:endParaRPr lang="zh-CN" altLang="en-US" sz="1400"/>
          </a:p>
        </p:txBody>
      </p:sp>
      <p:sp>
        <p:nvSpPr>
          <p:cNvPr id="25" name="圆角矩形 24"/>
          <p:cNvSpPr/>
          <p:nvPr/>
        </p:nvSpPr>
        <p:spPr>
          <a:xfrm>
            <a:off x="6901813" y="4315275"/>
            <a:ext cx="4902673" cy="185945"/>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p>
        </p:txBody>
      </p:sp>
      <p:sp>
        <p:nvSpPr>
          <p:cNvPr id="26" name="圆角矩形 25"/>
          <p:cNvSpPr/>
          <p:nvPr/>
        </p:nvSpPr>
        <p:spPr>
          <a:xfrm>
            <a:off x="6901814" y="4315275"/>
            <a:ext cx="3620410" cy="185945"/>
          </a:xfrm>
          <a:prstGeom prst="round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solidFill>
                <a:srgbClr val="34495E"/>
              </a:solidFill>
            </a:endParaRPr>
          </a:p>
        </p:txBody>
      </p:sp>
      <p:sp>
        <p:nvSpPr>
          <p:cNvPr id="27" name="文本框 26"/>
          <p:cNvSpPr txBox="1"/>
          <p:nvPr/>
        </p:nvSpPr>
        <p:spPr>
          <a:xfrm>
            <a:off x="6841311" y="4533814"/>
            <a:ext cx="4963174" cy="523220"/>
          </a:xfrm>
          <a:prstGeom prst="rect"/>
          <a:noFill/>
        </p:spPr>
        <p:txBody>
          <a:bodyPr wrap="square" rtlCol="0">
            <a:spAutoFit/>
          </a:bodyPr>
          <a:lstStyle/>
          <a:p>
            <a:r>
              <a:rPr lang="en-US" altLang="zh-CN" sz="1400" dirty="1" smtClean="0"/>
              <a:t>HTML5 &amp; CSS3</a:t>
            </a:r>
          </a:p>
          <a:p>
            <a:endParaRPr lang="zh-CN" altLang="en-US" sz="1400"/>
          </a:p>
        </p:txBody>
      </p:sp>
      <p:sp>
        <p:nvSpPr>
          <p:cNvPr id="28" name="圆角矩形 27"/>
          <p:cNvSpPr/>
          <p:nvPr/>
        </p:nvSpPr>
        <p:spPr>
          <a:xfrm>
            <a:off x="6901813" y="4826218"/>
            <a:ext cx="4902673" cy="185945"/>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p>
        </p:txBody>
      </p:sp>
      <p:sp>
        <p:nvSpPr>
          <p:cNvPr id="29" name="圆角矩形 28"/>
          <p:cNvSpPr/>
          <p:nvPr/>
        </p:nvSpPr>
        <p:spPr>
          <a:xfrm>
            <a:off x="6901815" y="4826218"/>
            <a:ext cx="1470768" cy="185945"/>
          </a:xfrm>
          <a:prstGeom prst="round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solidFill>
                <a:srgbClr val="34495E"/>
              </a:solidFill>
            </a:endParaRPr>
          </a:p>
        </p:txBody>
      </p:sp>
      <p:sp>
        <p:nvSpPr>
          <p:cNvPr id="30" name="文本框 29"/>
          <p:cNvSpPr txBox="1"/>
          <p:nvPr/>
        </p:nvSpPr>
        <p:spPr>
          <a:xfrm>
            <a:off x="6841311" y="5033854"/>
            <a:ext cx="4963174" cy="307777"/>
          </a:xfrm>
          <a:prstGeom prst="rect"/>
          <a:noFill/>
        </p:spPr>
        <p:txBody>
          <a:bodyPr wrap="square" rtlCol="0">
            <a:spAutoFit/>
          </a:bodyPr>
          <a:lstStyle/>
          <a:p>
            <a:r>
              <a:rPr lang="en-US" altLang="zh-CN" sz="1400" dirty="1" smtClean="0"/>
              <a:t>Javascript</a:t>
            </a:r>
            <a:endParaRPr lang="zh-CN" altLang="en-US" sz="1400"/>
          </a:p>
        </p:txBody>
      </p:sp>
      <p:sp>
        <p:nvSpPr>
          <p:cNvPr id="31" name="圆角矩形 30"/>
          <p:cNvSpPr/>
          <p:nvPr/>
        </p:nvSpPr>
        <p:spPr>
          <a:xfrm>
            <a:off x="6901813" y="5326258"/>
            <a:ext cx="4902673" cy="185945"/>
          </a:xfrm>
          <a:prstGeom prst="round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p>
        </p:txBody>
      </p:sp>
      <p:sp>
        <p:nvSpPr>
          <p:cNvPr id="32" name="圆角矩形 31"/>
          <p:cNvSpPr/>
          <p:nvPr/>
        </p:nvSpPr>
        <p:spPr>
          <a:xfrm>
            <a:off x="6901814" y="5326258"/>
            <a:ext cx="3070968" cy="185945"/>
          </a:xfrm>
          <a:prstGeom prst="round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endParaRPr lang="zh-CN" altLang="en-US">
              <a:solidFill>
                <a:srgbClr val="34495E"/>
              </a:solidFill>
            </a:endParaRPr>
          </a:p>
        </p:txBody>
      </p:sp>
    </p:spTree>
    <p:extLst>
      <p:ext uri="{BB962C8B-B14F-4D97-AF65-F5344CB8AC3E}">
        <p14:creationId xmlns:p14="http://schemas.microsoft.com/office/powerpoint/2010/main" val="839013277"/>
      </p:ext>
    </p:extLst>
  </p:cSld>
  <p:clrMapOvr>
    <a:masterClrMapping/>
  </p:clrMapOvr>
  <p:transition spd="slow">
    <p:push dir="l"/>
  </p:transition>
  <p:timing>
    <p:tnLst>
      <p:par>
        <p:cTn id="1"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rLst="">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1"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rLst="">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17" presetClass="entr" presetSubtype="8" fill="hold" grpId="2"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2000" fill="hold"/>
                                        <p:tgtEl>
                                          <p:spTgt spid="13"/>
                                        </p:tgtEl>
                                        <p:attrNameLst>
                                          <p:attrName>ppt_x</p:attrName>
                                        </p:attrNameLst>
                                      </p:cBhvr>
                                      <p:tavLst>
                                        <p:tav tm="0">
                                          <p:val>
                                            <p:strVal val="#ppt_x-#ppt_w/2"/>
                                          </p:val>
                                        </p:tav>
                                        <p:tav tm="100000">
                                          <p:val>
                                            <p:strVal val="#ppt_x"/>
                                          </p:val>
                                        </p:tav>
                                      </p:tavLst>
                                    </p:anim>
                                    <p:anim calcmode="lin" valueType="num">
                                      <p:cBhvr>
                                        <p:cTn id="18" dur="2000" fill="hold"/>
                                        <p:tgtEl>
                                          <p:spTgt spid="13"/>
                                        </p:tgtEl>
                                        <p:attrNameLst>
                                          <p:attrName>ppt_y</p:attrName>
                                        </p:attrNameLst>
                                      </p:cBhvr>
                                      <p:tavLst>
                                        <p:tav tm="0">
                                          <p:val>
                                            <p:strVal val="#ppt_y"/>
                                          </p:val>
                                        </p:tav>
                                        <p:tav tm="100000">
                                          <p:val>
                                            <p:strVal val="#ppt_y"/>
                                          </p:val>
                                        </p:tav>
                                      </p:tavLst>
                                    </p:anim>
                                    <p:anim calcmode="lin" valueType="num">
                                      <p:cBhvr>
                                        <p:cTn id="19" dur="2000" fill="hold"/>
                                        <p:tgtEl>
                                          <p:spTgt spid="13"/>
                                        </p:tgtEl>
                                        <p:attrNameLst>
                                          <p:attrName>ppt_w</p:attrName>
                                        </p:attrNameLst>
                                      </p:cBhvr>
                                      <p:tavLst>
                                        <p:tav tm="0">
                                          <p:val>
                                            <p:fltVal val="0"/>
                                          </p:val>
                                        </p:tav>
                                        <p:tav tm="100000">
                                          <p:val>
                                            <p:strVal val="#ppt_w"/>
                                          </p:val>
                                        </p:tav>
                                      </p:tavLst>
                                    </p:anim>
                                    <p:anim calcmode="lin" valueType="num">
                                      <p:cBhvr>
                                        <p:cTn id="20" dur="2000" fill="hold"/>
                                        <p:tgtEl>
                                          <p:spTgt spid="13"/>
                                        </p:tgtEl>
                                        <p:attrNameLst>
                                          <p:attrName>ppt_h</p:attrName>
                                        </p:attrNameLst>
                                      </p:cBhvr>
                                      <p:tavLst>
                                        <p:tav tm="0">
                                          <p:val>
                                            <p:strVal val="#ppt_h"/>
                                          </p:val>
                                        </p:tav>
                                        <p:tav tm="100000">
                                          <p:val>
                                            <p:strVal val="#ppt_h"/>
                                          </p:val>
                                        </p:tav>
                                      </p:tavLst>
                                    </p:anim>
                                  </p:childTnLst>
                                </p:cTn>
                              </p:par>
                              <p:par>
                                <p:cTn id="21" presetID="17" presetClass="entr" presetSubtype="8" fill="hold" grpId="3"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2000" fill="hold"/>
                                        <p:tgtEl>
                                          <p:spTgt spid="26"/>
                                        </p:tgtEl>
                                        <p:attrNameLst>
                                          <p:attrName>ppt_x</p:attrName>
                                        </p:attrNameLst>
                                      </p:cBhvr>
                                      <p:tavLst>
                                        <p:tav tm="0">
                                          <p:val>
                                            <p:strVal val="#ppt_x-#ppt_w/2"/>
                                          </p:val>
                                        </p:tav>
                                        <p:tav tm="100000">
                                          <p:val>
                                            <p:strVal val="#ppt_x"/>
                                          </p:val>
                                        </p:tav>
                                      </p:tavLst>
                                    </p:anim>
                                    <p:anim calcmode="lin" valueType="num">
                                      <p:cBhvr>
                                        <p:cTn id="24" dur="2000" fill="hold"/>
                                        <p:tgtEl>
                                          <p:spTgt spid="26"/>
                                        </p:tgtEl>
                                        <p:attrNameLst>
                                          <p:attrName>ppt_y</p:attrName>
                                        </p:attrNameLst>
                                      </p:cBhvr>
                                      <p:tavLst>
                                        <p:tav tm="0">
                                          <p:val>
                                            <p:strVal val="#ppt_y"/>
                                          </p:val>
                                        </p:tav>
                                        <p:tav tm="100000">
                                          <p:val>
                                            <p:strVal val="#ppt_y"/>
                                          </p:val>
                                        </p:tav>
                                      </p:tavLst>
                                    </p:anim>
                                    <p:anim calcmode="lin" valueType="num">
                                      <p:cBhvr>
                                        <p:cTn id="25" dur="2000" fill="hold"/>
                                        <p:tgtEl>
                                          <p:spTgt spid="26"/>
                                        </p:tgtEl>
                                        <p:attrNameLst>
                                          <p:attrName>ppt_w</p:attrName>
                                        </p:attrNameLst>
                                      </p:cBhvr>
                                      <p:tavLst>
                                        <p:tav tm="0">
                                          <p:val>
                                            <p:fltVal val="0"/>
                                          </p:val>
                                        </p:tav>
                                        <p:tav tm="100000">
                                          <p:val>
                                            <p:strVal val="#ppt_w"/>
                                          </p:val>
                                        </p:tav>
                                      </p:tavLst>
                                    </p:anim>
                                    <p:anim calcmode="lin" valueType="num">
                                      <p:cBhvr>
                                        <p:cTn id="26" dur="2000" fill="hold"/>
                                        <p:tgtEl>
                                          <p:spTgt spid="26"/>
                                        </p:tgtEl>
                                        <p:attrNameLst>
                                          <p:attrName>ppt_h</p:attrName>
                                        </p:attrNameLst>
                                      </p:cBhvr>
                                      <p:tavLst>
                                        <p:tav tm="0">
                                          <p:val>
                                            <p:strVal val="#ppt_h"/>
                                          </p:val>
                                        </p:tav>
                                        <p:tav tm="100000">
                                          <p:val>
                                            <p:strVal val="#ppt_h"/>
                                          </p:val>
                                        </p:tav>
                                      </p:tavLst>
                                    </p:anim>
                                  </p:childTnLst>
                                </p:cTn>
                              </p:par>
                              <p:par>
                                <p:cTn id="27" presetID="17" presetClass="entr" presetSubtype="8" fill="hold" grpId="4"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2000" fill="hold"/>
                                        <p:tgtEl>
                                          <p:spTgt spid="29"/>
                                        </p:tgtEl>
                                        <p:attrNameLst>
                                          <p:attrName>ppt_x</p:attrName>
                                        </p:attrNameLst>
                                      </p:cBhvr>
                                      <p:tavLst>
                                        <p:tav tm="0">
                                          <p:val>
                                            <p:strVal val="#ppt_x-#ppt_w/2"/>
                                          </p:val>
                                        </p:tav>
                                        <p:tav tm="100000">
                                          <p:val>
                                            <p:strVal val="#ppt_x"/>
                                          </p:val>
                                        </p:tav>
                                      </p:tavLst>
                                    </p:anim>
                                    <p:anim calcmode="lin" valueType="num">
                                      <p:cBhvr>
                                        <p:cTn id="30" dur="2000" fill="hold"/>
                                        <p:tgtEl>
                                          <p:spTgt spid="29"/>
                                        </p:tgtEl>
                                        <p:attrNameLst>
                                          <p:attrName>ppt_y</p:attrName>
                                        </p:attrNameLst>
                                      </p:cBhvr>
                                      <p:tavLst>
                                        <p:tav tm="0">
                                          <p:val>
                                            <p:strVal val="#ppt_y"/>
                                          </p:val>
                                        </p:tav>
                                        <p:tav tm="100000">
                                          <p:val>
                                            <p:strVal val="#ppt_y"/>
                                          </p:val>
                                        </p:tav>
                                      </p:tavLst>
                                    </p:anim>
                                    <p:anim calcmode="lin" valueType="num">
                                      <p:cBhvr>
                                        <p:cTn id="31" dur="2000" fill="hold"/>
                                        <p:tgtEl>
                                          <p:spTgt spid="29"/>
                                        </p:tgtEl>
                                        <p:attrNameLst>
                                          <p:attrName>ppt_w</p:attrName>
                                        </p:attrNameLst>
                                      </p:cBhvr>
                                      <p:tavLst>
                                        <p:tav tm="0">
                                          <p:val>
                                            <p:fltVal val="0"/>
                                          </p:val>
                                        </p:tav>
                                        <p:tav tm="100000">
                                          <p:val>
                                            <p:strVal val="#ppt_w"/>
                                          </p:val>
                                        </p:tav>
                                      </p:tavLst>
                                    </p:anim>
                                    <p:anim calcmode="lin" valueType="num">
                                      <p:cBhvr>
                                        <p:cTn id="32" dur="2000" fill="hold"/>
                                        <p:tgtEl>
                                          <p:spTgt spid="29"/>
                                        </p:tgtEl>
                                        <p:attrNameLst>
                                          <p:attrName>ppt_h</p:attrName>
                                        </p:attrNameLst>
                                      </p:cBhvr>
                                      <p:tavLst>
                                        <p:tav tm="0">
                                          <p:val>
                                            <p:strVal val="#ppt_h"/>
                                          </p:val>
                                        </p:tav>
                                        <p:tav tm="100000">
                                          <p:val>
                                            <p:strVal val="#ppt_h"/>
                                          </p:val>
                                        </p:tav>
                                      </p:tavLst>
                                    </p:anim>
                                  </p:childTnLst>
                                </p:cTn>
                              </p:par>
                              <p:par>
                                <p:cTn id="33" presetID="17" presetClass="entr" presetSubtype="8" fill="hold" grpId="5"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2000" fill="hold"/>
                                        <p:tgtEl>
                                          <p:spTgt spid="32"/>
                                        </p:tgtEl>
                                        <p:attrNameLst>
                                          <p:attrName>ppt_x</p:attrName>
                                        </p:attrNameLst>
                                      </p:cBhvr>
                                      <p:tavLst>
                                        <p:tav tm="0">
                                          <p:val>
                                            <p:strVal val="#ppt_x-#ppt_w/2"/>
                                          </p:val>
                                        </p:tav>
                                        <p:tav tm="100000">
                                          <p:val>
                                            <p:strVal val="#ppt_x"/>
                                          </p:val>
                                        </p:tav>
                                      </p:tavLst>
                                    </p:anim>
                                    <p:anim calcmode="lin" valueType="num">
                                      <p:cBhvr>
                                        <p:cTn id="36" dur="2000" fill="hold"/>
                                        <p:tgtEl>
                                          <p:spTgt spid="32"/>
                                        </p:tgtEl>
                                        <p:attrNameLst>
                                          <p:attrName>ppt_y</p:attrName>
                                        </p:attrNameLst>
                                      </p:cBhvr>
                                      <p:tavLst>
                                        <p:tav tm="0">
                                          <p:val>
                                            <p:strVal val="#ppt_y"/>
                                          </p:val>
                                        </p:tav>
                                        <p:tav tm="100000">
                                          <p:val>
                                            <p:strVal val="#ppt_y"/>
                                          </p:val>
                                        </p:tav>
                                      </p:tavLst>
                                    </p:anim>
                                    <p:anim calcmode="lin" valueType="num">
                                      <p:cBhvr>
                                        <p:cTn id="37" dur="2000" fill="hold"/>
                                        <p:tgtEl>
                                          <p:spTgt spid="32"/>
                                        </p:tgtEl>
                                        <p:attrNameLst>
                                          <p:attrName>ppt_w</p:attrName>
                                        </p:attrNameLst>
                                      </p:cBhvr>
                                      <p:tavLst>
                                        <p:tav tm="0">
                                          <p:val>
                                            <p:fltVal val="0"/>
                                          </p:val>
                                        </p:tav>
                                        <p:tav tm="100000">
                                          <p:val>
                                            <p:strVal val="#ppt_w"/>
                                          </p:val>
                                        </p:tav>
                                      </p:tavLst>
                                    </p:anim>
                                    <p:anim calcmode="lin" valueType="num">
                                      <p:cBhvr>
                                        <p:cTn id="38" dur="20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0" advAuto="indefinite" build="whole"/>
      <p:bldP spid="2" grpId="1" uiExpand="0" advAuto="indefinite" build="whole"/>
      <p:bldP spid="13" grpId="2" uiExpand="0" advAuto="indefinite" build="whole"/>
      <p:bldP spid="26" grpId="3" uiExpand="0" advAuto="indefinite" build="whole"/>
      <p:bldP spid="29" grpId="4" uiExpand="0" advAuto="indefinite" build="whole"/>
      <p:bldP spid="32" grpId="5" uiExpand="0" advAuto="indefinite" build="whole"/>
    </p:bldLst>
  </p:timing>
</p:sld>
</file>

<file path=ppt/slides/slide5.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pic>
        <p:nvPicPr>
          <p:cNvPr id="6" name="图片 5"/>
          <p:cNvPicPr>
            <a:picLocks noChangeAspect="1"/>
          </p:cNvPicPr>
          <p:nvPr/>
        </p:nvPicPr>
        <p:blipFill>
          <a:blip r:embed="rId2"/>
          <a:srcRect/>
          <a:stretch>
            <a:fillRect/>
          </a:stretch>
        </p:blipFill>
        <p:spPr>
          <a:xfrm flipH="1">
            <a:off x="0" y="0"/>
            <a:ext cx="12192000" cy="6858000"/>
          </a:xfrm>
          <a:prstGeom prst="rect"/>
        </p:spPr>
      </p:pic>
      <p:sp>
        <p:nvSpPr>
          <p:cNvPr id="7" name="矩形 6"/>
          <p:cNvSpPr/>
          <p:nvPr/>
        </p:nvSpPr>
        <p:spPr>
          <a:xfrm>
            <a:off x="6096000" y="0"/>
            <a:ext cx="6095999"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518157" y="1074509"/>
            <a:ext cx="3879272" cy="4708981"/>
          </a:xfrm>
          <a:prstGeom prst="rect"/>
          <a:solidFill>
            <a:schemeClr val="tx1">
              <a:alpha val="50000"/>
            </a:schemeClr>
          </a:solidFill>
        </p:spPr>
        <p:txBody>
          <a:bodyPr wrap="square" rtlCol="0">
            <a:spAutoFit/>
          </a:bodyPr>
          <a:lstStyle/>
          <a:p>
            <a:pPr algn="r"/>
            <a:r>
              <a:rPr lang="en-US" altLang="zh-CN" sz="6000" dirty="1">
                <a:solidFill>
                  <a:schemeClr val="bg1"/>
                </a:solidFill>
              </a:rPr>
              <a:t>Developing </a:t>
            </a:r>
            <a:endParaRPr lang="en-US" altLang="zh-CN" sz="6000" smtClean="0">
              <a:solidFill>
                <a:schemeClr val="bg1"/>
              </a:solidFill>
            </a:endParaRPr>
          </a:p>
          <a:p>
            <a:pPr algn="r"/>
            <a:r>
              <a:rPr lang="en-US" altLang="zh-CN" sz="6000" dirty="1" smtClean="0">
                <a:solidFill>
                  <a:schemeClr val="bg1"/>
                </a:solidFill>
              </a:rPr>
              <a:t>Amazing </a:t>
            </a:r>
          </a:p>
          <a:p>
            <a:pPr algn="r"/>
            <a:r>
              <a:rPr lang="en-US" altLang="zh-CN" sz="6000" dirty="1" smtClean="0">
                <a:solidFill>
                  <a:schemeClr val="bg1"/>
                </a:solidFill>
              </a:rPr>
              <a:t>Things with Passion </a:t>
            </a:r>
          </a:p>
          <a:p>
            <a:pPr algn="r"/>
            <a:r>
              <a:rPr lang="en-US" altLang="zh-CN" sz="6000" dirty="1" smtClean="0">
                <a:solidFill>
                  <a:schemeClr val="bg1"/>
                </a:solidFill>
              </a:rPr>
              <a:t>since 2002</a:t>
            </a:r>
            <a:endParaRPr lang="zh-CN" altLang="en-US" sz="6000">
              <a:solidFill>
                <a:schemeClr val="bg1"/>
              </a:solidFill>
            </a:endParaRPr>
          </a:p>
        </p:txBody>
      </p:sp>
      <p:sp>
        <p:nvSpPr>
          <p:cNvPr id="12" name="TextBox 4"/>
          <p:cNvSpPr txBox="1">
            <a:spLocks noChangeArrowheads="1"/>
          </p:cNvSpPr>
          <p:nvPr/>
        </p:nvSpPr>
        <p:spPr>
          <a:xfrm>
            <a:off x="7927862" y="1819615"/>
            <a:ext cx="2214562" cy="2754312"/>
          </a:xfrm>
          <a:prstGeom prst="rect"/>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fontAlgn="base" eaLnBrk="0" hangingPunct="0">
              <a:spcBef>
                <a:spcPct val="0"/>
              </a:spcBef>
              <a:spcAft>
                <a:spcPct val="0"/>
              </a:spcAft>
              <a:defRPr sz="2000">
                <a:solidFill>
                  <a:schemeClr val="tx1"/>
                </a:solidFill>
                <a:latin typeface="Calibri" pitchFamily="34" charset="0"/>
                <a:ea typeface="宋体" charset="-122"/>
              </a:defRPr>
            </a:lvl6pPr>
            <a:lvl7pPr marL="2971800" indent="-228600" defTabSz="1028700" fontAlgn="base" eaLnBrk="0" hangingPunct="0">
              <a:spcBef>
                <a:spcPct val="0"/>
              </a:spcBef>
              <a:spcAft>
                <a:spcPct val="0"/>
              </a:spcAft>
              <a:defRPr sz="2000">
                <a:solidFill>
                  <a:schemeClr val="tx1"/>
                </a:solidFill>
                <a:latin typeface="Calibri" pitchFamily="34" charset="0"/>
                <a:ea typeface="宋体" charset="-122"/>
              </a:defRPr>
            </a:lvl7pPr>
            <a:lvl8pPr marL="3429000" indent="-228600" defTabSz="1028700" fontAlgn="base" eaLnBrk="0" hangingPunct="0">
              <a:spcBef>
                <a:spcPct val="0"/>
              </a:spcBef>
              <a:spcAft>
                <a:spcPct val="0"/>
              </a:spcAft>
              <a:defRPr sz="2000">
                <a:solidFill>
                  <a:schemeClr val="tx1"/>
                </a:solidFill>
                <a:latin typeface="Calibri" pitchFamily="34" charset="0"/>
                <a:ea typeface="宋体" charset="-122"/>
              </a:defRPr>
            </a:lvl8pPr>
            <a:lvl9pPr marL="3886200" indent="-228600" defTabSz="1028700" fontAlgn="base" eaLnBrk="0" hangingPunct="0">
              <a:spcBef>
                <a:spcPct val="0"/>
              </a:spcBef>
              <a:spcAft>
                <a:spcPct val="0"/>
              </a:spcAft>
              <a:defRPr sz="2000">
                <a:solidFill>
                  <a:schemeClr val="tx1"/>
                </a:solidFill>
                <a:latin typeface="Calibri" pitchFamily="34" charset="0"/>
                <a:ea typeface="宋体" charset="-122"/>
              </a:defRPr>
            </a:lvl9pPr>
          </a:lstStyle>
          <a:p>
            <a:pPr defTabSz="1028700" fontAlgn="base" eaLnBrk="1" hangingPunct="1">
              <a:spcBef>
                <a:spcPct val="0"/>
              </a:spcBef>
              <a:spcAft>
                <a:spcPct val="0"/>
              </a:spcAft>
            </a:pPr>
            <a:r>
              <a:rPr lang="en-US" altLang="zh-CN" sz="17300" dirty="1" smtClean="0">
                <a:solidFill>
                  <a:schemeClr val="bg1"/>
                </a:solidFill>
                <a:latin typeface="Latha" pitchFamily="34" charset="0"/>
                <a:cs typeface="Latha" pitchFamily="34" charset="0"/>
              </a:rPr>
              <a:t>[</a:t>
            </a:r>
            <a:r>
              <a:rPr lang="en-US" altLang="zh-CN" sz="17300" dirty="1" smtClean="0">
                <a:solidFill>
                  <a:schemeClr val="bg1"/>
                </a:solidFill>
                <a:latin typeface="FrankRuehl" pitchFamily="34" charset="-79"/>
                <a:cs typeface="FrankRuehl" pitchFamily="34" charset="-79"/>
              </a:rPr>
              <a:t>4</a:t>
            </a:r>
            <a:r>
              <a:rPr lang="en-US" altLang="zh-CN" sz="17300" dirty="1" smtClean="0">
                <a:solidFill>
                  <a:schemeClr val="bg1"/>
                </a:solidFill>
                <a:latin typeface="Latha" pitchFamily="34" charset="0"/>
                <a:cs typeface="Latha" pitchFamily="34" charset="0"/>
              </a:rPr>
              <a:t>]</a:t>
            </a:r>
            <a:endParaRPr lang="zh-CN" altLang="en-US" sz="17300">
              <a:solidFill>
                <a:schemeClr val="bg1"/>
              </a:solidFill>
              <a:latin typeface="Latha" pitchFamily="34" charset="0"/>
              <a:cs typeface="Latha" pitchFamily="34" charset="0"/>
            </a:endParaRPr>
          </a:p>
        </p:txBody>
      </p:sp>
      <p:sp>
        <p:nvSpPr>
          <p:cNvPr id="13" name="矩形 12"/>
          <p:cNvSpPr/>
          <p:nvPr/>
        </p:nvSpPr>
        <p:spPr>
          <a:xfrm>
            <a:off x="7861016" y="3124201"/>
            <a:ext cx="2348253" cy="4318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1" smtClean="0"/>
              <a:t>WHO</a:t>
            </a:r>
            <a:endParaRPr lang="zh-CN" altLang="en-US"/>
          </a:p>
        </p:txBody>
      </p:sp>
    </p:spTree>
    <p:extLst>
      <p:ext uri="{BB962C8B-B14F-4D97-AF65-F5344CB8AC3E}">
        <p14:creationId xmlns:p14="http://schemas.microsoft.com/office/powerpoint/2010/main" val="4232302194"/>
      </p:ext>
    </p:extLst>
  </p:cSld>
  <p:clrMapOvr>
    <a:masterClrMapping/>
  </p:clrMapOvr>
  <p:transition spd="slow">
    <p:push dir="l"/>
  </p:transition>
  <p:timing>
    <p:tnLst>
      <p:par>
        <p:cTn id="1"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rLst="">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0" advAuto="indefinite" build="whole"/>
    </p:bldLst>
  </p:timing>
</p:sld>
</file>

<file path=ppt/slides/slide6.xml><?xml version="1.0" encoding="utf-8"?>
<p:sld xmlns:a="http://schemas.openxmlformats.org/drawingml/2006/main" xmlns:r="http://schemas.openxmlformats.org/officeDocument/2006/relationships" xmlns:p="http://schemas.openxmlformats.org/presentationml/2006/main">
  <p:cSld name="">
    <p:bg>
      <p:bgPr>
        <a:solidFill>
          <a:schemeClr val="tx1"/>
        </a:solidFill>
        <a:effectLst/>
      </p:bgPr>
    </p:bg>
    <p:spTree>
      <p:nvGrpSpPr>
        <p:cNvPr id="1" name=""/>
        <p:cNvGrpSpPr/>
        <p:nvPr/>
      </p:nvGrpSpPr>
      <p:grpSpPr>
        <a:xfrm>
          <a:off x="0" y="0"/>
          <a:ext cx="0" cy="0"/>
          <a:chOff x="0" y="0"/>
          <a:chExt cx="0" cy="0"/>
        </a:xfrm>
      </p:grpSpPr>
      <p:sp>
        <p:nvSpPr>
          <p:cNvPr id="6" name="矩形 5"/>
          <p:cNvSpPr/>
          <p:nvPr/>
        </p:nvSpPr>
        <p:spPr>
          <a:xfrm>
            <a:off x="0" y="2286000"/>
            <a:ext cx="4062548" cy="22860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1" smtClean="0">
                <a:solidFill>
                  <a:schemeClr val="tx1"/>
                </a:solidFill>
                <a:latin typeface="Impact" panose="020b0806030902050204" pitchFamily="34" charset="0"/>
              </a:rPr>
              <a:t>7/24 Support</a:t>
            </a:r>
          </a:p>
        </p:txBody>
      </p:sp>
      <p:sp>
        <p:nvSpPr>
          <p:cNvPr id="7" name="矩形 6"/>
          <p:cNvSpPr/>
          <p:nvPr/>
        </p:nvSpPr>
        <p:spPr>
          <a:xfrm>
            <a:off x="4062548" y="0"/>
            <a:ext cx="4062548" cy="22860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1" smtClean="0">
                <a:solidFill>
                  <a:schemeClr val="tx1"/>
                </a:solidFill>
                <a:latin typeface="Impact" panose="020b0806030902050204" pitchFamily="34" charset="0"/>
              </a:rPr>
              <a:t>IOS Development</a:t>
            </a:r>
            <a:endParaRPr lang="en-US" altLang="zh-CN" sz="3200">
              <a:solidFill>
                <a:schemeClr val="tx1"/>
              </a:solidFill>
              <a:latin typeface="Impact" panose="020b0806030902050204" pitchFamily="34" charset="0"/>
            </a:endParaRPr>
          </a:p>
        </p:txBody>
      </p:sp>
      <p:sp>
        <p:nvSpPr>
          <p:cNvPr id="8" name="矩形 7"/>
          <p:cNvSpPr/>
          <p:nvPr/>
        </p:nvSpPr>
        <p:spPr>
          <a:xfrm>
            <a:off x="4062548" y="4572000"/>
            <a:ext cx="4062548" cy="22860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125096" y="2286000"/>
            <a:ext cx="4062548" cy="22860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200" smtClean="0">
              <a:solidFill>
                <a:schemeClr val="tx1"/>
              </a:solidFill>
              <a:latin typeface="Impact" panose="020b0806030902050204" pitchFamily="34" charset="0"/>
            </a:endParaRPr>
          </a:p>
        </p:txBody>
      </p:sp>
      <p:pic>
        <p:nvPicPr>
          <p:cNvPr id="13" name="图片 12"/>
          <p:cNvPicPr>
            <a:picLocks noChangeAspect="1"/>
          </p:cNvPicPr>
          <p:nvPr/>
        </p:nvPicPr>
        <p:blipFill>
          <a:blip r:embed="rId2">
            <a:biLevel thresh="25000"/>
          </a:blip>
          <a:srcRect/>
          <a:stretch>
            <a:fillRect/>
          </a:stretch>
        </p:blipFill>
        <p:spPr>
          <a:xfrm>
            <a:off x="1545498" y="657225"/>
            <a:ext cx="971551" cy="971551"/>
          </a:xfrm>
          <a:prstGeom prst="rect"/>
        </p:spPr>
      </p:pic>
      <p:pic>
        <p:nvPicPr>
          <p:cNvPr id="14" name="图片 13"/>
          <p:cNvPicPr>
            <a:picLocks noChangeAspect="1"/>
          </p:cNvPicPr>
          <p:nvPr/>
        </p:nvPicPr>
        <p:blipFill>
          <a:blip r:embed="rId4">
            <a:biLevel thresh="25000"/>
          </a:blip>
          <a:srcRect/>
          <a:stretch>
            <a:fillRect/>
          </a:stretch>
        </p:blipFill>
        <p:spPr>
          <a:xfrm>
            <a:off x="5608046" y="2943224"/>
            <a:ext cx="971551" cy="971551"/>
          </a:xfrm>
          <a:prstGeom prst="rect"/>
        </p:spPr>
      </p:pic>
      <p:sp>
        <p:nvSpPr>
          <p:cNvPr id="15" name="矩形 14"/>
          <p:cNvSpPr/>
          <p:nvPr/>
        </p:nvSpPr>
        <p:spPr>
          <a:xfrm>
            <a:off x="8125096" y="0"/>
            <a:ext cx="4062548" cy="2286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1" smtClean="0">
                <a:solidFill>
                  <a:schemeClr val="bg1"/>
                </a:solidFill>
              </a:rPr>
              <a:t>Brand Identity</a:t>
            </a:r>
          </a:p>
        </p:txBody>
      </p:sp>
      <p:pic>
        <p:nvPicPr>
          <p:cNvPr id="17" name="图片 16"/>
          <p:cNvPicPr>
            <a:picLocks noChangeAspect="1"/>
          </p:cNvPicPr>
          <p:nvPr/>
        </p:nvPicPr>
        <p:blipFill>
          <a:blip r:embed="rId6">
            <a:biLevel thresh="50000"/>
          </a:blip>
          <a:srcRect/>
          <a:stretch>
            <a:fillRect/>
          </a:stretch>
        </p:blipFill>
        <p:spPr>
          <a:xfrm>
            <a:off x="9670594" y="2943224"/>
            <a:ext cx="971551" cy="971551"/>
          </a:xfrm>
          <a:prstGeom prst="rect"/>
        </p:spPr>
      </p:pic>
      <p:sp>
        <p:nvSpPr>
          <p:cNvPr id="18" name="矩形 17"/>
          <p:cNvSpPr/>
          <p:nvPr/>
        </p:nvSpPr>
        <p:spPr>
          <a:xfrm>
            <a:off x="-1" y="4572000"/>
            <a:ext cx="4062548" cy="2286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1" smtClean="0">
                <a:solidFill>
                  <a:schemeClr val="bg1"/>
                </a:solidFill>
                <a:latin typeface="Impact" panose="020b0806030902050204" pitchFamily="34" charset="0"/>
              </a:rPr>
              <a:t>Fast Delivery</a:t>
            </a:r>
          </a:p>
        </p:txBody>
      </p:sp>
      <p:pic>
        <p:nvPicPr>
          <p:cNvPr id="19" name="图片 18"/>
          <p:cNvPicPr>
            <a:picLocks noChangeAspect="1"/>
          </p:cNvPicPr>
          <p:nvPr/>
        </p:nvPicPr>
        <p:blipFill>
          <a:blip r:embed="rId8">
            <a:biLevel thresh="25000"/>
          </a:blip>
          <a:srcRect/>
          <a:stretch>
            <a:fillRect/>
          </a:stretch>
        </p:blipFill>
        <p:spPr>
          <a:xfrm>
            <a:off x="9670593" y="5229224"/>
            <a:ext cx="971551" cy="971551"/>
          </a:xfrm>
          <a:prstGeom prst="rect"/>
        </p:spPr>
      </p:pic>
      <p:pic>
        <p:nvPicPr>
          <p:cNvPr id="20" name="图片 19"/>
          <p:cNvPicPr>
            <a:picLocks noChangeAspect="1"/>
          </p:cNvPicPr>
          <p:nvPr/>
        </p:nvPicPr>
        <p:blipFill>
          <a:blip r:embed="rId9">
            <a:biLevel thresh="50000"/>
          </a:blip>
          <a:srcRect/>
          <a:stretch>
            <a:fillRect/>
          </a:stretch>
        </p:blipFill>
        <p:spPr>
          <a:xfrm>
            <a:off x="5569064" y="5298701"/>
            <a:ext cx="971551" cy="971551"/>
          </a:xfrm>
          <a:prstGeom prst="rect"/>
        </p:spPr>
      </p:pic>
    </p:spTree>
    <p:extLst>
      <p:ext uri="{BB962C8B-B14F-4D97-AF65-F5344CB8AC3E}">
        <p14:creationId xmlns:p14="http://schemas.microsoft.com/office/powerpoint/2010/main" val="1315799133"/>
      </p:ext>
    </p:extLst>
  </p:cSld>
  <p:clrMapOvr>
    <a:masterClrMapping/>
  </p:clrMapOvr>
  <p:transition spd="slow">
    <p:push dir="l"/>
  </p:transition>
  <p:timing>
    <p:tnLst>
      <p:par>
        <p:cTn id="1"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518011" y="2054861"/>
            <a:ext cx="3140766" cy="1446550"/>
          </a:xfrm>
          <a:prstGeom prst="rect"/>
          <a:noFill/>
        </p:spPr>
        <p:txBody>
          <a:bodyPr wrap="square" rtlCol="0">
            <a:spAutoFit/>
          </a:bodyPr>
          <a:lstStyle/>
          <a:p>
            <a:pPr algn="ctr"/>
            <a:r>
              <a:rPr lang="en-US" altLang="zh-CN" sz="8800" dirty="1" smtClean="0">
                <a:solidFill>
                  <a:schemeClr val="bg1"/>
                </a:solidFill>
              </a:rPr>
              <a:t>7.8%</a:t>
            </a:r>
          </a:p>
        </p:txBody>
      </p:sp>
      <p:sp>
        <p:nvSpPr>
          <p:cNvPr id="10" name="文本框 9"/>
          <p:cNvSpPr txBox="1"/>
          <p:nvPr/>
        </p:nvSpPr>
        <p:spPr>
          <a:xfrm>
            <a:off x="4511258" y="3204923"/>
            <a:ext cx="3130826" cy="461665"/>
          </a:xfrm>
          <a:prstGeom prst="rect"/>
          <a:noFill/>
        </p:spPr>
        <p:txBody>
          <a:bodyPr wrap="square" rtlCol="0">
            <a:spAutoFit/>
          </a:bodyPr>
          <a:lstStyle/>
          <a:p>
            <a:pPr algn="ctr"/>
            <a:r>
              <a:rPr lang="en-US" altLang="zh-CN" sz="1200" dirty="1">
                <a:solidFill>
                  <a:schemeClr val="bg1"/>
                </a:solidFill>
              </a:rPr>
              <a:t>of </a:t>
            </a:r>
            <a:r>
              <a:rPr lang="en-US" altLang="zh-CN" sz="1200" dirty="1" smtClean="0">
                <a:solidFill>
                  <a:schemeClr val="bg1"/>
                </a:solidFill>
              </a:rPr>
              <a:t>choice </a:t>
            </a:r>
            <a:r>
              <a:rPr lang="en-US" altLang="zh-CN" sz="1200" dirty="1">
                <a:solidFill>
                  <a:schemeClr val="bg1"/>
                </a:solidFill>
              </a:rPr>
              <a:t>made to your </a:t>
            </a:r>
            <a:r>
              <a:rPr lang="en-US" altLang="zh-CN" sz="1200" dirty="1" smtClean="0">
                <a:solidFill>
                  <a:schemeClr val="bg1"/>
                </a:solidFill>
              </a:rPr>
              <a:t>life </a:t>
            </a:r>
            <a:r>
              <a:rPr lang="en-US" altLang="zh-CN" sz="1200" dirty="1">
                <a:solidFill>
                  <a:schemeClr val="bg1"/>
                </a:solidFill>
              </a:rPr>
              <a:t>through </a:t>
            </a:r>
            <a:endParaRPr lang="en-US" altLang="zh-CN" sz="1200" smtClean="0">
              <a:solidFill>
                <a:schemeClr val="bg1"/>
              </a:solidFill>
            </a:endParaRPr>
          </a:p>
          <a:p>
            <a:pPr algn="ctr"/>
            <a:r>
              <a:rPr lang="en-US" altLang="zh-CN" sz="1200" dirty="1" smtClean="0">
                <a:solidFill>
                  <a:schemeClr val="bg1"/>
                </a:solidFill>
              </a:rPr>
              <a:t>Our Product</a:t>
            </a:r>
            <a:endParaRPr lang="zh-CN" altLang="en-US" sz="1600">
              <a:solidFill>
                <a:schemeClr val="bg1"/>
              </a:solidFill>
            </a:endParaRPr>
          </a:p>
        </p:txBody>
      </p:sp>
      <p:sp>
        <p:nvSpPr>
          <p:cNvPr id="13" name="等腰三角形 12"/>
          <p:cNvSpPr/>
          <p:nvPr/>
        </p:nvSpPr>
        <p:spPr>
          <a:xfrm>
            <a:off x="5862119" y="3761692"/>
            <a:ext cx="366398" cy="10234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等腰三角形 14"/>
          <p:cNvSpPr/>
          <p:nvPr/>
        </p:nvSpPr>
        <p:spPr>
          <a:xfrm flipV="1">
            <a:off x="5862119" y="1624024"/>
            <a:ext cx="366398" cy="5900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矩形 15"/>
          <p:cNvSpPr/>
          <p:nvPr/>
        </p:nvSpPr>
        <p:spPr>
          <a:xfrm>
            <a:off x="2124142" y="3932248"/>
            <a:ext cx="8208750" cy="523220"/>
          </a:xfrm>
          <a:prstGeom prst="rect"/>
        </p:spPr>
        <p:txBody>
          <a:bodyPr wrap="square">
            <a:spAutoFit/>
          </a:bodyPr>
          <a:lstStyle/>
          <a:p>
            <a:pPr algn="ctr"/>
            <a:r>
              <a:rPr lang="en-US" altLang="zh-CN" sz="1400" dirty="1">
                <a:solidFill>
                  <a:schemeClr val="bg1"/>
                </a:solidFill>
              </a:rPr>
              <a:t>We're working hard behind the scenes to create  something  awesome.</a:t>
            </a:r>
          </a:p>
          <a:p>
            <a:pPr algn="ctr"/>
            <a:r>
              <a:rPr lang="en-US" altLang="zh-CN" sz="1400" dirty="1">
                <a:solidFill>
                  <a:schemeClr val="bg1"/>
                </a:solidFill>
              </a:rPr>
              <a:t>Sign up below and we'll make sure you're on the VIP list when it's good to </a:t>
            </a:r>
            <a:r>
              <a:rPr lang="en-US" altLang="zh-CN" sz="1400" dirty="1" smtClean="0">
                <a:solidFill>
                  <a:schemeClr val="bg1"/>
                </a:solidFill>
              </a:rPr>
              <a:t>go .</a:t>
            </a:r>
            <a:endParaRPr lang="en-US" altLang="zh-CN" sz="1400">
              <a:solidFill>
                <a:schemeClr val="bg1"/>
              </a:solidFill>
            </a:endParaRPr>
          </a:p>
        </p:txBody>
      </p:sp>
    </p:spTree>
    <p:extLst>
      <p:ext uri="{BB962C8B-B14F-4D97-AF65-F5344CB8AC3E}">
        <p14:creationId xmlns:p14="http://schemas.microsoft.com/office/powerpoint/2010/main" val="2022567885"/>
      </p:ext>
    </p:extLst>
  </p:cSld>
  <p:clrMapOvr>
    <a:masterClrMapping/>
  </p:clrMapOvr>
  <p:transition spd="slow">
    <p:push dir="u"/>
  </p:transition>
  <p:timing>
    <p:tnLst>
      <p:par>
        <p:cTn id="1"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par>
                                <p:cTn id="9" presetID="17" presetClass="entr" presetSubtype="10" fill="hold" grpId="1"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childTnLst>
                                </p:cTn>
                              </p:par>
                              <p:par>
                                <p:cTn id="13" presetID="17" presetClass="entr" presetSubtype="10" fill="hold" grpId="2"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grpId="3"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strVal val="#ppt_h"/>
                                          </p:val>
                                        </p:tav>
                                        <p:tav tm="100000">
                                          <p:val>
                                            <p:strVal val="#ppt_h"/>
                                          </p:val>
                                        </p:tav>
                                      </p:tavLst>
                                    </p:anim>
                                  </p:childTnLst>
                                </p:cTn>
                              </p:par>
                              <p:par>
                                <p:cTn id="21" presetID="17" presetClass="entr" presetSubtype="10" fill="hold" grpId="4"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0" advAuto="indefinite" build="whole"/>
      <p:bldP spid="10" grpId="1" uiExpand="0" advAuto="indefinite" build="whole"/>
      <p:bldP spid="13" grpId="2" uiExpand="0" advAuto="indefinite" build="whole"/>
      <p:bldP spid="15" grpId="3" uiExpand="0" advAuto="indefinite" build="whole"/>
      <p:bldP spid="16" grpId="4" uiExpand="0" advAuto="indefinite" build="whole"/>
    </p:bldLst>
  </p:timing>
</p:sld>
</file>

<file path=ppt/slides/slide8.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21871" y="3803171"/>
            <a:ext cx="2348253" cy="431800"/>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1" smtClean="0">
                <a:solidFill>
                  <a:schemeClr val="tx1"/>
                </a:solidFill>
              </a:rPr>
              <a:t>THANKS</a:t>
            </a:r>
            <a:endParaRPr lang="zh-CN" altLang="en-US">
              <a:solidFill>
                <a:schemeClr val="tx1"/>
              </a:solidFill>
            </a:endParaRPr>
          </a:p>
        </p:txBody>
      </p:sp>
      <p:sp>
        <p:nvSpPr>
          <p:cNvPr id="8" name="流程图: 对照 7"/>
          <p:cNvSpPr/>
          <p:nvPr/>
        </p:nvSpPr>
        <p:spPr>
          <a:xfrm rot="5400000">
            <a:off x="5566227" y="1880027"/>
            <a:ext cx="1059543" cy="2119086"/>
          </a:xfrm>
          <a:prstGeom prst="flowChartCollate"/>
          <a:noFill/>
          <a:ln w="209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654451586"/>
      </p:ext>
    </p:extLst>
  </p:cSld>
  <p:clrMapOvr>
    <a:masterClrMapping/>
  </p:clrMapOvr>
  <p:transition spd="slow">
    <p:push dir="u"/>
  </p:transition>
  <p:timing>
    <p:tnLst>
      <p:par>
        <p:cTn id="1"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grpId="1"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0" advAuto="indefinite" build="whole"/>
      <p:bldP spid="8" grpId="1" uiExpand="0" advAuto="indefinite" build="whole"/>
    </p:bldLst>
  </p:timing>
</p:sld>
</file>

<file path=ppt/slides/slide9.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pic>
        <p:nvPicPr>
          <p:cNvPr id="4" name="图片 3"/>
          <p:cNvPicPr>
            <a:picLocks noChangeAspect="1"/>
          </p:cNvPicPr>
          <p:nvPr/>
        </p:nvPicPr>
        <p:blipFill>
          <a:blip r:embed="rId2"/>
          <a:srcRect/>
          <a:stretch>
            <a:fillRect/>
          </a:stretch>
        </p:blipFill>
        <p:spPr>
          <a:xfrm>
            <a:off x="0" y="0"/>
            <a:ext cx="12192000" cy="6858000"/>
          </a:xfrm>
          <a:prstGeom prst="rect"/>
        </p:spPr>
      </p:pic>
      <p:sp>
        <p:nvSpPr>
          <p:cNvPr id="5" name="矩形 4"/>
          <p:cNvSpPr/>
          <p:nvPr/>
        </p:nvSpPr>
        <p:spPr>
          <a:xfrm>
            <a:off x="1568283" y="3059247"/>
            <a:ext cx="10623717" cy="1055553"/>
          </a:xfrm>
          <a:prstGeom prst="rect"/>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noAutofit/>
          </a:bodyPr>
          <a:lstStyle/>
          <a:p>
            <a:pPr algn="ctr"/>
            <a:r>
              <a:rPr lang="en-US" altLang="zh-CN" sz="2400" dirty="1">
                <a:solidFill>
                  <a:srgbClr val="009FE3"/>
                </a:solidFill>
              </a:rPr>
              <a:t>http://www.pptstore.net/author/dolyn/</a:t>
            </a:r>
            <a:endParaRPr lang="zh-CN" altLang="en-US" sz="2400">
              <a:solidFill>
                <a:srgbClr val="009FE3"/>
              </a:solidFill>
            </a:endParaRPr>
          </a:p>
        </p:txBody>
      </p:sp>
      <p:sp>
        <p:nvSpPr>
          <p:cNvPr id="6" name="矩形 5"/>
          <p:cNvSpPr/>
          <p:nvPr/>
        </p:nvSpPr>
        <p:spPr>
          <a:xfrm>
            <a:off x="0" y="3059247"/>
            <a:ext cx="1891704" cy="1046589"/>
          </a:xfrm>
          <a:prstGeom prst="rect"/>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1">
                <a:solidFill>
                  <a:prstClr val="white"/>
                </a:solidFill>
                <a:latin typeface="黑体" panose="02010609060101010101" pitchFamily="49" charset="-122"/>
                <a:ea typeface="黑体" panose="02010609060101010101" pitchFamily="49" charset="-122"/>
              </a:rPr>
              <a:t>我的其它作品</a:t>
            </a:r>
            <a:endParaRPr lang="zh-CN" altLang="en-US">
              <a:solidFill>
                <a:prstClr val="white"/>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04709745"/>
      </p:ext>
    </p:extLst>
  </p:cSld>
  <p:clrMapOvr>
    <a:masterClrMapping/>
  </p:clrMapOvr>
  <p:transition spd="fast"/>
  <p:timing>
    <p:tnLst>
      <p:par>
        <p:cTn id="1" restart="never" nodeType="tmRoot"/>
      </p:par>
    </p:tnLst>
  </p:timing>
</p:sld>
</file>

<file path=ppt/tags/tag1.xml><?xml version="1.0" encoding="utf-8"?>
<p:tagLst xmlns:p="http://schemas.openxmlformats.org/presentationml/2006/main">
  <p:tag name="AS_NET" val="4.0.30319.42000"/>
  <p:tag name="AS_OS" val="Microsoft Windows NT 6.1.7601 Service Pack 1"/>
  <p:tag name="AS_RELEASE_DATE" val="2013.12.17"/>
  <p:tag name="AS_TITLE" val="Spire.Presentation for .NET "/>
  <p:tag name="AS_VERSION" val="2.1.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r="5400000" dist="1905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r="5400000" dist="1905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90</TotalTime>
  <Application>Microsoft Office PowerPoint</Application>
  <PresentationFormat>自定义</PresentationFormat>
  <Slides>9</Slides>
  <ScaleCrop>false</ScaleCrop>
  <HeadingPairs>
    <vt:vector size="4" baseType="variant">
      <vt:variant>
        <vt:lpstr>主题</vt:lpstr>
      </vt:variant>
      <vt:variant>
        <vt:i4>2</vt:i4>
      </vt:variant>
      <vt:variant>
        <vt:lpstr>幻灯片标题</vt:lpstr>
      </vt:variant>
      <vt:variant>
        <vt:i4>9</vt:i4>
      </vt:variant>
    </vt:vector>
  </HeadingPairs>
  <LinksUpToDate>false</LinksUpToDate>
  <SharedDoc>false</SharedDoc>
  <HyperlinksChanged>false</HyperlinksChanged>
  <AppVersion>15.0000</AppVersion>
  <Company>LFPPT网 www.LFPPT.com</Company>
  <Manager>LFPPT网 www.LFPPT.com</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LFPPT网 www.LFPPT.com</dc:title>
  <dc:creator>LFPPT网 www.LFPPT.com</dc:creator>
  <cp:lastModifiedBy>LFPPT网 www.LFPPT.com</cp:lastModifiedBy>
  <cp:revision>34</cp:revision>
  <dcterms:created xsi:type="dcterms:W3CDTF">2021-11-16T19:43:38Z</dcterms:created>
  <dcterms:modified xsi:type="dcterms:W3CDTF">2021-11-16T11:43:38.4433991Z</dcterms:modified>
  <dc:subject>LFPPT网 www.LFPPT.com</dc:subject>
  <cp:keywords>LFPPT网 www.LFPPT.com</cp:keywords>
  <dc:description>LFPPT网 www.LFPPT.com</dc:description>
  <cp:category>LFPPT网 www.LFPPT.com</cp:category>
</cp:coreProperties>
</file>