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8" r:id="rId4"/>
    <p:sldId id="259" r:id="rId5"/>
    <p:sldId id="260" r:id="rId6"/>
    <p:sldId id="261" r:id="rId7"/>
  </p:sldIdLst>
  <p:sldSz cx="9144000" cy="6858000" type="screen4x3"/>
  <p:notesSz cx="6858000" cy="9144000"/>
  <p:custDataLst>
    <p:tags r:id="rId8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71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35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0B992-25CD-4817-A768-D9902B7F36C4}" type="datetimeFigureOut">
              <a:rPr lang="zh-CN" altLang="en-US"/>
              <a:t>2023/6/30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54043A-5F80-4AF4-8798-A41B1920B470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DE0456-CAD8-415C-9401-B25CB90A593C}" type="datetimeFigureOut">
              <a:rPr lang="zh-CN" altLang="en-US"/>
              <a:t>2023/6/30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0B5AF-FB69-4206-8495-5357BD6CB2F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0CD39E-4C8A-4E52-89B6-04AB31EA8C3F}" type="datetimeFigureOut">
              <a:rPr lang="zh-CN" altLang="en-US"/>
              <a:t>2023/6/30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FE685B-5481-4E90-A3A4-C9B3D6EC35BE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A52F0B-5306-45EF-B9EE-860695022E2B}" type="datetimeFigureOut">
              <a:rPr lang="zh-CN" altLang="en-US"/>
              <a:t>2023/6/30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34DCAC-F90A-4BC1-BC35-C7917182C942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C4159-7C6C-4C1B-AA2C-CF6E4CEEB78E}" type="datetimeFigureOut">
              <a:rPr lang="zh-CN" altLang="en-US"/>
              <a:t>2023/6/30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A3A8A-3FBA-4430-8598-7880DE1280D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52A45-44FF-40B5-B184-C4EC216CB8F9}" type="datetimeFigureOut">
              <a:rPr lang="zh-CN" altLang="en-US"/>
              <a:t>2023/6/30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E0CE8-1B64-4BBE-AE40-0616EBB07057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0AC96F-2397-4284-B5CF-791181ECBD57}" type="datetimeFigureOut">
              <a:rPr lang="zh-CN" altLang="en-US"/>
              <a:t>2023/6/30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C51C4A-A167-4C15-9C57-92AEDBDD842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7CF233-3FC0-4539-A384-10A6D4F73151}" type="datetimeFigureOut">
              <a:rPr lang="zh-CN" altLang="en-US"/>
              <a:t>2023/6/30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047C4-0658-4DF4-A70A-75718DE2E33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1BB55-663F-4275-97ED-1BA131DED4ED}" type="datetimeFigureOut">
              <a:rPr lang="zh-CN" altLang="en-US"/>
              <a:t>2023/6/30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B79FC0-2273-4013-A087-BFCC52699E3C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352C6D-C6E1-4EC7-91B8-F3D609DCFE7E}" type="datetimeFigureOut">
              <a:rPr lang="zh-CN" altLang="en-US"/>
              <a:t>2023/6/30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E3A2EE-C95E-4CEC-9606-ABC50520F6CE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6A097-D451-453B-8159-FC5999568C9E}" type="datetimeFigureOut">
              <a:rPr lang="zh-CN" altLang="en-US"/>
              <a:t>2023/6/30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8EFB22-1E6C-4888-ABB5-22633CCCD7DC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38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609585" indent="0" algn="ctr">
              <a:buNone/>
              <a:defRPr/>
            </a:lvl2pPr>
            <a:lvl3pPr marL="1219170" indent="0" algn="ctr">
              <a:buNone/>
              <a:defRPr/>
            </a:lvl3pPr>
            <a:lvl4pPr marL="1828754" indent="0" algn="ctr">
              <a:buNone/>
              <a:defRPr/>
            </a:lvl4pPr>
            <a:lvl5pPr marL="2438339" indent="0" algn="ctr">
              <a:buNone/>
              <a:defRPr/>
            </a:lvl5pPr>
            <a:lvl6pPr marL="3047924" indent="0" algn="ctr">
              <a:buNone/>
              <a:defRPr/>
            </a:lvl6pPr>
            <a:lvl7pPr marL="3657509" indent="0" algn="ctr">
              <a:buNone/>
              <a:defRPr/>
            </a:lvl7pPr>
            <a:lvl8pPr marL="4267093" indent="0" algn="ctr">
              <a:buNone/>
              <a:defRPr/>
            </a:lvl8pPr>
            <a:lvl9pPr marL="4876678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5B841F0F-AD1F-46AE-8DB3-FE477407DE1F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317445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EB6D4E8C-B5C0-4634-8ED2-62ADB4930F58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4301718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700"/>
            </a:lvl1pPr>
            <a:lvl2pPr marL="609585" indent="0">
              <a:buNone/>
              <a:defRPr sz="2400"/>
            </a:lvl2pPr>
            <a:lvl3pPr marL="1219170" indent="0">
              <a:buNone/>
              <a:defRPr sz="2100"/>
            </a:lvl3pPr>
            <a:lvl4pPr marL="1828754" indent="0">
              <a:buNone/>
              <a:defRPr sz="1900"/>
            </a:lvl4pPr>
            <a:lvl5pPr marL="2438339" indent="0">
              <a:buNone/>
              <a:defRPr sz="1900"/>
            </a:lvl5pPr>
            <a:lvl6pPr marL="3047924" indent="0">
              <a:buNone/>
              <a:defRPr sz="1900"/>
            </a:lvl6pPr>
            <a:lvl7pPr marL="3657509" indent="0">
              <a:buNone/>
              <a:defRPr sz="1900"/>
            </a:lvl7pPr>
            <a:lvl8pPr marL="4267093" indent="0">
              <a:buNone/>
              <a:defRPr sz="1900"/>
            </a:lvl8pPr>
            <a:lvl9pPr marL="4876678" indent="0">
              <a:buNone/>
              <a:defRPr sz="1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CA60761E-7884-45B8-9014-E86541ADBBBF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00182851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F2114A7A-6AA2-430A-B073-1309D78AEDFB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18929727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C7B9FECA-E683-426B-8AB2-9091AB7DDAE1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98614860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7B96E1A1-0EDE-4862-8274-2FE5414E1677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6889095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53A0465C-DD32-41C8-B03D-65D4BE39E4DC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34761723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9" y="273056"/>
            <a:ext cx="3008313" cy="1162051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9" y="1435104"/>
            <a:ext cx="3008313" cy="4691063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3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F4205C73-07ED-420F-99F1-71CE81707788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9751043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5"/>
            <a:ext cx="5486400" cy="56673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585" indent="0">
              <a:buNone/>
              <a:defRPr sz="3700"/>
            </a:lvl2pPr>
            <a:lvl3pPr marL="1219170" indent="0">
              <a:buNone/>
              <a:defRPr sz="3200"/>
            </a:lvl3pPr>
            <a:lvl4pPr marL="1828754" indent="0">
              <a:buNone/>
              <a:defRPr sz="2700"/>
            </a:lvl4pPr>
            <a:lvl5pPr marL="2438339" indent="0">
              <a:buNone/>
              <a:defRPr sz="2700"/>
            </a:lvl5pPr>
            <a:lvl6pPr marL="3047924" indent="0">
              <a:buNone/>
              <a:defRPr sz="2700"/>
            </a:lvl6pPr>
            <a:lvl7pPr marL="3657509" indent="0">
              <a:buNone/>
              <a:defRPr sz="2700"/>
            </a:lvl7pPr>
            <a:lvl8pPr marL="4267093" indent="0">
              <a:buNone/>
              <a:defRPr sz="2700"/>
            </a:lvl8pPr>
            <a:lvl9pPr marL="4876678" indent="0">
              <a:buNone/>
              <a:defRPr sz="27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46"/>
            <a:ext cx="5486400" cy="804863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3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7B2A8905-4595-4E30-9660-59CD5613D6BD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84574438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4C665972-EDA9-4A70-8A50-1B6E1944E5C3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56169767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D5483EE2-C553-4125-AAEB-440208915765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8036357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3C71CAE-9E6F-4FB8-989E-9214E36C4E5D}" type="datetimeFigureOut">
              <a:rPr lang="zh-CN" altLang="en-US"/>
              <a:t>2023/6/30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55B4DAEA-8DA1-404F-9225-4FB68DB787D6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17" tIns="60958" rIns="121917" bIns="6095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5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6813"/>
            <a:ext cx="2133600" cy="47625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>
            <a:lvl1pPr>
              <a:buFontTx/>
              <a:buNone/>
              <a:defRPr sz="1900">
                <a:solidFill>
                  <a:srgbClr val="000000"/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6813"/>
            <a:ext cx="2895600" cy="47625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>
            <a:lvl1pPr algn="ctr">
              <a:buFontTx/>
              <a:buNone/>
              <a:defRPr sz="1900">
                <a:solidFill>
                  <a:srgbClr val="000000"/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6813"/>
            <a:ext cx="2133600" cy="47625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sz="1900">
                <a:solidFill>
                  <a:srgbClr val="000000"/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fld id="{E942E510-496B-435B-9093-65E6B0B06D65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16122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609585" algn="ctr" rtl="0" fontAlgn="base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1219170" algn="ctr" rtl="0" fontAlgn="base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828754" algn="ctr" rtl="0" fontAlgn="base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2438339" algn="ctr" rtl="0" fontAlgn="base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455613" indent="-455613" algn="l" rtl="0" eaLnBrk="0" fontAlgn="base" hangingPunct="0">
        <a:spcBef>
          <a:spcPct val="20000"/>
        </a:spcBef>
        <a:spcAft>
          <a:spcPct val="0"/>
        </a:spcAft>
        <a:buChar char="•"/>
        <a:defRPr sz="4300">
          <a:solidFill>
            <a:schemeClr val="tx1"/>
          </a:solidFill>
          <a:latin typeface="+mn-lt"/>
          <a:ea typeface="+mn-ea"/>
          <a:cs typeface="+mn-cs"/>
        </a:defRPr>
      </a:lvl1pPr>
      <a:lvl2pPr marL="989013" indent="-379413" algn="l" rtl="0" eaLnBrk="0" fontAlgn="base" hangingPunct="0">
        <a:spcBef>
          <a:spcPct val="20000"/>
        </a:spcBef>
        <a:spcAft>
          <a:spcPct val="0"/>
        </a:spcAft>
        <a:buChar char="–"/>
        <a:defRPr sz="3700">
          <a:solidFill>
            <a:schemeClr val="tx1"/>
          </a:solidFill>
          <a:latin typeface="+mn-lt"/>
          <a:ea typeface="+mn-ea"/>
        </a:defRPr>
      </a:lvl2pPr>
      <a:lvl3pPr marL="1522413" indent="-3032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</a:defRPr>
      </a:lvl3pPr>
      <a:lvl4pPr marL="2132013" indent="-303213" algn="l" rtl="0" eaLnBrk="0" fontAlgn="base" hangingPunct="0">
        <a:spcBef>
          <a:spcPct val="20000"/>
        </a:spcBef>
        <a:spcAft>
          <a:spcPct val="0"/>
        </a:spcAft>
        <a:buChar char="–"/>
        <a:defRPr sz="2700">
          <a:solidFill>
            <a:schemeClr val="tx1"/>
          </a:solidFill>
          <a:latin typeface="+mn-lt"/>
          <a:ea typeface="+mn-ea"/>
        </a:defRPr>
      </a:lvl4pPr>
      <a:lvl5pPr marL="2741613" indent="-303213" algn="l" rtl="0" eaLnBrk="0" fontAlgn="base" hangingPunct="0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  <a:ea typeface="+mn-ea"/>
        </a:defRPr>
      </a:lvl5pPr>
      <a:lvl6pPr marL="3352716" indent="-304792" algn="l" rtl="0" fontAlgn="base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  <a:ea typeface="+mn-ea"/>
        </a:defRPr>
      </a:lvl6pPr>
      <a:lvl7pPr marL="3962301" indent="-304792" algn="l" rtl="0" fontAlgn="base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  <a:ea typeface="+mn-ea"/>
        </a:defRPr>
      </a:lvl7pPr>
      <a:lvl8pPr marL="4571886" indent="-304792" algn="l" rtl="0" fontAlgn="base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  <a:ea typeface="+mn-ea"/>
        </a:defRPr>
      </a:lvl8pPr>
      <a:lvl9pPr marL="5181470" indent="-304792" algn="l" rtl="0" fontAlgn="base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hyperlink" Target="http://www.lfppt.com/" TargetMode="Externa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3"/>
          <p:cNvSpPr txBox="1">
            <a:spLocks noChangeArrowheads="1"/>
          </p:cNvSpPr>
          <p:nvPr/>
        </p:nvSpPr>
        <p:spPr>
          <a:xfrm>
            <a:off x="2267744" y="2708920"/>
            <a:ext cx="5286375" cy="8309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4800">
                <a:solidFill>
                  <a:schemeClr val="bg1"/>
                </a:solidFill>
                <a:latin typeface="Calibri" pitchFamily="34" charset="0"/>
              </a:rPr>
              <a:t>黑夜极光</a:t>
            </a:r>
            <a:r>
              <a:rPr lang="en-US" altLang="zh-CN" sz="4800">
                <a:solidFill>
                  <a:schemeClr val="bg1"/>
                </a:solidFill>
                <a:latin typeface="Calibri" pitchFamily="34" charset="0"/>
              </a:rPr>
              <a:t>PPT</a:t>
            </a:r>
            <a:r>
              <a:rPr lang="zh-CN" altLang="en-US" sz="4800">
                <a:solidFill>
                  <a:schemeClr val="bg1"/>
                </a:solidFill>
                <a:latin typeface="Calibri" pitchFamily="34" charset="0"/>
              </a:rPr>
              <a:t>背景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矩形 1"/>
          <p:cNvSpPr>
            <a:spLocks noChangeArrowheads="1"/>
          </p:cNvSpPr>
          <p:nvPr/>
        </p:nvSpPr>
        <p:spPr>
          <a:xfrm>
            <a:off x="358043" y="954014"/>
            <a:ext cx="8466658" cy="5491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4" tIns="60957" rIns="121914" bIns="6095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00"/>
              </a:solidFill>
              <a:latin typeface="Arial" pitchFamily="34" charset="0"/>
            </a:endParaRPr>
          </a:p>
          <a:p>
            <a:pPr algn="ctr" eaLnBrk="1" hangingPunct="1"/>
            <a:r>
              <a:rPr lang="zh-CN" altLang="en-US" sz="2400" b="1">
                <a:solidFill>
                  <a:srgbClr val="FFFF00"/>
                </a:solidFill>
                <a:latin typeface="Arial" pitchFamily="34" charset="0"/>
              </a:rPr>
              <a:t>搜索</a:t>
            </a:r>
            <a:r>
              <a:rPr lang="en-US" altLang="zh-CN" sz="2400" b="1">
                <a:solidFill>
                  <a:srgbClr val="FFFF00"/>
                </a:solidFill>
                <a:latin typeface="Arial" pitchFamily="34" charset="0"/>
              </a:rPr>
              <a:t>: </a:t>
            </a:r>
            <a:r>
              <a:rPr lang="en-US" altLang="zh-CN" sz="2400">
                <a:solidFill>
                  <a:srgbClr val="FFFF00"/>
                </a:solidFill>
                <a:latin typeface="Arial" pitchFamily="34" charset="0"/>
                <a:hlinkClick r:id="rId2"/>
              </a:rPr>
              <a:t>www.lfppt.com</a:t>
            </a:r>
            <a:endParaRPr lang="en-US" altLang="zh-CN" sz="2400">
              <a:solidFill>
                <a:srgbClr val="FFFF00"/>
              </a:solidFill>
              <a:latin typeface="Arial" pitchFamily="34" charset="0"/>
            </a:endParaRPr>
          </a:p>
          <a:p>
            <a:pPr algn="ctr" eaLnBrk="1" hangingPunct="1"/>
            <a:r>
              <a:rPr lang="zh-CN" altLang="en-US" sz="2400" b="1">
                <a:solidFill>
                  <a:srgbClr val="FFFF00"/>
                </a:solidFill>
                <a:latin typeface="Arial" pitchFamily="34" charset="0"/>
              </a:rPr>
              <a:t>微信扫一扫，</a:t>
            </a:r>
            <a:r>
              <a:rPr lang="en-US" altLang="zh-CN" sz="2400" b="1">
                <a:solidFill>
                  <a:srgbClr val="FFFF00"/>
                </a:solidFill>
                <a:latin typeface="Arial" pitchFamily="34" charset="0"/>
              </a:rPr>
              <a:t>PPT</a:t>
            </a:r>
            <a:r>
              <a:rPr lang="zh-CN" altLang="en-US" sz="2400" b="1">
                <a:solidFill>
                  <a:srgbClr val="FFFF00"/>
                </a:solidFill>
                <a:latin typeface="Arial" pitchFamily="34" charset="0"/>
              </a:rPr>
              <a:t>没烦恼</a:t>
            </a:r>
            <a:endParaRPr lang="en-US" altLang="zh-CN" sz="2400" b="1">
              <a:solidFill>
                <a:srgbClr val="FFFF00"/>
              </a:solidFill>
              <a:latin typeface="Arial" pitchFamily="34" charset="0"/>
            </a:endParaRPr>
          </a:p>
          <a:p>
            <a:pPr algn="ctr" eaLnBrk="1" hangingPunct="1"/>
            <a:r>
              <a:rPr lang="zh-CN" altLang="en-US" sz="2400" b="1">
                <a:solidFill>
                  <a:srgbClr val="FFFF00"/>
                </a:solidFill>
                <a:latin typeface="Arial" pitchFamily="34" charset="0"/>
              </a:rPr>
              <a:t>微信公众号：LFPPT网</a:t>
            </a:r>
            <a:endParaRPr lang="en-US" altLang="zh-CN" sz="2400" b="1">
              <a:solidFill>
                <a:srgbClr val="FFFF00"/>
              </a:solidFill>
              <a:latin typeface="Arial" pitchFamily="34" charset="0"/>
            </a:endParaRPr>
          </a:p>
          <a:p>
            <a:pPr algn="ctr" eaLnBrk="1" hangingPunct="1"/>
            <a:endParaRPr lang="en-US" altLang="zh-CN" sz="2400" b="1">
              <a:solidFill>
                <a:srgbClr val="FFFF00"/>
              </a:solidFill>
              <a:latin typeface="Arial" pitchFamily="34" charset="0"/>
            </a:endParaRPr>
          </a:p>
          <a:p>
            <a:pPr algn="ctr" eaLnBrk="1" hangingPunct="1"/>
            <a:endParaRPr lang="en-US" altLang="zh-CN" sz="2400" b="1">
              <a:solidFill>
                <a:srgbClr val="FFFF00"/>
              </a:solidFill>
              <a:latin typeface="Arial" pitchFamily="34" charset="0"/>
            </a:endParaRPr>
          </a:p>
          <a:p>
            <a:pPr algn="ctr" eaLnBrk="1" hangingPunct="1"/>
            <a:endParaRPr lang="en-US" altLang="zh-CN" sz="2400" b="1">
              <a:solidFill>
                <a:srgbClr val="FFFF00"/>
              </a:solidFill>
              <a:latin typeface="Arial" pitchFamily="34" charset="0"/>
            </a:endParaRPr>
          </a:p>
          <a:p>
            <a:pPr algn="ctr" eaLnBrk="1" hangingPunct="1"/>
            <a:endParaRPr lang="en-US" altLang="zh-CN" sz="2400" b="1">
              <a:solidFill>
                <a:srgbClr val="FFFF00"/>
              </a:solidFill>
              <a:latin typeface="Arial" pitchFamily="34" charset="0"/>
            </a:endParaRPr>
          </a:p>
          <a:p>
            <a:pPr algn="ctr" eaLnBrk="1" hangingPunct="1"/>
            <a:endParaRPr lang="en-US" altLang="zh-CN" sz="2400" b="1">
              <a:solidFill>
                <a:srgbClr val="FFFF00"/>
              </a:solidFill>
              <a:latin typeface="Arial" pitchFamily="34" charset="0"/>
            </a:endParaRPr>
          </a:p>
          <a:p>
            <a:pPr algn="ctr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扫一扫即刻拥有海量免费模板</a:t>
            </a:r>
          </a:p>
          <a:p>
            <a:pPr algn="ctr" eaLnBrk="1" hangingPunct="1">
              <a:lnSpc>
                <a:spcPct val="150000"/>
              </a:lnSpc>
            </a:pPr>
            <a:r>
              <a:rPr lang="zh-CN" altLang="en-US" sz="2400" b="1">
                <a:solidFill>
                  <a:srgbClr val="FFFF00"/>
                </a:solidFill>
                <a:latin typeface="Arial" pitchFamily="34" charset="0"/>
              </a:rPr>
              <a:t>LFPPT网</a:t>
            </a:r>
            <a:r>
              <a:rPr lang="en-US" altLang="zh-CN" sz="2400" b="1">
                <a:solidFill>
                  <a:srgbClr val="FFFF00"/>
                </a:solidFill>
                <a:latin typeface="Arial" pitchFamily="34" charset="0"/>
              </a:rPr>
              <a:t>QQ1</a:t>
            </a:r>
            <a:r>
              <a:rPr lang="zh-CN" altLang="en-US" sz="2400" b="1">
                <a:solidFill>
                  <a:srgbClr val="FFFF00"/>
                </a:solidFill>
                <a:latin typeface="Arial" pitchFamily="34" charset="0"/>
              </a:rPr>
              <a:t>群 </a:t>
            </a:r>
            <a:r>
              <a:rPr lang="en-US" altLang="zh-CN" sz="2400" b="1">
                <a:solidFill>
                  <a:srgbClr val="FFFF00"/>
                </a:solidFill>
                <a:latin typeface="Arial" pitchFamily="34" charset="0"/>
              </a:rPr>
              <a:t>251106778</a:t>
            </a:r>
          </a:p>
          <a:p>
            <a:pPr algn="ctr" eaLnBrk="1" hangingPunct="1">
              <a:lnSpc>
                <a:spcPct val="150000"/>
              </a:lnSpc>
            </a:pPr>
            <a:r>
              <a:rPr lang="zh-CN" altLang="en-US" sz="2400" b="1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计划总结</a:t>
            </a:r>
            <a:r>
              <a:rPr lang="en-US" altLang="zh-CN" sz="2400" b="1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/</a:t>
            </a:r>
            <a:r>
              <a:rPr lang="zh-CN" altLang="en-US" sz="2400" b="1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年会颁奖</a:t>
            </a:r>
            <a:r>
              <a:rPr lang="en-US" altLang="zh-CN" sz="2400" b="1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/</a:t>
            </a:r>
            <a:r>
              <a:rPr lang="zh-CN" altLang="en-US" sz="2400" b="1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演讲辩论</a:t>
            </a:r>
            <a:r>
              <a:rPr lang="en-US" altLang="zh-CN" sz="2400" b="1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/</a:t>
            </a:r>
            <a:r>
              <a:rPr lang="zh-CN" altLang="en-US" sz="2400" b="1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毕业答辩</a:t>
            </a:r>
            <a:r>
              <a:rPr lang="en-US" altLang="zh-CN" sz="2400" b="1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/</a:t>
            </a:r>
            <a:r>
              <a:rPr lang="zh-CN" altLang="en-US" sz="2400" b="1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简历竞聘</a:t>
            </a:r>
          </a:p>
          <a:p>
            <a:pPr algn="ctr" eaLnBrk="1" hangingPunct="1"/>
            <a:endParaRPr lang="en-US" altLang="zh-CN" sz="2800">
              <a:solidFill>
                <a:srgbClr val="FFFF00"/>
              </a:solidFill>
              <a:latin typeface="Arial" pitchFamily="34" charset="0"/>
            </a:endParaRPr>
          </a:p>
        </p:txBody>
      </p:sp>
      <p:pic>
        <p:nvPicPr>
          <p:cNvPr id="2" name="Picture 2" descr="C:\Users\Administrator.USER-20140630JN\Desktop\qrcode_for_gh_ad74c85d830e_25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818656" y="2518268"/>
            <a:ext cx="1800200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/>
        </p:nvSpPr>
        <p:spPr>
          <a:xfrm>
            <a:off x="6626969" y="3262335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ct val="0"/>
              </a:spcBef>
              <a:spcAft>
                <a:spcPct val="0"/>
              </a:spcAft>
            </a:pPr>
            <a:endParaRPr lang="zh-CN" altLang="en-US" b="1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682219" y="2619723"/>
            <a:ext cx="524301" cy="15972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294356" y="2619723"/>
            <a:ext cx="524301" cy="1780186"/>
          </a:xfrm>
          <a:prstGeom prst="rect">
            <a:avLst/>
          </a:prstGeom>
        </p:spPr>
      </p:pic>
      <p:pic>
        <p:nvPicPr>
          <p:cNvPr id="11" name="Picture 17" descr="u=540109111,3851301067&amp;fm=23&amp;gp=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2267744" y="1837375"/>
            <a:ext cx="544116" cy="482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0" descr="2011101323132147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2153666" y="4941168"/>
            <a:ext cx="383381" cy="384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5320540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1.7601 Service Pack 1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"/>
        <a:cs typeface="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50</Words>
  <Application>Microsoft Office PowerPoint</Application>
  <PresentationFormat>全屏显示(4:3)</PresentationFormat>
  <Paragraphs>13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</vt:i4>
      </vt:variant>
    </vt:vector>
  </HeadingPairs>
  <TitlesOfParts>
    <vt:vector size="10" baseType="lpstr">
      <vt:lpstr>微软雅黑</vt:lpstr>
      <vt:lpstr>Arial</vt:lpstr>
      <vt:lpstr>Calibri</vt:lpstr>
      <vt:lpstr>Office 主题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LFPPT网 www.LFPPT.com</Manager>
  <Company>LFPPT网 www.LFPPT.com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LFPPT网 www.LFPPT.com</dc:title>
  <dc:subject>LFPPT网 www.LFPPT.com</dc:subject>
  <dc:creator>LFPPT网 www.LFPPT.com</dc:creator>
  <cp:keywords>LFPPT网 www.LFPPT.com</cp:keywords>
  <dc:description>LFPPT网 www.LFPPT.com</dc:description>
  <cp:lastModifiedBy>Windows 用户</cp:lastModifiedBy>
  <cp:revision>82</cp:revision>
  <dcterms:created xsi:type="dcterms:W3CDTF">2021-11-16T11:02:20Z</dcterms:created>
  <dcterms:modified xsi:type="dcterms:W3CDTF">2023-06-30T05:12:49Z</dcterms:modified>
  <cp:category>LFPPT网 www.LFPPT.com</cp:category>
</cp:coreProperties>
</file>