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6"/>
  </p:notesMasterIdLst>
  <p:sldIdLst>
    <p:sldId id="289" r:id="rId3"/>
    <p:sldId id="285" r:id="rId4"/>
    <p:sldId id="290" r:id="rId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微软雅黑" panose="020B0503020204020204" pitchFamily="34" charset="-122"/>
      <p:regular r:id="rId11"/>
      <p:bold r:id="rId12"/>
    </p:embeddedFont>
  </p:embeddedFontLst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7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F"/>
    <a:srgbClr val="008AC8"/>
    <a:srgbClr val="2B0F10"/>
    <a:srgbClr val="FF6600"/>
    <a:srgbClr val="E20E69"/>
    <a:srgbClr val="AEAEAE"/>
    <a:srgbClr val="092B33"/>
    <a:srgbClr val="9AEC14"/>
    <a:srgbClr val="005A9E"/>
    <a:srgbClr val="B8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91" autoAdjust="0"/>
    <p:restoredTop sz="91654" autoAdjust="0"/>
  </p:normalViewPr>
  <p:slideViewPr>
    <p:cSldViewPr showGuides="1">
      <p:cViewPr varScale="1">
        <p:scale>
          <a:sx n="141" d="100"/>
          <a:sy n="141" d="100"/>
        </p:scale>
        <p:origin x="366" y="102"/>
      </p:cViewPr>
      <p:guideLst>
        <p:guide orient="horz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7B04C-2BE8-4431-8F4F-2307CC7E4C84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9D5A1-FF06-4042-82D9-CE3EFFE485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38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9D5A1-FF06-4042-82D9-CE3EFFE4857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65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38469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79125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151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7072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03821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515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515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7462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61918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4779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77989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47562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B841F0F-AD1F-46AE-8DB3-FE477407DE1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432329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EB6D4E8C-B5C0-4634-8ED2-62ADB4930F5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538461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84"/>
            <a:ext cx="7772400" cy="1021556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A60761E-7884-45B8-9014-E86541ADBBB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06591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2114A7A-6AA2-430A-B073-1309D78AEDFB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32006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8"/>
            <a:ext cx="4041775" cy="47982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7B9FECA-E683-426B-8AB2-9091AB7DDAE1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478611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96E1A1-0EDE-4862-8274-2FE5414E1677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192754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3A0465C-DD32-41C8-B03D-65D4BE39E4DC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290937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8" y="204792"/>
            <a:ext cx="3008313" cy="871538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4205C73-07ED-420F-99F1-71CE8170778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597631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4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2A8905-4595-4E30-9660-59CD5613D6BD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561392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4C665972-EDA9-4A70-8A50-1B6E1944E5C3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107886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6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6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D5483EE2-C553-4125-AAEB-4402089157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77062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37CCE-21C0-4328-AF97-391BB2283787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68C93-B7B3-44AE-B7AE-B44F070468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63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4685110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5110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685110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2E510-496B-435B-9093-65E6B0B06D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336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55613" indent="-455613" algn="l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</a:defRPr>
      </a:lvl4pPr>
      <a:lvl5pPr marL="2741613" indent="-303213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pptmb_14.html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lfppt.com/" TargetMode="Externa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zchb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1"/>
            <a:ext cx="9142413" cy="5143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6" name="矩形 1265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gradFill flip="none" rotWithShape="1">
            <a:gsLst>
              <a:gs pos="18000">
                <a:srgbClr val="386774">
                  <a:lumMod val="90000"/>
                </a:srgbClr>
              </a:gs>
              <a:gs pos="0">
                <a:srgbClr val="93F7B9"/>
              </a:gs>
              <a:gs pos="43000">
                <a:srgbClr val="071D65">
                  <a:lumMod val="58000"/>
                </a:srgbClr>
              </a:gs>
              <a:gs pos="100000">
                <a:srgbClr val="000F2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86" name="Picture 262" descr="F:\项目\华大\geek-1280x800副本.jpg"/>
          <p:cNvPicPr>
            <a:picLocks noChangeAspect="1" noChangeArrowheads="1"/>
          </p:cNvPicPr>
          <p:nvPr/>
        </p:nvPicPr>
        <p:blipFill>
          <a:blip r:embed="rId2"/>
          <a:srcRect t="3047" b="1715"/>
          <a:stretch>
            <a:fillRect/>
          </a:stretch>
        </p:blipFill>
        <p:spPr>
          <a:xfrm flipH="1">
            <a:off x="0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4" name="椭圆 1263"/>
          <p:cNvSpPr/>
          <p:nvPr/>
        </p:nvSpPr>
        <p:spPr>
          <a:xfrm flipH="1">
            <a:off x="2714495" y="1133904"/>
            <a:ext cx="3581837" cy="3070132"/>
          </a:xfrm>
          <a:prstGeom prst="ellipse">
            <a:avLst/>
          </a:prstGeom>
          <a:gradFill flip="none" rotWithShape="1">
            <a:gsLst>
              <a:gs pos="0">
                <a:srgbClr val="B4FEAA">
                  <a:alpha val="67000"/>
                </a:srgbClr>
              </a:gs>
              <a:gs pos="28000">
                <a:srgbClr val="54F658">
                  <a:alpha val="58000"/>
                </a:srgbClr>
              </a:gs>
              <a:gs pos="100000">
                <a:srgbClr val="92D050">
                  <a:shade val="100000"/>
                  <a:satMod val="115000"/>
                  <a:lumMod val="41000"/>
                  <a:lumOff val="59000"/>
                  <a:alpha val="67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9" name="Freeform 137"/>
          <p:cNvSpPr/>
          <p:nvPr/>
        </p:nvSpPr>
        <p:spPr>
          <a:xfrm flipH="1">
            <a:off x="5522805" y="1064851"/>
            <a:ext cx="467621" cy="1363963"/>
          </a:xfrm>
          <a:custGeom>
            <a:avLst/>
            <a:gdLst>
              <a:gd name="T0" fmla="*/ 0 w 296"/>
              <a:gd name="T1" fmla="*/ 0 h 886"/>
              <a:gd name="T2" fmla="*/ 296 w 296"/>
              <a:gd name="T3" fmla="*/ 293 h 886"/>
              <a:gd name="T4" fmla="*/ 296 w 296"/>
              <a:gd name="T5" fmla="*/ 450 h 886"/>
              <a:gd name="T6" fmla="*/ 199 w 296"/>
              <a:gd name="T7" fmla="*/ 549 h 886"/>
              <a:gd name="T8" fmla="*/ 197 w 296"/>
              <a:gd name="T9" fmla="*/ 886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6" h="886">
                <a:moveTo>
                  <a:pt x="0" y="0"/>
                </a:moveTo>
                <a:lnTo>
                  <a:pt x="296" y="293"/>
                </a:lnTo>
                <a:lnTo>
                  <a:pt x="296" y="450"/>
                </a:lnTo>
                <a:lnTo>
                  <a:pt x="199" y="549"/>
                </a:lnTo>
                <a:lnTo>
                  <a:pt x="197" y="886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0" name="Freeform 138"/>
          <p:cNvSpPr/>
          <p:nvPr/>
        </p:nvSpPr>
        <p:spPr>
          <a:xfrm flipH="1">
            <a:off x="5728179" y="750801"/>
            <a:ext cx="344396" cy="1710342"/>
          </a:xfrm>
          <a:custGeom>
            <a:avLst/>
            <a:gdLst>
              <a:gd name="T0" fmla="*/ 73 w 218"/>
              <a:gd name="T1" fmla="*/ 0 h 1111"/>
              <a:gd name="T2" fmla="*/ 73 w 218"/>
              <a:gd name="T3" fmla="*/ 99 h 1111"/>
              <a:gd name="T4" fmla="*/ 0 w 218"/>
              <a:gd name="T5" fmla="*/ 172 h 1111"/>
              <a:gd name="T6" fmla="*/ 0 w 218"/>
              <a:gd name="T7" fmla="*/ 204 h 1111"/>
              <a:gd name="T8" fmla="*/ 134 w 218"/>
              <a:gd name="T9" fmla="*/ 336 h 1111"/>
              <a:gd name="T10" fmla="*/ 134 w 218"/>
              <a:gd name="T11" fmla="*/ 512 h 1111"/>
              <a:gd name="T12" fmla="*/ 58 w 218"/>
              <a:gd name="T13" fmla="*/ 585 h 1111"/>
              <a:gd name="T14" fmla="*/ 58 w 218"/>
              <a:gd name="T15" fmla="*/ 633 h 1111"/>
              <a:gd name="T16" fmla="*/ 178 w 218"/>
              <a:gd name="T17" fmla="*/ 755 h 1111"/>
              <a:gd name="T18" fmla="*/ 178 w 218"/>
              <a:gd name="T19" fmla="*/ 780 h 1111"/>
              <a:gd name="T20" fmla="*/ 218 w 218"/>
              <a:gd name="T21" fmla="*/ 820 h 1111"/>
              <a:gd name="T22" fmla="*/ 218 w 218"/>
              <a:gd name="T23" fmla="*/ 1111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8" h="1111">
                <a:moveTo>
                  <a:pt x="73" y="0"/>
                </a:moveTo>
                <a:lnTo>
                  <a:pt x="73" y="99"/>
                </a:lnTo>
                <a:lnTo>
                  <a:pt x="0" y="172"/>
                </a:lnTo>
                <a:lnTo>
                  <a:pt x="0" y="204"/>
                </a:lnTo>
                <a:lnTo>
                  <a:pt x="134" y="336"/>
                </a:lnTo>
                <a:lnTo>
                  <a:pt x="134" y="512"/>
                </a:lnTo>
                <a:lnTo>
                  <a:pt x="58" y="585"/>
                </a:lnTo>
                <a:lnTo>
                  <a:pt x="58" y="633"/>
                </a:lnTo>
                <a:lnTo>
                  <a:pt x="178" y="755"/>
                </a:lnTo>
                <a:lnTo>
                  <a:pt x="178" y="780"/>
                </a:lnTo>
                <a:lnTo>
                  <a:pt x="218" y="820"/>
                </a:lnTo>
                <a:lnTo>
                  <a:pt x="218" y="1111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1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1" name="Freeform 139"/>
          <p:cNvSpPr/>
          <p:nvPr/>
        </p:nvSpPr>
        <p:spPr>
          <a:xfrm flipH="1">
            <a:off x="5775573" y="750801"/>
            <a:ext cx="347556" cy="1753447"/>
          </a:xfrm>
          <a:custGeom>
            <a:avLst/>
            <a:gdLst>
              <a:gd name="T0" fmla="*/ 76 w 220"/>
              <a:gd name="T1" fmla="*/ 0 h 1139"/>
              <a:gd name="T2" fmla="*/ 76 w 220"/>
              <a:gd name="T3" fmla="*/ 90 h 1139"/>
              <a:gd name="T4" fmla="*/ 0 w 220"/>
              <a:gd name="T5" fmla="*/ 164 h 1139"/>
              <a:gd name="T6" fmla="*/ 0 w 220"/>
              <a:gd name="T7" fmla="*/ 216 h 1139"/>
              <a:gd name="T8" fmla="*/ 138 w 220"/>
              <a:gd name="T9" fmla="*/ 350 h 1139"/>
              <a:gd name="T10" fmla="*/ 138 w 220"/>
              <a:gd name="T11" fmla="*/ 495 h 1139"/>
              <a:gd name="T12" fmla="*/ 57 w 220"/>
              <a:gd name="T13" fmla="*/ 577 h 1139"/>
              <a:gd name="T14" fmla="*/ 57 w 220"/>
              <a:gd name="T15" fmla="*/ 646 h 1139"/>
              <a:gd name="T16" fmla="*/ 180 w 220"/>
              <a:gd name="T17" fmla="*/ 767 h 1139"/>
              <a:gd name="T18" fmla="*/ 180 w 220"/>
              <a:gd name="T19" fmla="*/ 801 h 1139"/>
              <a:gd name="T20" fmla="*/ 220 w 220"/>
              <a:gd name="T21" fmla="*/ 832 h 1139"/>
              <a:gd name="T22" fmla="*/ 220 w 220"/>
              <a:gd name="T23" fmla="*/ 1139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0" h="1139">
                <a:moveTo>
                  <a:pt x="76" y="0"/>
                </a:moveTo>
                <a:lnTo>
                  <a:pt x="76" y="90"/>
                </a:lnTo>
                <a:lnTo>
                  <a:pt x="0" y="164"/>
                </a:lnTo>
                <a:lnTo>
                  <a:pt x="0" y="216"/>
                </a:lnTo>
                <a:lnTo>
                  <a:pt x="138" y="350"/>
                </a:lnTo>
                <a:lnTo>
                  <a:pt x="138" y="495"/>
                </a:lnTo>
                <a:lnTo>
                  <a:pt x="57" y="577"/>
                </a:lnTo>
                <a:lnTo>
                  <a:pt x="57" y="646"/>
                </a:lnTo>
                <a:lnTo>
                  <a:pt x="180" y="767"/>
                </a:lnTo>
                <a:lnTo>
                  <a:pt x="180" y="801"/>
                </a:lnTo>
                <a:lnTo>
                  <a:pt x="220" y="832"/>
                </a:lnTo>
                <a:lnTo>
                  <a:pt x="220" y="1139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1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2" name="Freeform 140"/>
          <p:cNvSpPr/>
          <p:nvPr/>
        </p:nvSpPr>
        <p:spPr>
          <a:xfrm flipH="1">
            <a:off x="5854562" y="750801"/>
            <a:ext cx="473940" cy="1420923"/>
          </a:xfrm>
          <a:custGeom>
            <a:avLst/>
            <a:gdLst>
              <a:gd name="T0" fmla="*/ 172 w 300"/>
              <a:gd name="T1" fmla="*/ 0 h 923"/>
              <a:gd name="T2" fmla="*/ 172 w 300"/>
              <a:gd name="T3" fmla="*/ 78 h 923"/>
              <a:gd name="T4" fmla="*/ 40 w 300"/>
              <a:gd name="T5" fmla="*/ 204 h 923"/>
              <a:gd name="T6" fmla="*/ 40 w 300"/>
              <a:gd name="T7" fmla="*/ 317 h 923"/>
              <a:gd name="T8" fmla="*/ 0 w 300"/>
              <a:gd name="T9" fmla="*/ 359 h 923"/>
              <a:gd name="T10" fmla="*/ 0 w 300"/>
              <a:gd name="T11" fmla="*/ 581 h 923"/>
              <a:gd name="T12" fmla="*/ 224 w 300"/>
              <a:gd name="T13" fmla="*/ 805 h 923"/>
              <a:gd name="T14" fmla="*/ 224 w 300"/>
              <a:gd name="T15" fmla="*/ 851 h 923"/>
              <a:gd name="T16" fmla="*/ 300 w 300"/>
              <a:gd name="T17" fmla="*/ 923 h 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0" h="923">
                <a:moveTo>
                  <a:pt x="172" y="0"/>
                </a:moveTo>
                <a:lnTo>
                  <a:pt x="172" y="78"/>
                </a:lnTo>
                <a:lnTo>
                  <a:pt x="40" y="204"/>
                </a:lnTo>
                <a:lnTo>
                  <a:pt x="40" y="317"/>
                </a:lnTo>
                <a:lnTo>
                  <a:pt x="0" y="359"/>
                </a:lnTo>
                <a:lnTo>
                  <a:pt x="0" y="581"/>
                </a:lnTo>
                <a:lnTo>
                  <a:pt x="224" y="805"/>
                </a:lnTo>
                <a:lnTo>
                  <a:pt x="224" y="851"/>
                </a:lnTo>
                <a:lnTo>
                  <a:pt x="300" y="923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1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3" name="Freeform 141"/>
          <p:cNvSpPr/>
          <p:nvPr/>
        </p:nvSpPr>
        <p:spPr>
          <a:xfrm flipH="1">
            <a:off x="5854562" y="1144903"/>
            <a:ext cx="423386" cy="965243"/>
          </a:xfrm>
          <a:custGeom>
            <a:avLst/>
            <a:gdLst>
              <a:gd name="T0" fmla="*/ 165 w 268"/>
              <a:gd name="T1" fmla="*/ 268 h 627"/>
              <a:gd name="T2" fmla="*/ 205 w 268"/>
              <a:gd name="T3" fmla="*/ 226 h 627"/>
              <a:gd name="T4" fmla="*/ 205 w 268"/>
              <a:gd name="T5" fmla="*/ 105 h 627"/>
              <a:gd name="T6" fmla="*/ 98 w 268"/>
              <a:gd name="T7" fmla="*/ 0 h 627"/>
              <a:gd name="T8" fmla="*/ 39 w 268"/>
              <a:gd name="T9" fmla="*/ 0 h 627"/>
              <a:gd name="T10" fmla="*/ 39 w 268"/>
              <a:gd name="T11" fmla="*/ 75 h 627"/>
              <a:gd name="T12" fmla="*/ 0 w 268"/>
              <a:gd name="T13" fmla="*/ 117 h 627"/>
              <a:gd name="T14" fmla="*/ 0 w 268"/>
              <a:gd name="T15" fmla="*/ 312 h 627"/>
              <a:gd name="T16" fmla="*/ 222 w 268"/>
              <a:gd name="T17" fmla="*/ 535 h 627"/>
              <a:gd name="T18" fmla="*/ 222 w 268"/>
              <a:gd name="T19" fmla="*/ 583 h 627"/>
              <a:gd name="T20" fmla="*/ 268 w 268"/>
              <a:gd name="T21" fmla="*/ 627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8" h="627">
                <a:moveTo>
                  <a:pt x="165" y="268"/>
                </a:moveTo>
                <a:lnTo>
                  <a:pt x="205" y="226"/>
                </a:lnTo>
                <a:lnTo>
                  <a:pt x="205" y="105"/>
                </a:lnTo>
                <a:lnTo>
                  <a:pt x="98" y="0"/>
                </a:lnTo>
                <a:lnTo>
                  <a:pt x="39" y="0"/>
                </a:lnTo>
                <a:lnTo>
                  <a:pt x="39" y="75"/>
                </a:lnTo>
                <a:lnTo>
                  <a:pt x="0" y="117"/>
                </a:lnTo>
                <a:lnTo>
                  <a:pt x="0" y="312"/>
                </a:lnTo>
                <a:lnTo>
                  <a:pt x="222" y="535"/>
                </a:lnTo>
                <a:lnTo>
                  <a:pt x="222" y="583"/>
                </a:lnTo>
                <a:lnTo>
                  <a:pt x="268" y="627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1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4" name="Freeform 142"/>
          <p:cNvSpPr/>
          <p:nvPr/>
        </p:nvSpPr>
        <p:spPr>
          <a:xfrm flipH="1">
            <a:off x="5854561" y="1215718"/>
            <a:ext cx="377573" cy="823612"/>
          </a:xfrm>
          <a:custGeom>
            <a:avLst/>
            <a:gdLst>
              <a:gd name="T0" fmla="*/ 239 w 239"/>
              <a:gd name="T1" fmla="*/ 535 h 535"/>
              <a:gd name="T2" fmla="*/ 222 w 239"/>
              <a:gd name="T3" fmla="*/ 522 h 535"/>
              <a:gd name="T4" fmla="*/ 222 w 239"/>
              <a:gd name="T5" fmla="*/ 478 h 535"/>
              <a:gd name="T6" fmla="*/ 0 w 239"/>
              <a:gd name="T7" fmla="*/ 258 h 535"/>
              <a:gd name="T8" fmla="*/ 0 w 239"/>
              <a:gd name="T9" fmla="*/ 80 h 535"/>
              <a:gd name="T10" fmla="*/ 38 w 239"/>
              <a:gd name="T11" fmla="*/ 44 h 535"/>
              <a:gd name="T12" fmla="*/ 38 w 239"/>
              <a:gd name="T13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9" h="535">
                <a:moveTo>
                  <a:pt x="239" y="535"/>
                </a:moveTo>
                <a:lnTo>
                  <a:pt x="222" y="522"/>
                </a:lnTo>
                <a:lnTo>
                  <a:pt x="222" y="478"/>
                </a:lnTo>
                <a:lnTo>
                  <a:pt x="0" y="258"/>
                </a:lnTo>
                <a:lnTo>
                  <a:pt x="0" y="80"/>
                </a:lnTo>
                <a:lnTo>
                  <a:pt x="38" y="44"/>
                </a:lnTo>
                <a:lnTo>
                  <a:pt x="38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1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5" name="Oval 162"/>
          <p:cNvSpPr>
            <a:spLocks noChangeArrowheads="1"/>
          </p:cNvSpPr>
          <p:nvPr/>
        </p:nvSpPr>
        <p:spPr>
          <a:xfrm flipH="1">
            <a:off x="3979340" y="4245378"/>
            <a:ext cx="47394" cy="46184"/>
          </a:xfrm>
          <a:prstGeom prst="ellipse">
            <a:avLst/>
          </a:prstGeom>
          <a:noFill/>
          <a:ln w="19050" cap="flat">
            <a:solidFill>
              <a:schemeClr val="accent5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6" name="Oval 163"/>
          <p:cNvSpPr>
            <a:spLocks noChangeArrowheads="1"/>
          </p:cNvSpPr>
          <p:nvPr/>
        </p:nvSpPr>
        <p:spPr>
          <a:xfrm flipH="1">
            <a:off x="3887712" y="4259233"/>
            <a:ext cx="45815" cy="44645"/>
          </a:xfrm>
          <a:prstGeom prst="ellipse">
            <a:avLst/>
          </a:prstGeom>
          <a:noFill/>
          <a:ln w="19050" cap="flat">
            <a:solidFill>
              <a:schemeClr val="accent5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7" name="Oval 164"/>
          <p:cNvSpPr>
            <a:spLocks noChangeArrowheads="1"/>
          </p:cNvSpPr>
          <p:nvPr/>
        </p:nvSpPr>
        <p:spPr>
          <a:xfrm flipH="1">
            <a:off x="4341114" y="4285404"/>
            <a:ext cx="45815" cy="44645"/>
          </a:xfrm>
          <a:prstGeom prst="ellipse">
            <a:avLst/>
          </a:prstGeom>
          <a:noFill/>
          <a:ln w="19050" cap="flat">
            <a:solidFill>
              <a:srgbClr val="2876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8" name="Oval 165"/>
          <p:cNvSpPr>
            <a:spLocks noChangeArrowheads="1"/>
          </p:cNvSpPr>
          <p:nvPr/>
        </p:nvSpPr>
        <p:spPr>
          <a:xfrm flipH="1">
            <a:off x="3426410" y="4020617"/>
            <a:ext cx="45815" cy="44645"/>
          </a:xfrm>
          <a:prstGeom prst="ellipse">
            <a:avLst/>
          </a:prstGeom>
          <a:noFill/>
          <a:ln w="19050" cap="flat">
            <a:solidFill>
              <a:schemeClr val="accent5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9" name="Oval 166"/>
          <p:cNvSpPr>
            <a:spLocks noChangeArrowheads="1"/>
          </p:cNvSpPr>
          <p:nvPr/>
        </p:nvSpPr>
        <p:spPr>
          <a:xfrm flipH="1">
            <a:off x="3363218" y="4071418"/>
            <a:ext cx="47394" cy="46184"/>
          </a:xfrm>
          <a:prstGeom prst="ellipse">
            <a:avLst/>
          </a:prstGeom>
          <a:noFill/>
          <a:ln w="19050" cap="flat">
            <a:solidFill>
              <a:schemeClr val="accent5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1" name="Oval 168"/>
          <p:cNvSpPr>
            <a:spLocks noChangeArrowheads="1"/>
          </p:cNvSpPr>
          <p:nvPr/>
        </p:nvSpPr>
        <p:spPr>
          <a:xfrm flipH="1">
            <a:off x="3293707" y="3638830"/>
            <a:ext cx="47394" cy="46184"/>
          </a:xfrm>
          <a:prstGeom prst="ellipse">
            <a:avLst/>
          </a:prstGeom>
          <a:noFill/>
          <a:ln w="19050" cap="flat">
            <a:solidFill>
              <a:srgbClr val="0CA86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1" name="Oval 178"/>
          <p:cNvSpPr>
            <a:spLocks noChangeArrowheads="1"/>
          </p:cNvSpPr>
          <p:nvPr/>
        </p:nvSpPr>
        <p:spPr>
          <a:xfrm flipH="1">
            <a:off x="5987265" y="1021746"/>
            <a:ext cx="45815" cy="46184"/>
          </a:xfrm>
          <a:prstGeom prst="ellipse">
            <a:avLst/>
          </a:prstGeom>
          <a:noFill/>
          <a:ln w="19050" cap="flat">
            <a:solidFill>
              <a:srgbClr val="00206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"/>
          <p:cNvGrpSpPr/>
          <p:nvPr/>
        </p:nvGrpSpPr>
        <p:grpSpPr>
          <a:xfrm>
            <a:off x="3271590" y="1171074"/>
            <a:ext cx="2924209" cy="2932674"/>
            <a:chOff x="3271590" y="1171074"/>
            <a:chExt cx="2924209" cy="2932674"/>
          </a:xfrm>
        </p:grpSpPr>
        <p:sp>
          <p:nvSpPr>
            <p:cNvPr id="1177" name="Oval 174"/>
            <p:cNvSpPr>
              <a:spLocks noChangeArrowheads="1"/>
            </p:cNvSpPr>
            <p:nvPr/>
          </p:nvSpPr>
          <p:spPr>
            <a:xfrm flipH="1">
              <a:off x="3761328" y="3178531"/>
              <a:ext cx="45815" cy="44645"/>
            </a:xfrm>
            <a:prstGeom prst="ellipse">
              <a:avLst/>
            </a:prstGeom>
            <a:noFill/>
            <a:ln w="19050" cap="flat">
              <a:solidFill>
                <a:srgbClr val="0CA86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8" name="Oval 175"/>
            <p:cNvSpPr>
              <a:spLocks noChangeArrowheads="1"/>
            </p:cNvSpPr>
            <p:nvPr/>
          </p:nvSpPr>
          <p:spPr>
            <a:xfrm flipH="1">
              <a:off x="4003037" y="3007651"/>
              <a:ext cx="45815" cy="44645"/>
            </a:xfrm>
            <a:prstGeom prst="ellipse">
              <a:avLst/>
            </a:prstGeom>
            <a:noFill/>
            <a:ln w="19050" cap="flat">
              <a:solidFill>
                <a:srgbClr val="B4FEA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9" name="组合"/>
            <p:cNvGrpSpPr/>
            <p:nvPr/>
          </p:nvGrpSpPr>
          <p:grpSpPr>
            <a:xfrm>
              <a:off x="3271590" y="1171074"/>
              <a:ext cx="2924209" cy="2932674"/>
              <a:chOff x="3271590" y="1171074"/>
              <a:chExt cx="2924209" cy="2932674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4429583" y="3293991"/>
                <a:ext cx="1597177" cy="809757"/>
                <a:chOff x="4429583" y="3293991"/>
                <a:chExt cx="1597177" cy="809757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5802429" y="3293991"/>
                  <a:ext cx="224331" cy="374090"/>
                  <a:chOff x="5802429" y="3293991"/>
                  <a:chExt cx="224331" cy="374090"/>
                </a:xfrm>
              </p:grpSpPr>
              <p:sp>
                <p:nvSpPr>
                  <p:cNvPr id="1147" name="Oval 145"/>
                  <p:cNvSpPr>
                    <a:spLocks noChangeArrowheads="1"/>
                  </p:cNvSpPr>
                  <p:nvPr/>
                </p:nvSpPr>
                <p:spPr>
                  <a:xfrm flipH="1">
                    <a:off x="5980945" y="3293991"/>
                    <a:ext cx="45815" cy="44645"/>
                  </a:xfrm>
                  <a:prstGeom prst="ellipse">
                    <a:avLst/>
                  </a:prstGeom>
                  <a:noFill/>
                  <a:ln w="19050" cap="flat">
                    <a:solidFill>
                      <a:srgbClr val="0B8B60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8" name="Oval 146"/>
                  <p:cNvSpPr>
                    <a:spLocks noChangeArrowheads="1"/>
                  </p:cNvSpPr>
                  <p:nvPr/>
                </p:nvSpPr>
                <p:spPr>
                  <a:xfrm flipH="1">
                    <a:off x="5834025" y="3511054"/>
                    <a:ext cx="47394" cy="44645"/>
                  </a:xfrm>
                  <a:prstGeom prst="ellipse">
                    <a:avLst/>
                  </a:prstGeom>
                  <a:noFill/>
                  <a:ln w="19050" cap="flat">
                    <a:solidFill>
                      <a:srgbClr val="0B8B60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9" name="Oval 147"/>
                  <p:cNvSpPr>
                    <a:spLocks noChangeArrowheads="1"/>
                  </p:cNvSpPr>
                  <p:nvPr/>
                </p:nvSpPr>
                <p:spPr>
                  <a:xfrm flipH="1">
                    <a:off x="5878259" y="3564936"/>
                    <a:ext cx="45815" cy="46184"/>
                  </a:xfrm>
                  <a:prstGeom prst="ellipse">
                    <a:avLst/>
                  </a:prstGeom>
                  <a:noFill/>
                  <a:ln w="19050" cap="flat">
                    <a:solidFill>
                      <a:srgbClr val="0B8B60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0" name="Oval 148"/>
                  <p:cNvSpPr>
                    <a:spLocks noChangeArrowheads="1"/>
                  </p:cNvSpPr>
                  <p:nvPr/>
                </p:nvSpPr>
                <p:spPr>
                  <a:xfrm flipH="1">
                    <a:off x="5802429" y="3623436"/>
                    <a:ext cx="45815" cy="44645"/>
                  </a:xfrm>
                  <a:prstGeom prst="ellipse">
                    <a:avLst/>
                  </a:prstGeom>
                  <a:noFill/>
                  <a:ln w="19050" cap="flat">
                    <a:solidFill>
                      <a:srgbClr val="0B8B60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53" name="Oval 151"/>
                <p:cNvSpPr>
                  <a:spLocks noChangeArrowheads="1"/>
                </p:cNvSpPr>
                <p:nvPr/>
              </p:nvSpPr>
              <p:spPr>
                <a:xfrm flipH="1">
                  <a:off x="4615999" y="3300149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4" name="Oval 152"/>
                <p:cNvSpPr>
                  <a:spLocks noChangeArrowheads="1"/>
                </p:cNvSpPr>
                <p:nvPr/>
              </p:nvSpPr>
              <p:spPr>
                <a:xfrm flipH="1">
                  <a:off x="4525951" y="3306307"/>
                  <a:ext cx="47394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5" name="Oval 153"/>
                <p:cNvSpPr>
                  <a:spLocks noChangeArrowheads="1"/>
                </p:cNvSpPr>
                <p:nvPr/>
              </p:nvSpPr>
              <p:spPr>
                <a:xfrm flipH="1">
                  <a:off x="4459599" y="3423306"/>
                  <a:ext cx="47394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7" name="Oval 154"/>
                <p:cNvSpPr>
                  <a:spLocks noChangeArrowheads="1"/>
                </p:cNvSpPr>
                <p:nvPr/>
              </p:nvSpPr>
              <p:spPr>
                <a:xfrm flipH="1">
                  <a:off x="4470657" y="3506437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0" name="Oval 157"/>
                <p:cNvSpPr>
                  <a:spLocks noChangeArrowheads="1"/>
                </p:cNvSpPr>
                <p:nvPr/>
              </p:nvSpPr>
              <p:spPr>
                <a:xfrm flipH="1">
                  <a:off x="4745542" y="3564936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1" name="Oval 158"/>
                <p:cNvSpPr>
                  <a:spLocks noChangeArrowheads="1"/>
                </p:cNvSpPr>
                <p:nvPr/>
              </p:nvSpPr>
              <p:spPr>
                <a:xfrm flipH="1">
                  <a:off x="4679191" y="3638830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2" name="Oval 159"/>
                <p:cNvSpPr>
                  <a:spLocks noChangeArrowheads="1"/>
                </p:cNvSpPr>
                <p:nvPr/>
              </p:nvSpPr>
              <p:spPr>
                <a:xfrm flipH="1">
                  <a:off x="4668133" y="3726579"/>
                  <a:ext cx="47394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4" name="Oval 161"/>
                <p:cNvSpPr>
                  <a:spLocks noChangeArrowheads="1"/>
                </p:cNvSpPr>
                <p:nvPr/>
              </p:nvSpPr>
              <p:spPr>
                <a:xfrm flipH="1">
                  <a:off x="4429583" y="4059103"/>
                  <a:ext cx="47394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271590" y="1171074"/>
                <a:ext cx="2924209" cy="2681741"/>
                <a:chOff x="3271590" y="1171074"/>
                <a:chExt cx="2924209" cy="2681741"/>
              </a:xfrm>
            </p:grpSpPr>
            <p:sp>
              <p:nvSpPr>
                <p:cNvPr id="1145" name="Oval 143"/>
                <p:cNvSpPr>
                  <a:spLocks noChangeArrowheads="1"/>
                </p:cNvSpPr>
                <p:nvPr/>
              </p:nvSpPr>
              <p:spPr>
                <a:xfrm flipH="1">
                  <a:off x="6014122" y="1551321"/>
                  <a:ext cx="45815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B8B60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46" name="Oval 144"/>
                <p:cNvSpPr>
                  <a:spLocks noChangeArrowheads="1"/>
                </p:cNvSpPr>
                <p:nvPr/>
              </p:nvSpPr>
              <p:spPr>
                <a:xfrm flipH="1">
                  <a:off x="4788197" y="1497439"/>
                  <a:ext cx="45815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CA86D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8" name="Oval 155"/>
                <p:cNvSpPr>
                  <a:spLocks noChangeArrowheads="1"/>
                </p:cNvSpPr>
                <p:nvPr/>
              </p:nvSpPr>
              <p:spPr>
                <a:xfrm flipH="1">
                  <a:off x="4562287" y="3552620"/>
                  <a:ext cx="47394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9" name="Oval 156"/>
                <p:cNvSpPr>
                  <a:spLocks noChangeArrowheads="1"/>
                </p:cNvSpPr>
                <p:nvPr/>
              </p:nvSpPr>
              <p:spPr>
                <a:xfrm flipH="1">
                  <a:off x="4549647" y="3626515"/>
                  <a:ext cx="45815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3" name="Oval 160"/>
                <p:cNvSpPr>
                  <a:spLocks noChangeArrowheads="1"/>
                </p:cNvSpPr>
                <p:nvPr/>
              </p:nvSpPr>
              <p:spPr>
                <a:xfrm flipH="1">
                  <a:off x="4565446" y="3752750"/>
                  <a:ext cx="47394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0" name="Oval 167"/>
                <p:cNvSpPr>
                  <a:spLocks noChangeArrowheads="1"/>
                </p:cNvSpPr>
                <p:nvPr/>
              </p:nvSpPr>
              <p:spPr>
                <a:xfrm flipH="1">
                  <a:off x="3682338" y="3806631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CA86D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2" name="Oval 169"/>
                <p:cNvSpPr>
                  <a:spLocks noChangeArrowheads="1"/>
                </p:cNvSpPr>
                <p:nvPr/>
              </p:nvSpPr>
              <p:spPr>
                <a:xfrm flipH="1">
                  <a:off x="3423251" y="3588028"/>
                  <a:ext cx="45815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CA86D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3" name="Oval 170"/>
                <p:cNvSpPr>
                  <a:spLocks noChangeArrowheads="1"/>
                </p:cNvSpPr>
                <p:nvPr/>
              </p:nvSpPr>
              <p:spPr>
                <a:xfrm flipH="1">
                  <a:off x="3519618" y="3511054"/>
                  <a:ext cx="45815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B8B60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4" name="Oval 171"/>
                <p:cNvSpPr>
                  <a:spLocks noChangeArrowheads="1"/>
                </p:cNvSpPr>
                <p:nvPr/>
              </p:nvSpPr>
              <p:spPr>
                <a:xfrm flipH="1">
                  <a:off x="3360059" y="3423306"/>
                  <a:ext cx="47394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B8B60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5" name="Oval 172"/>
                <p:cNvSpPr>
                  <a:spLocks noChangeArrowheads="1"/>
                </p:cNvSpPr>
                <p:nvPr/>
              </p:nvSpPr>
              <p:spPr>
                <a:xfrm flipH="1">
                  <a:off x="3296867" y="3364806"/>
                  <a:ext cx="47394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B8B60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6" name="Oval 173"/>
                <p:cNvSpPr>
                  <a:spLocks noChangeArrowheads="1"/>
                </p:cNvSpPr>
                <p:nvPr/>
              </p:nvSpPr>
              <p:spPr>
                <a:xfrm flipH="1">
                  <a:off x="3271590" y="3303228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B8B60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" name="Oval 176"/>
                <p:cNvSpPr>
                  <a:spLocks noChangeArrowheads="1"/>
                </p:cNvSpPr>
                <p:nvPr/>
              </p:nvSpPr>
              <p:spPr>
                <a:xfrm flipH="1">
                  <a:off x="3426410" y="3458713"/>
                  <a:ext cx="45815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B8B60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" name="Oval 177"/>
                <p:cNvSpPr>
                  <a:spLocks noChangeArrowheads="1"/>
                </p:cNvSpPr>
                <p:nvPr/>
              </p:nvSpPr>
              <p:spPr>
                <a:xfrm flipH="1">
                  <a:off x="5314271" y="2028554"/>
                  <a:ext cx="47394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EC881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2" name="Oval 179"/>
                <p:cNvSpPr>
                  <a:spLocks noChangeArrowheads="1"/>
                </p:cNvSpPr>
                <p:nvPr/>
              </p:nvSpPr>
              <p:spPr>
                <a:xfrm flipH="1">
                  <a:off x="5808748" y="2028554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CA86D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3" name="Oval 180"/>
                <p:cNvSpPr>
                  <a:spLocks noChangeArrowheads="1"/>
                </p:cNvSpPr>
                <p:nvPr/>
              </p:nvSpPr>
              <p:spPr>
                <a:xfrm flipH="1">
                  <a:off x="5808748" y="2096290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CA86D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4" name="Oval 181"/>
                <p:cNvSpPr>
                  <a:spLocks noChangeArrowheads="1"/>
                </p:cNvSpPr>
                <p:nvPr/>
              </p:nvSpPr>
              <p:spPr>
                <a:xfrm flipH="1">
                  <a:off x="5811907" y="2164027"/>
                  <a:ext cx="45815" cy="46184"/>
                </a:xfrm>
                <a:prstGeom prst="ellipse">
                  <a:avLst/>
                </a:prstGeom>
                <a:noFill/>
                <a:ln w="19050" cap="flat">
                  <a:solidFill>
                    <a:srgbClr val="0CA86D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5" name="Oval 182"/>
                <p:cNvSpPr>
                  <a:spLocks noChangeArrowheads="1"/>
                </p:cNvSpPr>
                <p:nvPr/>
              </p:nvSpPr>
              <p:spPr>
                <a:xfrm flipH="1">
                  <a:off x="6149984" y="1171074"/>
                  <a:ext cx="45815" cy="44645"/>
                </a:xfrm>
                <a:prstGeom prst="ellipse">
                  <a:avLst/>
                </a:prstGeom>
                <a:noFill/>
                <a:ln w="19050" cap="flat">
                  <a:solidFill>
                    <a:srgbClr val="0D35B3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186" name="Freeform 183"/>
          <p:cNvSpPr/>
          <p:nvPr/>
        </p:nvSpPr>
        <p:spPr>
          <a:xfrm flipH="1">
            <a:off x="5854561" y="1963897"/>
            <a:ext cx="1126397" cy="267866"/>
          </a:xfrm>
          <a:custGeom>
            <a:avLst/>
            <a:gdLst>
              <a:gd name="T0" fmla="*/ 0 w 713"/>
              <a:gd name="T1" fmla="*/ 0 h 174"/>
              <a:gd name="T2" fmla="*/ 61 w 713"/>
              <a:gd name="T3" fmla="*/ 0 h 174"/>
              <a:gd name="T4" fmla="*/ 94 w 713"/>
              <a:gd name="T5" fmla="*/ 32 h 174"/>
              <a:gd name="T6" fmla="*/ 191 w 713"/>
              <a:gd name="T7" fmla="*/ 32 h 174"/>
              <a:gd name="T8" fmla="*/ 258 w 713"/>
              <a:gd name="T9" fmla="*/ 95 h 174"/>
              <a:gd name="T10" fmla="*/ 629 w 713"/>
              <a:gd name="T11" fmla="*/ 95 h 174"/>
              <a:gd name="T12" fmla="*/ 713 w 713"/>
              <a:gd name="T13" fmla="*/ 17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3" h="174">
                <a:moveTo>
                  <a:pt x="0" y="0"/>
                </a:moveTo>
                <a:lnTo>
                  <a:pt x="61" y="0"/>
                </a:lnTo>
                <a:lnTo>
                  <a:pt x="94" y="32"/>
                </a:lnTo>
                <a:lnTo>
                  <a:pt x="191" y="32"/>
                </a:lnTo>
                <a:lnTo>
                  <a:pt x="258" y="95"/>
                </a:lnTo>
                <a:lnTo>
                  <a:pt x="629" y="95"/>
                </a:lnTo>
                <a:lnTo>
                  <a:pt x="713" y="174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7" name="Freeform 184"/>
          <p:cNvSpPr/>
          <p:nvPr/>
        </p:nvSpPr>
        <p:spPr>
          <a:xfrm flipH="1">
            <a:off x="5854561" y="2022396"/>
            <a:ext cx="1673008" cy="264787"/>
          </a:xfrm>
          <a:custGeom>
            <a:avLst/>
            <a:gdLst>
              <a:gd name="T0" fmla="*/ 0 w 1059"/>
              <a:gd name="T1" fmla="*/ 170 h 172"/>
              <a:gd name="T2" fmla="*/ 157 w 1059"/>
              <a:gd name="T3" fmla="*/ 170 h 172"/>
              <a:gd name="T4" fmla="*/ 323 w 1059"/>
              <a:gd name="T5" fmla="*/ 0 h 172"/>
              <a:gd name="T6" fmla="*/ 392 w 1059"/>
              <a:gd name="T7" fmla="*/ 0 h 172"/>
              <a:gd name="T8" fmla="*/ 428 w 1059"/>
              <a:gd name="T9" fmla="*/ 27 h 172"/>
              <a:gd name="T10" fmla="*/ 531 w 1059"/>
              <a:gd name="T11" fmla="*/ 27 h 172"/>
              <a:gd name="T12" fmla="*/ 589 w 1059"/>
              <a:gd name="T13" fmla="*/ 84 h 172"/>
              <a:gd name="T14" fmla="*/ 973 w 1059"/>
              <a:gd name="T15" fmla="*/ 84 h 172"/>
              <a:gd name="T16" fmla="*/ 1059 w 1059"/>
              <a:gd name="T17" fmla="*/ 17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59" h="172">
                <a:moveTo>
                  <a:pt x="0" y="170"/>
                </a:moveTo>
                <a:lnTo>
                  <a:pt x="157" y="170"/>
                </a:lnTo>
                <a:lnTo>
                  <a:pt x="323" y="0"/>
                </a:lnTo>
                <a:lnTo>
                  <a:pt x="392" y="0"/>
                </a:lnTo>
                <a:lnTo>
                  <a:pt x="428" y="27"/>
                </a:lnTo>
                <a:lnTo>
                  <a:pt x="531" y="27"/>
                </a:lnTo>
                <a:lnTo>
                  <a:pt x="589" y="84"/>
                </a:lnTo>
                <a:lnTo>
                  <a:pt x="973" y="84"/>
                </a:lnTo>
                <a:lnTo>
                  <a:pt x="1059" y="172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8" name="Freeform 185"/>
          <p:cNvSpPr/>
          <p:nvPr/>
        </p:nvSpPr>
        <p:spPr>
          <a:xfrm flipH="1">
            <a:off x="4848788" y="880116"/>
            <a:ext cx="1014231" cy="1471725"/>
          </a:xfrm>
          <a:custGeom>
            <a:avLst/>
            <a:gdLst>
              <a:gd name="T0" fmla="*/ 0 w 642"/>
              <a:gd name="T1" fmla="*/ 0 h 956"/>
              <a:gd name="T2" fmla="*/ 254 w 642"/>
              <a:gd name="T3" fmla="*/ 247 h 956"/>
              <a:gd name="T4" fmla="*/ 537 w 642"/>
              <a:gd name="T5" fmla="*/ 247 h 956"/>
              <a:gd name="T6" fmla="*/ 642 w 642"/>
              <a:gd name="T7" fmla="*/ 356 h 956"/>
              <a:gd name="T8" fmla="*/ 642 w 642"/>
              <a:gd name="T9" fmla="*/ 394 h 956"/>
              <a:gd name="T10" fmla="*/ 621 w 642"/>
              <a:gd name="T11" fmla="*/ 413 h 956"/>
              <a:gd name="T12" fmla="*/ 545 w 642"/>
              <a:gd name="T13" fmla="*/ 413 h 956"/>
              <a:gd name="T14" fmla="*/ 489 w 642"/>
              <a:gd name="T15" fmla="*/ 352 h 956"/>
              <a:gd name="T16" fmla="*/ 399 w 642"/>
              <a:gd name="T17" fmla="*/ 352 h 956"/>
              <a:gd name="T18" fmla="*/ 260 w 642"/>
              <a:gd name="T19" fmla="*/ 493 h 956"/>
              <a:gd name="T20" fmla="*/ 260 w 642"/>
              <a:gd name="T21" fmla="*/ 572 h 956"/>
              <a:gd name="T22" fmla="*/ 158 w 642"/>
              <a:gd name="T23" fmla="*/ 679 h 956"/>
              <a:gd name="T24" fmla="*/ 158 w 642"/>
              <a:gd name="T25" fmla="*/ 956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2" h="956">
                <a:moveTo>
                  <a:pt x="0" y="0"/>
                </a:moveTo>
                <a:lnTo>
                  <a:pt x="254" y="247"/>
                </a:lnTo>
                <a:lnTo>
                  <a:pt x="537" y="247"/>
                </a:lnTo>
                <a:lnTo>
                  <a:pt x="642" y="356"/>
                </a:lnTo>
                <a:lnTo>
                  <a:pt x="642" y="394"/>
                </a:lnTo>
                <a:lnTo>
                  <a:pt x="621" y="413"/>
                </a:lnTo>
                <a:lnTo>
                  <a:pt x="545" y="413"/>
                </a:lnTo>
                <a:lnTo>
                  <a:pt x="489" y="352"/>
                </a:lnTo>
                <a:lnTo>
                  <a:pt x="399" y="352"/>
                </a:lnTo>
                <a:lnTo>
                  <a:pt x="260" y="493"/>
                </a:lnTo>
                <a:lnTo>
                  <a:pt x="260" y="572"/>
                </a:lnTo>
                <a:lnTo>
                  <a:pt x="158" y="679"/>
                </a:lnTo>
                <a:lnTo>
                  <a:pt x="158" y="956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9" name="Freeform 186"/>
          <p:cNvSpPr/>
          <p:nvPr/>
        </p:nvSpPr>
        <p:spPr>
          <a:xfrm flipH="1">
            <a:off x="4744243" y="763194"/>
            <a:ext cx="1172211" cy="1516370"/>
          </a:xfrm>
          <a:custGeom>
            <a:avLst/>
            <a:gdLst>
              <a:gd name="T0" fmla="*/ 0 w 742"/>
              <a:gd name="T1" fmla="*/ 0 h 985"/>
              <a:gd name="T2" fmla="*/ 298 w 742"/>
              <a:gd name="T3" fmla="*/ 295 h 985"/>
              <a:gd name="T4" fmla="*/ 579 w 742"/>
              <a:gd name="T5" fmla="*/ 295 h 985"/>
              <a:gd name="T6" fmla="*/ 742 w 742"/>
              <a:gd name="T7" fmla="*/ 461 h 985"/>
              <a:gd name="T8" fmla="*/ 742 w 742"/>
              <a:gd name="T9" fmla="*/ 507 h 985"/>
              <a:gd name="T10" fmla="*/ 715 w 742"/>
              <a:gd name="T11" fmla="*/ 549 h 985"/>
              <a:gd name="T12" fmla="*/ 474 w 742"/>
              <a:gd name="T13" fmla="*/ 549 h 985"/>
              <a:gd name="T14" fmla="*/ 243 w 742"/>
              <a:gd name="T15" fmla="*/ 782 h 985"/>
              <a:gd name="T16" fmla="*/ 243 w 742"/>
              <a:gd name="T17" fmla="*/ 985 h 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985">
                <a:moveTo>
                  <a:pt x="0" y="0"/>
                </a:moveTo>
                <a:lnTo>
                  <a:pt x="298" y="295"/>
                </a:lnTo>
                <a:lnTo>
                  <a:pt x="579" y="295"/>
                </a:lnTo>
                <a:lnTo>
                  <a:pt x="742" y="461"/>
                </a:lnTo>
                <a:lnTo>
                  <a:pt x="742" y="507"/>
                </a:lnTo>
                <a:lnTo>
                  <a:pt x="715" y="549"/>
                </a:lnTo>
                <a:lnTo>
                  <a:pt x="474" y="549"/>
                </a:lnTo>
                <a:lnTo>
                  <a:pt x="243" y="782"/>
                </a:lnTo>
                <a:lnTo>
                  <a:pt x="243" y="985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0" name="Freeform 187"/>
          <p:cNvSpPr/>
          <p:nvPr/>
        </p:nvSpPr>
        <p:spPr>
          <a:xfrm flipH="1">
            <a:off x="4830853" y="1474348"/>
            <a:ext cx="758304" cy="839007"/>
          </a:xfrm>
          <a:custGeom>
            <a:avLst/>
            <a:gdLst>
              <a:gd name="T0" fmla="*/ 0 w 480"/>
              <a:gd name="T1" fmla="*/ 545 h 545"/>
              <a:gd name="T2" fmla="*/ 0 w 480"/>
              <a:gd name="T3" fmla="*/ 310 h 545"/>
              <a:gd name="T4" fmla="*/ 105 w 480"/>
              <a:gd name="T5" fmla="*/ 207 h 545"/>
              <a:gd name="T6" fmla="*/ 105 w 480"/>
              <a:gd name="T7" fmla="*/ 124 h 545"/>
              <a:gd name="T8" fmla="*/ 230 w 480"/>
              <a:gd name="T9" fmla="*/ 0 h 545"/>
              <a:gd name="T10" fmla="*/ 293 w 480"/>
              <a:gd name="T11" fmla="*/ 0 h 545"/>
              <a:gd name="T12" fmla="*/ 352 w 480"/>
              <a:gd name="T13" fmla="*/ 59 h 545"/>
              <a:gd name="T14" fmla="*/ 459 w 480"/>
              <a:gd name="T15" fmla="*/ 59 h 545"/>
              <a:gd name="T16" fmla="*/ 480 w 480"/>
              <a:gd name="T17" fmla="*/ 42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0" h="545">
                <a:moveTo>
                  <a:pt x="0" y="545"/>
                </a:moveTo>
                <a:lnTo>
                  <a:pt x="0" y="310"/>
                </a:lnTo>
                <a:lnTo>
                  <a:pt x="105" y="207"/>
                </a:lnTo>
                <a:lnTo>
                  <a:pt x="105" y="124"/>
                </a:lnTo>
                <a:lnTo>
                  <a:pt x="230" y="0"/>
                </a:lnTo>
                <a:lnTo>
                  <a:pt x="293" y="0"/>
                </a:lnTo>
                <a:lnTo>
                  <a:pt x="352" y="59"/>
                </a:lnTo>
                <a:lnTo>
                  <a:pt x="459" y="59"/>
                </a:lnTo>
                <a:lnTo>
                  <a:pt x="480" y="42"/>
                </a:lnTo>
              </a:path>
            </a:pathLst>
          </a:custGeom>
          <a:noFill/>
          <a:ln w="19050" cap="flat">
            <a:gradFill flip="none">
              <a:gsLst>
                <a:gs pos="2917">
                  <a:srgbClr val="0070C0">
                    <a:alpha val="53000"/>
                  </a:srgbClr>
                </a:gs>
                <a:gs pos="99167">
                  <a:srgbClr val="62F49A"/>
                </a:gs>
                <a:gs pos="42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1" name="Freeform 188"/>
          <p:cNvSpPr/>
          <p:nvPr/>
        </p:nvSpPr>
        <p:spPr>
          <a:xfrm flipH="1">
            <a:off x="4696849" y="772430"/>
            <a:ext cx="789900" cy="1465567"/>
          </a:xfrm>
          <a:custGeom>
            <a:avLst/>
            <a:gdLst>
              <a:gd name="T0" fmla="*/ 0 w 500"/>
              <a:gd name="T1" fmla="*/ 952 h 952"/>
              <a:gd name="T2" fmla="*/ 0 w 500"/>
              <a:gd name="T3" fmla="*/ 790 h 952"/>
              <a:gd name="T4" fmla="*/ 135 w 500"/>
              <a:gd name="T5" fmla="*/ 656 h 952"/>
              <a:gd name="T6" fmla="*/ 195 w 500"/>
              <a:gd name="T7" fmla="*/ 656 h 952"/>
              <a:gd name="T8" fmla="*/ 252 w 500"/>
              <a:gd name="T9" fmla="*/ 593 h 952"/>
              <a:gd name="T10" fmla="*/ 430 w 500"/>
              <a:gd name="T11" fmla="*/ 593 h 952"/>
              <a:gd name="T12" fmla="*/ 500 w 500"/>
              <a:gd name="T13" fmla="*/ 530 h 952"/>
              <a:gd name="T14" fmla="*/ 500 w 500"/>
              <a:gd name="T15" fmla="*/ 442 h 952"/>
              <a:gd name="T16" fmla="*/ 319 w 500"/>
              <a:gd name="T17" fmla="*/ 260 h 952"/>
              <a:gd name="T18" fmla="*/ 185 w 500"/>
              <a:gd name="T19" fmla="*/ 260 h 952"/>
              <a:gd name="T20" fmla="*/ 143 w 500"/>
              <a:gd name="T21" fmla="*/ 222 h 952"/>
              <a:gd name="T22" fmla="*/ 143 w 500"/>
              <a:gd name="T23" fmla="*/ 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00" h="952">
                <a:moveTo>
                  <a:pt x="0" y="952"/>
                </a:moveTo>
                <a:lnTo>
                  <a:pt x="0" y="790"/>
                </a:lnTo>
                <a:lnTo>
                  <a:pt x="135" y="656"/>
                </a:lnTo>
                <a:lnTo>
                  <a:pt x="195" y="656"/>
                </a:lnTo>
                <a:lnTo>
                  <a:pt x="252" y="593"/>
                </a:lnTo>
                <a:lnTo>
                  <a:pt x="430" y="593"/>
                </a:lnTo>
                <a:lnTo>
                  <a:pt x="500" y="530"/>
                </a:lnTo>
                <a:lnTo>
                  <a:pt x="500" y="442"/>
                </a:lnTo>
                <a:lnTo>
                  <a:pt x="319" y="260"/>
                </a:lnTo>
                <a:lnTo>
                  <a:pt x="185" y="260"/>
                </a:lnTo>
                <a:lnTo>
                  <a:pt x="143" y="222"/>
                </a:lnTo>
                <a:lnTo>
                  <a:pt x="143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2" name="Freeform 189"/>
          <p:cNvSpPr/>
          <p:nvPr/>
        </p:nvSpPr>
        <p:spPr>
          <a:xfrm flipH="1">
            <a:off x="4652335" y="1054075"/>
            <a:ext cx="794640" cy="1162294"/>
          </a:xfrm>
          <a:custGeom>
            <a:avLst/>
            <a:gdLst>
              <a:gd name="T0" fmla="*/ 0 w 503"/>
              <a:gd name="T1" fmla="*/ 755 h 755"/>
              <a:gd name="T2" fmla="*/ 0 w 503"/>
              <a:gd name="T3" fmla="*/ 627 h 755"/>
              <a:gd name="T4" fmla="*/ 115 w 503"/>
              <a:gd name="T5" fmla="*/ 508 h 755"/>
              <a:gd name="T6" fmla="*/ 176 w 503"/>
              <a:gd name="T7" fmla="*/ 508 h 755"/>
              <a:gd name="T8" fmla="*/ 235 w 503"/>
              <a:gd name="T9" fmla="*/ 449 h 755"/>
              <a:gd name="T10" fmla="*/ 415 w 503"/>
              <a:gd name="T11" fmla="*/ 449 h 755"/>
              <a:gd name="T12" fmla="*/ 503 w 503"/>
              <a:gd name="T13" fmla="*/ 365 h 755"/>
              <a:gd name="T14" fmla="*/ 503 w 503"/>
              <a:gd name="T15" fmla="*/ 248 h 755"/>
              <a:gd name="T16" fmla="*/ 251 w 503"/>
              <a:gd name="T17" fmla="*/ 0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3" h="755">
                <a:moveTo>
                  <a:pt x="0" y="755"/>
                </a:moveTo>
                <a:lnTo>
                  <a:pt x="0" y="627"/>
                </a:lnTo>
                <a:lnTo>
                  <a:pt x="115" y="508"/>
                </a:lnTo>
                <a:lnTo>
                  <a:pt x="176" y="508"/>
                </a:lnTo>
                <a:lnTo>
                  <a:pt x="235" y="449"/>
                </a:lnTo>
                <a:lnTo>
                  <a:pt x="415" y="449"/>
                </a:lnTo>
                <a:lnTo>
                  <a:pt x="503" y="365"/>
                </a:lnTo>
                <a:lnTo>
                  <a:pt x="503" y="248"/>
                </a:lnTo>
                <a:lnTo>
                  <a:pt x="251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97500">
                  <a:srgbClr val="0EC881">
                    <a:lumMod val="72000"/>
                    <a:lumOff val="28000"/>
                  </a:srgbClr>
                </a:gs>
                <a:gs pos="18000">
                  <a:srgbClr val="2876CC">
                    <a:lumMod val="58000"/>
                  </a:srgbClr>
                </a:gs>
                <a:gs pos="72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3" name="Freeform 190"/>
          <p:cNvSpPr/>
          <p:nvPr/>
        </p:nvSpPr>
        <p:spPr>
          <a:xfrm flipH="1">
            <a:off x="4751862" y="1786858"/>
            <a:ext cx="649298" cy="620403"/>
          </a:xfrm>
          <a:custGeom>
            <a:avLst/>
            <a:gdLst>
              <a:gd name="T0" fmla="*/ 0 w 411"/>
              <a:gd name="T1" fmla="*/ 245 h 403"/>
              <a:gd name="T2" fmla="*/ 0 w 411"/>
              <a:gd name="T3" fmla="*/ 172 h 403"/>
              <a:gd name="T4" fmla="*/ 105 w 411"/>
              <a:gd name="T5" fmla="*/ 61 h 403"/>
              <a:gd name="T6" fmla="*/ 162 w 411"/>
              <a:gd name="T7" fmla="*/ 61 h 403"/>
              <a:gd name="T8" fmla="*/ 222 w 411"/>
              <a:gd name="T9" fmla="*/ 0 h 403"/>
              <a:gd name="T10" fmla="*/ 313 w 411"/>
              <a:gd name="T11" fmla="*/ 0 h 403"/>
              <a:gd name="T12" fmla="*/ 411 w 411"/>
              <a:gd name="T13" fmla="*/ 94 h 403"/>
              <a:gd name="T14" fmla="*/ 411 w 411"/>
              <a:gd name="T15" fmla="*/ 403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1" h="403">
                <a:moveTo>
                  <a:pt x="0" y="245"/>
                </a:moveTo>
                <a:lnTo>
                  <a:pt x="0" y="172"/>
                </a:lnTo>
                <a:lnTo>
                  <a:pt x="105" y="61"/>
                </a:lnTo>
                <a:lnTo>
                  <a:pt x="162" y="61"/>
                </a:lnTo>
                <a:lnTo>
                  <a:pt x="222" y="0"/>
                </a:lnTo>
                <a:lnTo>
                  <a:pt x="313" y="0"/>
                </a:lnTo>
                <a:lnTo>
                  <a:pt x="411" y="94"/>
                </a:lnTo>
                <a:lnTo>
                  <a:pt x="411" y="403"/>
                </a:lnTo>
              </a:path>
            </a:pathLst>
          </a:custGeom>
          <a:noFill/>
          <a:ln w="19050" cap="flat">
            <a:gradFill flip="none">
              <a:gsLst>
                <a:gs pos="99167">
                  <a:srgbClr val="62F49A"/>
                </a:gs>
                <a:gs pos="21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4" name="Freeform 191"/>
          <p:cNvSpPr/>
          <p:nvPr/>
        </p:nvSpPr>
        <p:spPr>
          <a:xfrm flipH="1">
            <a:off x="4591280" y="770814"/>
            <a:ext cx="374413" cy="1636448"/>
          </a:xfrm>
          <a:custGeom>
            <a:avLst/>
            <a:gdLst>
              <a:gd name="T0" fmla="*/ 0 w 237"/>
              <a:gd name="T1" fmla="*/ 0 h 1063"/>
              <a:gd name="T2" fmla="*/ 0 w 237"/>
              <a:gd name="T3" fmla="*/ 184 h 1063"/>
              <a:gd name="T4" fmla="*/ 237 w 237"/>
              <a:gd name="T5" fmla="*/ 417 h 1063"/>
              <a:gd name="T6" fmla="*/ 237 w 237"/>
              <a:gd name="T7" fmla="*/ 742 h 1063"/>
              <a:gd name="T8" fmla="*/ 175 w 237"/>
              <a:gd name="T9" fmla="*/ 805 h 1063"/>
              <a:gd name="T10" fmla="*/ 175 w 237"/>
              <a:gd name="T11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7" h="1063">
                <a:moveTo>
                  <a:pt x="0" y="0"/>
                </a:moveTo>
                <a:lnTo>
                  <a:pt x="0" y="184"/>
                </a:lnTo>
                <a:lnTo>
                  <a:pt x="237" y="417"/>
                </a:lnTo>
                <a:lnTo>
                  <a:pt x="237" y="742"/>
                </a:lnTo>
                <a:lnTo>
                  <a:pt x="175" y="805"/>
                </a:lnTo>
                <a:lnTo>
                  <a:pt x="175" y="1063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5" name="Line 192"/>
          <p:cNvSpPr>
            <a:spLocks noChangeShapeType="1"/>
          </p:cNvSpPr>
          <p:nvPr/>
        </p:nvSpPr>
        <p:spPr>
          <a:xfrm flipH="1">
            <a:off x="3879812" y="2422656"/>
            <a:ext cx="1799392" cy="0"/>
          </a:xfrm>
          <a:prstGeom prst="line">
            <a:avLst/>
          </a:prstGeom>
          <a:noFill/>
          <a:ln w="19050" cap="flat">
            <a:gradFill flip="none">
              <a:gsLst>
                <a:gs pos="97917">
                  <a:schemeClr val="bg1"/>
                </a:gs>
                <a:gs pos="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6" name="Line 193"/>
          <p:cNvSpPr>
            <a:spLocks noChangeShapeType="1"/>
          </p:cNvSpPr>
          <p:nvPr/>
        </p:nvSpPr>
        <p:spPr>
          <a:xfrm flipH="1">
            <a:off x="4969875" y="2454984"/>
            <a:ext cx="761463" cy="0"/>
          </a:xfrm>
          <a:prstGeom prst="line">
            <a:avLst/>
          </a:prstGeom>
          <a:noFill/>
          <a:ln w="19050" cap="flat">
            <a:gradFill flip="none">
              <a:gsLst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7" name="Freeform 194"/>
          <p:cNvSpPr/>
          <p:nvPr/>
        </p:nvSpPr>
        <p:spPr>
          <a:xfrm flipH="1">
            <a:off x="4540726" y="770814"/>
            <a:ext cx="368094" cy="1636448"/>
          </a:xfrm>
          <a:custGeom>
            <a:avLst/>
            <a:gdLst>
              <a:gd name="T0" fmla="*/ 0 w 233"/>
              <a:gd name="T1" fmla="*/ 0 h 1063"/>
              <a:gd name="T2" fmla="*/ 0 w 233"/>
              <a:gd name="T3" fmla="*/ 172 h 1063"/>
              <a:gd name="T4" fmla="*/ 233 w 233"/>
              <a:gd name="T5" fmla="*/ 404 h 1063"/>
              <a:gd name="T6" fmla="*/ 233 w 233"/>
              <a:gd name="T7" fmla="*/ 757 h 1063"/>
              <a:gd name="T8" fmla="*/ 172 w 233"/>
              <a:gd name="T9" fmla="*/ 817 h 1063"/>
              <a:gd name="T10" fmla="*/ 172 w 233"/>
              <a:gd name="T11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1063">
                <a:moveTo>
                  <a:pt x="0" y="0"/>
                </a:moveTo>
                <a:lnTo>
                  <a:pt x="0" y="172"/>
                </a:lnTo>
                <a:lnTo>
                  <a:pt x="233" y="404"/>
                </a:lnTo>
                <a:lnTo>
                  <a:pt x="233" y="757"/>
                </a:lnTo>
                <a:lnTo>
                  <a:pt x="172" y="817"/>
                </a:lnTo>
                <a:lnTo>
                  <a:pt x="172" y="1063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8" name="Freeform 195"/>
          <p:cNvSpPr/>
          <p:nvPr/>
        </p:nvSpPr>
        <p:spPr>
          <a:xfrm flipH="1">
            <a:off x="4487293" y="770814"/>
            <a:ext cx="368094" cy="1542540"/>
          </a:xfrm>
          <a:custGeom>
            <a:avLst/>
            <a:gdLst>
              <a:gd name="T0" fmla="*/ 0 w 233"/>
              <a:gd name="T1" fmla="*/ 0 h 1002"/>
              <a:gd name="T2" fmla="*/ 0 w 233"/>
              <a:gd name="T3" fmla="*/ 157 h 1002"/>
              <a:gd name="T4" fmla="*/ 233 w 233"/>
              <a:gd name="T5" fmla="*/ 388 h 1002"/>
              <a:gd name="T6" fmla="*/ 233 w 233"/>
              <a:gd name="T7" fmla="*/ 775 h 1002"/>
              <a:gd name="T8" fmla="*/ 172 w 233"/>
              <a:gd name="T9" fmla="*/ 832 h 1002"/>
              <a:gd name="T10" fmla="*/ 172 w 233"/>
              <a:gd name="T11" fmla="*/ 100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1002">
                <a:moveTo>
                  <a:pt x="0" y="0"/>
                </a:moveTo>
                <a:lnTo>
                  <a:pt x="0" y="157"/>
                </a:lnTo>
                <a:lnTo>
                  <a:pt x="233" y="388"/>
                </a:lnTo>
                <a:lnTo>
                  <a:pt x="233" y="775"/>
                </a:lnTo>
                <a:lnTo>
                  <a:pt x="172" y="832"/>
                </a:lnTo>
                <a:lnTo>
                  <a:pt x="172" y="1002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9" name="Freeform 196"/>
          <p:cNvSpPr/>
          <p:nvPr/>
        </p:nvSpPr>
        <p:spPr>
          <a:xfrm flipH="1">
            <a:off x="4412485" y="1996225"/>
            <a:ext cx="135863" cy="158565"/>
          </a:xfrm>
          <a:custGeom>
            <a:avLst/>
            <a:gdLst>
              <a:gd name="T0" fmla="*/ 0 w 86"/>
              <a:gd name="T1" fmla="*/ 103 h 103"/>
              <a:gd name="T2" fmla="*/ 0 w 86"/>
              <a:gd name="T3" fmla="*/ 51 h 103"/>
              <a:gd name="T4" fmla="*/ 38 w 86"/>
              <a:gd name="T5" fmla="*/ 0 h 103"/>
              <a:gd name="T6" fmla="*/ 86 w 86"/>
              <a:gd name="T7" fmla="*/ 53 h 103"/>
              <a:gd name="T8" fmla="*/ 86 w 86"/>
              <a:gd name="T9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103">
                <a:moveTo>
                  <a:pt x="0" y="103"/>
                </a:moveTo>
                <a:lnTo>
                  <a:pt x="0" y="51"/>
                </a:lnTo>
                <a:lnTo>
                  <a:pt x="38" y="0"/>
                </a:lnTo>
                <a:lnTo>
                  <a:pt x="86" y="53"/>
                </a:lnTo>
                <a:lnTo>
                  <a:pt x="86" y="103"/>
                </a:lnTo>
              </a:path>
            </a:pathLst>
          </a:custGeom>
          <a:noFill/>
          <a:ln w="19050" cap="flat">
            <a:gradFill flip="none">
              <a:gsLst>
                <a:gs pos="99167">
                  <a:srgbClr val="62F49A"/>
                </a:gs>
                <a:gs pos="21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0" name="Freeform 197"/>
          <p:cNvSpPr/>
          <p:nvPr/>
        </p:nvSpPr>
        <p:spPr>
          <a:xfrm flipH="1">
            <a:off x="4791357" y="1839200"/>
            <a:ext cx="526074" cy="568062"/>
          </a:xfrm>
          <a:custGeom>
            <a:avLst/>
            <a:gdLst>
              <a:gd name="T0" fmla="*/ 0 w 333"/>
              <a:gd name="T1" fmla="*/ 123 h 369"/>
              <a:gd name="T2" fmla="*/ 69 w 333"/>
              <a:gd name="T3" fmla="*/ 56 h 369"/>
              <a:gd name="T4" fmla="*/ 121 w 333"/>
              <a:gd name="T5" fmla="*/ 56 h 369"/>
              <a:gd name="T6" fmla="*/ 178 w 333"/>
              <a:gd name="T7" fmla="*/ 0 h 369"/>
              <a:gd name="T8" fmla="*/ 249 w 333"/>
              <a:gd name="T9" fmla="*/ 0 h 369"/>
              <a:gd name="T10" fmla="*/ 333 w 333"/>
              <a:gd name="T11" fmla="*/ 73 h 369"/>
              <a:gd name="T12" fmla="*/ 333 w 333"/>
              <a:gd name="T13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3" h="369">
                <a:moveTo>
                  <a:pt x="0" y="123"/>
                </a:moveTo>
                <a:lnTo>
                  <a:pt x="69" y="56"/>
                </a:lnTo>
                <a:lnTo>
                  <a:pt x="121" y="56"/>
                </a:lnTo>
                <a:lnTo>
                  <a:pt x="178" y="0"/>
                </a:lnTo>
                <a:lnTo>
                  <a:pt x="249" y="0"/>
                </a:lnTo>
                <a:lnTo>
                  <a:pt x="333" y="73"/>
                </a:lnTo>
                <a:lnTo>
                  <a:pt x="333" y="369"/>
                </a:lnTo>
              </a:path>
            </a:pathLst>
          </a:custGeom>
          <a:noFill/>
          <a:ln w="19050" cap="flat">
            <a:gradFill flip="none">
              <a:gsLst>
                <a:gs pos="99167">
                  <a:srgbClr val="62F49A"/>
                </a:gs>
                <a:gs pos="21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1" name="Freeform 198"/>
          <p:cNvSpPr/>
          <p:nvPr/>
        </p:nvSpPr>
        <p:spPr>
          <a:xfrm flipH="1">
            <a:off x="4115203" y="1054075"/>
            <a:ext cx="341237" cy="1317779"/>
          </a:xfrm>
          <a:custGeom>
            <a:avLst/>
            <a:gdLst>
              <a:gd name="T0" fmla="*/ 216 w 216"/>
              <a:gd name="T1" fmla="*/ 0 h 856"/>
              <a:gd name="T2" fmla="*/ 0 w 216"/>
              <a:gd name="T3" fmla="*/ 206 h 856"/>
              <a:gd name="T4" fmla="*/ 0 w 216"/>
              <a:gd name="T5" fmla="*/ 587 h 856"/>
              <a:gd name="T6" fmla="*/ 56 w 216"/>
              <a:gd name="T7" fmla="*/ 650 h 856"/>
              <a:gd name="T8" fmla="*/ 56 w 216"/>
              <a:gd name="T9" fmla="*/ 856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" h="856">
                <a:moveTo>
                  <a:pt x="216" y="0"/>
                </a:moveTo>
                <a:lnTo>
                  <a:pt x="0" y="206"/>
                </a:lnTo>
                <a:lnTo>
                  <a:pt x="0" y="587"/>
                </a:lnTo>
                <a:lnTo>
                  <a:pt x="56" y="650"/>
                </a:lnTo>
                <a:lnTo>
                  <a:pt x="56" y="856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2" name="Freeform 199"/>
          <p:cNvSpPr/>
          <p:nvPr/>
        </p:nvSpPr>
        <p:spPr>
          <a:xfrm flipH="1">
            <a:off x="3688657" y="1021746"/>
            <a:ext cx="725128" cy="1385515"/>
          </a:xfrm>
          <a:custGeom>
            <a:avLst/>
            <a:gdLst>
              <a:gd name="T0" fmla="*/ 459 w 459"/>
              <a:gd name="T1" fmla="*/ 0 h 900"/>
              <a:gd name="T2" fmla="*/ 338 w 459"/>
              <a:gd name="T3" fmla="*/ 116 h 900"/>
              <a:gd name="T4" fmla="*/ 268 w 459"/>
              <a:gd name="T5" fmla="*/ 116 h 900"/>
              <a:gd name="T6" fmla="*/ 227 w 459"/>
              <a:gd name="T7" fmla="*/ 78 h 900"/>
              <a:gd name="T8" fmla="*/ 164 w 459"/>
              <a:gd name="T9" fmla="*/ 78 h 900"/>
              <a:gd name="T10" fmla="*/ 0 w 459"/>
              <a:gd name="T11" fmla="*/ 239 h 900"/>
              <a:gd name="T12" fmla="*/ 0 w 459"/>
              <a:gd name="T13" fmla="*/ 600 h 900"/>
              <a:gd name="T14" fmla="*/ 57 w 459"/>
              <a:gd name="T15" fmla="*/ 654 h 900"/>
              <a:gd name="T16" fmla="*/ 57 w 459"/>
              <a:gd name="T17" fmla="*/ 900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9" h="900">
                <a:moveTo>
                  <a:pt x="459" y="0"/>
                </a:moveTo>
                <a:lnTo>
                  <a:pt x="338" y="116"/>
                </a:lnTo>
                <a:lnTo>
                  <a:pt x="268" y="116"/>
                </a:lnTo>
                <a:lnTo>
                  <a:pt x="227" y="78"/>
                </a:lnTo>
                <a:lnTo>
                  <a:pt x="164" y="78"/>
                </a:lnTo>
                <a:lnTo>
                  <a:pt x="0" y="239"/>
                </a:lnTo>
                <a:lnTo>
                  <a:pt x="0" y="600"/>
                </a:lnTo>
                <a:lnTo>
                  <a:pt x="57" y="654"/>
                </a:lnTo>
                <a:lnTo>
                  <a:pt x="57" y="90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3" name="Freeform 200"/>
          <p:cNvSpPr/>
          <p:nvPr/>
        </p:nvSpPr>
        <p:spPr>
          <a:xfrm flipH="1">
            <a:off x="3565433" y="964786"/>
            <a:ext cx="802538" cy="1442476"/>
          </a:xfrm>
          <a:custGeom>
            <a:avLst/>
            <a:gdLst>
              <a:gd name="T0" fmla="*/ 508 w 508"/>
              <a:gd name="T1" fmla="*/ 0 h 937"/>
              <a:gd name="T2" fmla="*/ 319 w 508"/>
              <a:gd name="T3" fmla="*/ 184 h 937"/>
              <a:gd name="T4" fmla="*/ 225 w 508"/>
              <a:gd name="T5" fmla="*/ 184 h 937"/>
              <a:gd name="T6" fmla="*/ 189 w 508"/>
              <a:gd name="T7" fmla="*/ 148 h 937"/>
              <a:gd name="T8" fmla="*/ 143 w 508"/>
              <a:gd name="T9" fmla="*/ 148 h 937"/>
              <a:gd name="T10" fmla="*/ 0 w 508"/>
              <a:gd name="T11" fmla="*/ 291 h 937"/>
              <a:gd name="T12" fmla="*/ 0 w 508"/>
              <a:gd name="T13" fmla="*/ 620 h 937"/>
              <a:gd name="T14" fmla="*/ 57 w 508"/>
              <a:gd name="T15" fmla="*/ 677 h 937"/>
              <a:gd name="T16" fmla="*/ 55 w 508"/>
              <a:gd name="T17" fmla="*/ 937 h 9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8" h="937">
                <a:moveTo>
                  <a:pt x="508" y="0"/>
                </a:moveTo>
                <a:lnTo>
                  <a:pt x="319" y="184"/>
                </a:lnTo>
                <a:lnTo>
                  <a:pt x="225" y="184"/>
                </a:lnTo>
                <a:lnTo>
                  <a:pt x="189" y="148"/>
                </a:lnTo>
                <a:lnTo>
                  <a:pt x="143" y="148"/>
                </a:lnTo>
                <a:lnTo>
                  <a:pt x="0" y="291"/>
                </a:lnTo>
                <a:lnTo>
                  <a:pt x="0" y="620"/>
                </a:lnTo>
                <a:lnTo>
                  <a:pt x="57" y="677"/>
                </a:lnTo>
                <a:lnTo>
                  <a:pt x="55" y="937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4" name="Freeform 201"/>
          <p:cNvSpPr/>
          <p:nvPr/>
        </p:nvSpPr>
        <p:spPr>
          <a:xfrm flipH="1">
            <a:off x="3595448" y="1054075"/>
            <a:ext cx="725128" cy="1353187"/>
          </a:xfrm>
          <a:custGeom>
            <a:avLst/>
            <a:gdLst>
              <a:gd name="T0" fmla="*/ 459 w 459"/>
              <a:gd name="T1" fmla="*/ 0 h 879"/>
              <a:gd name="T2" fmla="*/ 306 w 459"/>
              <a:gd name="T3" fmla="*/ 153 h 879"/>
              <a:gd name="T4" fmla="*/ 96 w 459"/>
              <a:gd name="T5" fmla="*/ 153 h 879"/>
              <a:gd name="T6" fmla="*/ 0 w 459"/>
              <a:gd name="T7" fmla="*/ 248 h 879"/>
              <a:gd name="T8" fmla="*/ 0 w 459"/>
              <a:gd name="T9" fmla="*/ 545 h 879"/>
              <a:gd name="T10" fmla="*/ 58 w 459"/>
              <a:gd name="T11" fmla="*/ 604 h 879"/>
              <a:gd name="T12" fmla="*/ 58 w 459"/>
              <a:gd name="T13" fmla="*/ 879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9" h="879">
                <a:moveTo>
                  <a:pt x="459" y="0"/>
                </a:moveTo>
                <a:lnTo>
                  <a:pt x="306" y="153"/>
                </a:lnTo>
                <a:lnTo>
                  <a:pt x="96" y="153"/>
                </a:lnTo>
                <a:lnTo>
                  <a:pt x="0" y="248"/>
                </a:lnTo>
                <a:lnTo>
                  <a:pt x="0" y="545"/>
                </a:lnTo>
                <a:lnTo>
                  <a:pt x="58" y="604"/>
                </a:lnTo>
                <a:lnTo>
                  <a:pt x="58" y="879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5" name="Freeform 202"/>
          <p:cNvSpPr/>
          <p:nvPr/>
        </p:nvSpPr>
        <p:spPr>
          <a:xfrm flipH="1">
            <a:off x="2777113" y="641499"/>
            <a:ext cx="1497650" cy="1548698"/>
          </a:xfrm>
          <a:custGeom>
            <a:avLst/>
            <a:gdLst>
              <a:gd name="T0" fmla="*/ 260 w 948"/>
              <a:gd name="T1" fmla="*/ 1006 h 1006"/>
              <a:gd name="T2" fmla="*/ 88 w 948"/>
              <a:gd name="T3" fmla="*/ 1006 h 1006"/>
              <a:gd name="T4" fmla="*/ 57 w 948"/>
              <a:gd name="T5" fmla="*/ 983 h 1006"/>
              <a:gd name="T6" fmla="*/ 57 w 948"/>
              <a:gd name="T7" fmla="*/ 790 h 1006"/>
              <a:gd name="T8" fmla="*/ 0 w 948"/>
              <a:gd name="T9" fmla="*/ 732 h 1006"/>
              <a:gd name="T10" fmla="*/ 0 w 948"/>
              <a:gd name="T11" fmla="*/ 614 h 1006"/>
              <a:gd name="T12" fmla="*/ 46 w 948"/>
              <a:gd name="T13" fmla="*/ 566 h 1006"/>
              <a:gd name="T14" fmla="*/ 243 w 948"/>
              <a:gd name="T15" fmla="*/ 566 h 1006"/>
              <a:gd name="T16" fmla="*/ 352 w 948"/>
              <a:gd name="T17" fmla="*/ 461 h 1006"/>
              <a:gd name="T18" fmla="*/ 352 w 948"/>
              <a:gd name="T19" fmla="*/ 386 h 1006"/>
              <a:gd name="T20" fmla="*/ 449 w 948"/>
              <a:gd name="T21" fmla="*/ 289 h 1006"/>
              <a:gd name="T22" fmla="*/ 747 w 948"/>
              <a:gd name="T23" fmla="*/ 289 h 1006"/>
              <a:gd name="T24" fmla="*/ 948 w 948"/>
              <a:gd name="T25" fmla="*/ 84 h 1006"/>
              <a:gd name="T26" fmla="*/ 948 w 948"/>
              <a:gd name="T27" fmla="*/ 0 h 1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48" h="1006">
                <a:moveTo>
                  <a:pt x="260" y="1006"/>
                </a:moveTo>
                <a:lnTo>
                  <a:pt x="88" y="1006"/>
                </a:lnTo>
                <a:lnTo>
                  <a:pt x="57" y="983"/>
                </a:lnTo>
                <a:lnTo>
                  <a:pt x="57" y="790"/>
                </a:lnTo>
                <a:lnTo>
                  <a:pt x="0" y="732"/>
                </a:lnTo>
                <a:lnTo>
                  <a:pt x="0" y="614"/>
                </a:lnTo>
                <a:lnTo>
                  <a:pt x="46" y="566"/>
                </a:lnTo>
                <a:lnTo>
                  <a:pt x="243" y="566"/>
                </a:lnTo>
                <a:lnTo>
                  <a:pt x="352" y="461"/>
                </a:lnTo>
                <a:lnTo>
                  <a:pt x="352" y="386"/>
                </a:lnTo>
                <a:lnTo>
                  <a:pt x="449" y="289"/>
                </a:lnTo>
                <a:lnTo>
                  <a:pt x="747" y="289"/>
                </a:lnTo>
                <a:lnTo>
                  <a:pt x="948" y="84"/>
                </a:lnTo>
                <a:lnTo>
                  <a:pt x="948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54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6" name="Freeform 203"/>
          <p:cNvSpPr/>
          <p:nvPr/>
        </p:nvSpPr>
        <p:spPr>
          <a:xfrm flipH="1">
            <a:off x="2865082" y="2105727"/>
            <a:ext cx="1413352" cy="552891"/>
          </a:xfrm>
          <a:custGeom>
            <a:avLst/>
            <a:gdLst>
              <a:gd name="T0" fmla="*/ 0 w 1388"/>
              <a:gd name="T1" fmla="*/ 751 h 751"/>
              <a:gd name="T2" fmla="*/ 956 w 1388"/>
              <a:gd name="T3" fmla="*/ 44 h 751"/>
              <a:gd name="T4" fmla="*/ 1015 w 1388"/>
              <a:gd name="T5" fmla="*/ 0 h 751"/>
              <a:gd name="T6" fmla="*/ 1078 w 1388"/>
              <a:gd name="T7" fmla="*/ 0 h 751"/>
              <a:gd name="T8" fmla="*/ 1130 w 1388"/>
              <a:gd name="T9" fmla="*/ 55 h 751"/>
              <a:gd name="T10" fmla="*/ 1388 w 1388"/>
              <a:gd name="T11" fmla="*/ 55 h 751"/>
              <a:gd name="connsiteX0" fmla="*/ 0 w 10000"/>
              <a:gd name="connsiteY0" fmla="*/ 10000 h 10000"/>
              <a:gd name="connsiteX1" fmla="*/ 5303 w 10000"/>
              <a:gd name="connsiteY1" fmla="*/ 2707 h 10000"/>
              <a:gd name="connsiteX2" fmla="*/ 7313 w 10000"/>
              <a:gd name="connsiteY2" fmla="*/ 0 h 10000"/>
              <a:gd name="connsiteX3" fmla="*/ 7767 w 10000"/>
              <a:gd name="connsiteY3" fmla="*/ 0 h 10000"/>
              <a:gd name="connsiteX4" fmla="*/ 8141 w 10000"/>
              <a:gd name="connsiteY4" fmla="*/ 732 h 10000"/>
              <a:gd name="connsiteX5" fmla="*/ 10000 w 10000"/>
              <a:gd name="connsiteY5" fmla="*/ 732 h 10000"/>
              <a:gd name="connsiteX0dup0" fmla="*/ 0 w 10000"/>
              <a:gd name="connsiteY0dup0" fmla="*/ 10000 h 10000"/>
              <a:gd name="connsiteX1dup0" fmla="*/ 5303 w 10000"/>
              <a:gd name="connsiteY1dup0" fmla="*/ 2707 h 10000"/>
              <a:gd name="connsiteX2dup0" fmla="*/ 5988 w 10000"/>
              <a:gd name="connsiteY2dup0" fmla="*/ 1854 h 10000"/>
              <a:gd name="connsiteX3dup0" fmla="*/ 7767 w 10000"/>
              <a:gd name="connsiteY3dup0" fmla="*/ 0 h 10000"/>
              <a:gd name="connsiteX4dup0" fmla="*/ 8141 w 10000"/>
              <a:gd name="connsiteY4dup0" fmla="*/ 732 h 10000"/>
              <a:gd name="connsiteX5dup0" fmla="*/ 10000 w 10000"/>
              <a:gd name="connsiteY5dup0" fmla="*/ 732 h 10000"/>
              <a:gd name="connsiteX0dup0dup1" fmla="*/ 0 w 10000"/>
              <a:gd name="connsiteY0dup0dup1" fmla="*/ 9268 h 9268"/>
              <a:gd name="connsiteX1dup0dup1" fmla="*/ 5303 w 10000"/>
              <a:gd name="connsiteY1dup0dup1" fmla="*/ 1975 h 9268"/>
              <a:gd name="connsiteX2dup0dup1" fmla="*/ 5988 w 10000"/>
              <a:gd name="connsiteY2dup0dup1" fmla="*/ 1122 h 9268"/>
              <a:gd name="connsiteX3dup0dup1" fmla="*/ 6486 w 10000"/>
              <a:gd name="connsiteY3dup0dup1" fmla="*/ 1081 h 9268"/>
              <a:gd name="connsiteX4dup0dup1" fmla="*/ 8141 w 10000"/>
              <a:gd name="connsiteY4dup0dup1" fmla="*/ 0 h 9268"/>
              <a:gd name="connsiteX5dup0dup1" fmla="*/ 10000 w 10000"/>
              <a:gd name="connsiteY5dup0dup1" fmla="*/ 0 h 9268"/>
              <a:gd name="connsiteX0dup0dup1dup2" fmla="*/ 0 w 10000"/>
              <a:gd name="connsiteY0dup0dup1dup2" fmla="*/ 10000 h 10000"/>
              <a:gd name="connsiteX1dup0dup1dup2" fmla="*/ 5303 w 10000"/>
              <a:gd name="connsiteY1dup0dup1dup2" fmla="*/ 2131 h 10000"/>
              <a:gd name="connsiteX2dup0dup1dup2" fmla="*/ 5988 w 10000"/>
              <a:gd name="connsiteY2dup0dup1dup2" fmla="*/ 1211 h 10000"/>
              <a:gd name="connsiteX3dup0dup1dup2" fmla="*/ 6486 w 10000"/>
              <a:gd name="connsiteY3dup0dup1dup2" fmla="*/ 1166 h 10000"/>
              <a:gd name="connsiteX4dup0dup1dup2" fmla="*/ 6794 w 10000"/>
              <a:gd name="connsiteY4dup0dup1dup2" fmla="*/ 1889 h 10000"/>
              <a:gd name="connsiteX5dup0dup1dup2" fmla="*/ 10000 w 10000"/>
              <a:gd name="connsiteY5dup0dup1dup2" fmla="*/ 0 h 10000"/>
              <a:gd name="connsiteX0dup0dup1dup2dup3" fmla="*/ 0 w 8936"/>
              <a:gd name="connsiteY0dup0dup1dup2dup3" fmla="*/ 8834 h 8834"/>
              <a:gd name="connsiteX1dup0dup1dup2dup3" fmla="*/ 5303 w 8936"/>
              <a:gd name="connsiteY1dup0dup1dup2dup3" fmla="*/ 965 h 8834"/>
              <a:gd name="connsiteX2dup0dup1dup2dup3" fmla="*/ 5988 w 8936"/>
              <a:gd name="connsiteY2dup0dup1dup2dup3" fmla="*/ 45 h 8834"/>
              <a:gd name="connsiteX3dup0dup1dup2dup3" fmla="*/ 6486 w 8936"/>
              <a:gd name="connsiteY3dup0dup1dup2dup3" fmla="*/ 0 h 8834"/>
              <a:gd name="connsiteX4dup0dup1dup2dup3" fmla="*/ 6794 w 8936"/>
              <a:gd name="connsiteY4dup0dup1dup2dup3" fmla="*/ 723 h 8834"/>
              <a:gd name="connsiteX5dup0dup1dup2dup3" fmla="*/ 8936 w 8936"/>
              <a:gd name="connsiteY5dup0dup1dup2dup3" fmla="*/ 723 h 8834"/>
              <a:gd name="connsiteX0dup0dup1dup2dup3dup4" fmla="*/ 0 w 7213"/>
              <a:gd name="connsiteY0dup0dup1dup2dup3dup4" fmla="*/ 5841 h 5841"/>
              <a:gd name="connsiteX1dup0dup1dup2dup3dup4" fmla="*/ 3147 w 7213"/>
              <a:gd name="connsiteY1dup0dup1dup2dup3dup4" fmla="*/ 1092 h 5841"/>
              <a:gd name="connsiteX2dup0dup1dup2dup3dup4" fmla="*/ 3914 w 7213"/>
              <a:gd name="connsiteY2dup0dup1dup2dup3dup4" fmla="*/ 51 h 5841"/>
              <a:gd name="connsiteX3dup0dup1dup2dup3dup4" fmla="*/ 4471 w 7213"/>
              <a:gd name="connsiteY3dup0dup1dup2dup3dup4" fmla="*/ 0 h 5841"/>
              <a:gd name="connsiteX4dup0dup1dup2dup3dup4" fmla="*/ 4816 w 7213"/>
              <a:gd name="connsiteY4dup0dup1dup2dup3dup4" fmla="*/ 818 h 5841"/>
              <a:gd name="connsiteX5dup0dup1dup2dup3dup4" fmla="*/ 7213 w 7213"/>
              <a:gd name="connsiteY5dup0dup1dup2dup3dup4" fmla="*/ 818 h 5841"/>
            </a:gdLst>
            <a:ahLst/>
            <a:cxnLst>
              <a:cxn ang="0">
                <a:pos x="connsiteX0dup0dup1dup2dup3dup4" y="connsiteY0dup0dup1dup2dup3dup4"/>
              </a:cxn>
              <a:cxn ang="0">
                <a:pos x="connsiteX1dup0dup1dup2dup3dup4" y="connsiteY1dup0dup1dup2dup3dup4"/>
              </a:cxn>
              <a:cxn ang="0">
                <a:pos x="connsiteX2dup0dup1dup2dup3dup4" y="connsiteY2dup0dup1dup2dup3dup4"/>
              </a:cxn>
              <a:cxn ang="0">
                <a:pos x="connsiteX3dup0dup1dup2dup3dup4" y="connsiteY3dup0dup1dup2dup3dup4"/>
              </a:cxn>
              <a:cxn ang="0">
                <a:pos x="connsiteX4dup0dup1dup2dup3dup4" y="connsiteY4dup0dup1dup2dup3dup4"/>
              </a:cxn>
              <a:cxn ang="0">
                <a:pos x="connsiteX5dup0dup1dup2dup3dup4" y="connsiteY5dup0dup1dup2dup3dup4"/>
              </a:cxn>
            </a:cxnLst>
            <a:rect l="l" t="t" r="r" b="b"/>
            <a:pathLst>
              <a:path w="7213" h="5841">
                <a:moveTo>
                  <a:pt x="0" y="5841"/>
                </a:moveTo>
                <a:lnTo>
                  <a:pt x="3147" y="1092"/>
                </a:lnTo>
                <a:lnTo>
                  <a:pt x="3914" y="51"/>
                </a:lnTo>
                <a:lnTo>
                  <a:pt x="4471" y="0"/>
                </a:lnTo>
                <a:lnTo>
                  <a:pt x="4816" y="818"/>
                </a:lnTo>
                <a:lnTo>
                  <a:pt x="7213" y="818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18000">
                  <a:srgbClr val="2876CC">
                    <a:lumMod val="58000"/>
                  </a:srgbClr>
                </a:gs>
                <a:gs pos="97917">
                  <a:schemeClr val="bg1">
                    <a:alpha val="0"/>
                  </a:schemeClr>
                </a:gs>
                <a:gs pos="88000">
                  <a:schemeClr val="bg1"/>
                </a:gs>
                <a:gs pos="49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7" name="Freeform 204"/>
          <p:cNvSpPr/>
          <p:nvPr/>
        </p:nvSpPr>
        <p:spPr>
          <a:xfrm flipH="1">
            <a:off x="4900363" y="2652035"/>
            <a:ext cx="3028476" cy="794362"/>
          </a:xfrm>
          <a:custGeom>
            <a:avLst/>
            <a:gdLst>
              <a:gd name="T0" fmla="*/ 0 w 1917"/>
              <a:gd name="T1" fmla="*/ 233 h 516"/>
              <a:gd name="T2" fmla="*/ 627 w 1917"/>
              <a:gd name="T3" fmla="*/ 233 h 516"/>
              <a:gd name="T4" fmla="*/ 915 w 1917"/>
              <a:gd name="T5" fmla="*/ 516 h 516"/>
              <a:gd name="T6" fmla="*/ 1191 w 1917"/>
              <a:gd name="T7" fmla="*/ 516 h 516"/>
              <a:gd name="T8" fmla="*/ 1252 w 1917"/>
              <a:gd name="T9" fmla="*/ 455 h 516"/>
              <a:gd name="T10" fmla="*/ 1481 w 1917"/>
              <a:gd name="T11" fmla="*/ 455 h 516"/>
              <a:gd name="T12" fmla="*/ 1518 w 1917"/>
              <a:gd name="T13" fmla="*/ 415 h 516"/>
              <a:gd name="T14" fmla="*/ 1646 w 1917"/>
              <a:gd name="T15" fmla="*/ 415 h 516"/>
              <a:gd name="T16" fmla="*/ 1676 w 1917"/>
              <a:gd name="T17" fmla="*/ 384 h 516"/>
              <a:gd name="T18" fmla="*/ 1816 w 1917"/>
              <a:gd name="T19" fmla="*/ 384 h 516"/>
              <a:gd name="T20" fmla="*/ 1917 w 1917"/>
              <a:gd name="T21" fmla="*/ 283 h 516"/>
              <a:gd name="T22" fmla="*/ 1917 w 1917"/>
              <a:gd name="T23" fmla="*/ 0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17" h="516">
                <a:moveTo>
                  <a:pt x="0" y="233"/>
                </a:moveTo>
                <a:lnTo>
                  <a:pt x="627" y="233"/>
                </a:lnTo>
                <a:lnTo>
                  <a:pt x="915" y="516"/>
                </a:lnTo>
                <a:lnTo>
                  <a:pt x="1191" y="516"/>
                </a:lnTo>
                <a:lnTo>
                  <a:pt x="1252" y="455"/>
                </a:lnTo>
                <a:lnTo>
                  <a:pt x="1481" y="455"/>
                </a:lnTo>
                <a:lnTo>
                  <a:pt x="1518" y="415"/>
                </a:lnTo>
                <a:lnTo>
                  <a:pt x="1646" y="415"/>
                </a:lnTo>
                <a:lnTo>
                  <a:pt x="1676" y="384"/>
                </a:lnTo>
                <a:lnTo>
                  <a:pt x="1816" y="384"/>
                </a:lnTo>
                <a:lnTo>
                  <a:pt x="1917" y="283"/>
                </a:lnTo>
                <a:lnTo>
                  <a:pt x="1917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8" name="Freeform 205"/>
          <p:cNvSpPr/>
          <p:nvPr/>
        </p:nvSpPr>
        <p:spPr>
          <a:xfrm flipH="1">
            <a:off x="4854549" y="2652035"/>
            <a:ext cx="3004778" cy="848244"/>
          </a:xfrm>
          <a:custGeom>
            <a:avLst/>
            <a:gdLst>
              <a:gd name="T0" fmla="*/ 0 w 1902"/>
              <a:gd name="T1" fmla="*/ 264 h 551"/>
              <a:gd name="T2" fmla="*/ 566 w 1902"/>
              <a:gd name="T3" fmla="*/ 264 h 551"/>
              <a:gd name="T4" fmla="*/ 852 w 1902"/>
              <a:gd name="T5" fmla="*/ 551 h 551"/>
              <a:gd name="T6" fmla="*/ 1156 w 1902"/>
              <a:gd name="T7" fmla="*/ 551 h 551"/>
              <a:gd name="T8" fmla="*/ 1221 w 1902"/>
              <a:gd name="T9" fmla="*/ 486 h 551"/>
              <a:gd name="T10" fmla="*/ 1449 w 1902"/>
              <a:gd name="T11" fmla="*/ 486 h 551"/>
              <a:gd name="T12" fmla="*/ 1487 w 1902"/>
              <a:gd name="T13" fmla="*/ 449 h 551"/>
              <a:gd name="T14" fmla="*/ 1613 w 1902"/>
              <a:gd name="T15" fmla="*/ 449 h 551"/>
              <a:gd name="T16" fmla="*/ 1646 w 1902"/>
              <a:gd name="T17" fmla="*/ 413 h 551"/>
              <a:gd name="T18" fmla="*/ 1785 w 1902"/>
              <a:gd name="T19" fmla="*/ 413 h 551"/>
              <a:gd name="T20" fmla="*/ 1902 w 1902"/>
              <a:gd name="T21" fmla="*/ 300 h 551"/>
              <a:gd name="T22" fmla="*/ 1902 w 1902"/>
              <a:gd name="T23" fmla="*/ 0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02" h="551">
                <a:moveTo>
                  <a:pt x="0" y="264"/>
                </a:moveTo>
                <a:lnTo>
                  <a:pt x="566" y="264"/>
                </a:lnTo>
                <a:lnTo>
                  <a:pt x="852" y="551"/>
                </a:lnTo>
                <a:lnTo>
                  <a:pt x="1156" y="551"/>
                </a:lnTo>
                <a:lnTo>
                  <a:pt x="1221" y="486"/>
                </a:lnTo>
                <a:lnTo>
                  <a:pt x="1449" y="486"/>
                </a:lnTo>
                <a:lnTo>
                  <a:pt x="1487" y="449"/>
                </a:lnTo>
                <a:lnTo>
                  <a:pt x="1613" y="449"/>
                </a:lnTo>
                <a:lnTo>
                  <a:pt x="1646" y="413"/>
                </a:lnTo>
                <a:lnTo>
                  <a:pt x="1785" y="413"/>
                </a:lnTo>
                <a:lnTo>
                  <a:pt x="1902" y="300"/>
                </a:lnTo>
                <a:lnTo>
                  <a:pt x="1902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9" name="Freeform 206"/>
          <p:cNvSpPr/>
          <p:nvPr/>
        </p:nvSpPr>
        <p:spPr>
          <a:xfrm flipH="1">
            <a:off x="4755022" y="3010730"/>
            <a:ext cx="2951065" cy="577298"/>
          </a:xfrm>
          <a:custGeom>
            <a:avLst/>
            <a:gdLst>
              <a:gd name="T0" fmla="*/ 1868 w 1868"/>
              <a:gd name="T1" fmla="*/ 0 h 375"/>
              <a:gd name="T2" fmla="*/ 1868 w 1868"/>
              <a:gd name="T3" fmla="*/ 83 h 375"/>
              <a:gd name="T4" fmla="*/ 1816 w 1868"/>
              <a:gd name="T5" fmla="*/ 136 h 375"/>
              <a:gd name="T6" fmla="*/ 1816 w 1868"/>
              <a:gd name="T7" fmla="*/ 190 h 375"/>
              <a:gd name="T8" fmla="*/ 1772 w 1868"/>
              <a:gd name="T9" fmla="*/ 234 h 375"/>
              <a:gd name="T10" fmla="*/ 1579 w 1868"/>
              <a:gd name="T11" fmla="*/ 234 h 375"/>
              <a:gd name="T12" fmla="*/ 1543 w 1868"/>
              <a:gd name="T13" fmla="*/ 272 h 375"/>
              <a:gd name="T14" fmla="*/ 1413 w 1868"/>
              <a:gd name="T15" fmla="*/ 272 h 375"/>
              <a:gd name="T16" fmla="*/ 1382 w 1868"/>
              <a:gd name="T17" fmla="*/ 308 h 375"/>
              <a:gd name="T18" fmla="*/ 1147 w 1868"/>
              <a:gd name="T19" fmla="*/ 308 h 375"/>
              <a:gd name="T20" fmla="*/ 1082 w 1868"/>
              <a:gd name="T21" fmla="*/ 375 h 375"/>
              <a:gd name="T22" fmla="*/ 732 w 1868"/>
              <a:gd name="T23" fmla="*/ 375 h 375"/>
              <a:gd name="T24" fmla="*/ 451 w 1868"/>
              <a:gd name="T25" fmla="*/ 94 h 375"/>
              <a:gd name="T26" fmla="*/ 0 w 1868"/>
              <a:gd name="T27" fmla="*/ 94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68" h="375">
                <a:moveTo>
                  <a:pt x="1868" y="0"/>
                </a:moveTo>
                <a:lnTo>
                  <a:pt x="1868" y="83"/>
                </a:lnTo>
                <a:lnTo>
                  <a:pt x="1816" y="136"/>
                </a:lnTo>
                <a:lnTo>
                  <a:pt x="1816" y="190"/>
                </a:lnTo>
                <a:lnTo>
                  <a:pt x="1772" y="234"/>
                </a:lnTo>
                <a:lnTo>
                  <a:pt x="1579" y="234"/>
                </a:lnTo>
                <a:lnTo>
                  <a:pt x="1543" y="272"/>
                </a:lnTo>
                <a:lnTo>
                  <a:pt x="1413" y="272"/>
                </a:lnTo>
                <a:lnTo>
                  <a:pt x="1382" y="308"/>
                </a:lnTo>
                <a:lnTo>
                  <a:pt x="1147" y="308"/>
                </a:lnTo>
                <a:lnTo>
                  <a:pt x="1082" y="375"/>
                </a:lnTo>
                <a:lnTo>
                  <a:pt x="732" y="375"/>
                </a:lnTo>
                <a:lnTo>
                  <a:pt x="451" y="94"/>
                </a:lnTo>
                <a:lnTo>
                  <a:pt x="0" y="94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0" name="Freeform 207"/>
          <p:cNvSpPr/>
          <p:nvPr/>
        </p:nvSpPr>
        <p:spPr>
          <a:xfrm flipH="1">
            <a:off x="4803995" y="3049216"/>
            <a:ext cx="2982661" cy="497246"/>
          </a:xfrm>
          <a:custGeom>
            <a:avLst/>
            <a:gdLst>
              <a:gd name="T0" fmla="*/ 0 w 1888"/>
              <a:gd name="T1" fmla="*/ 35 h 323"/>
              <a:gd name="T2" fmla="*/ 508 w 1888"/>
              <a:gd name="T3" fmla="*/ 35 h 323"/>
              <a:gd name="T4" fmla="*/ 797 w 1888"/>
              <a:gd name="T5" fmla="*/ 323 h 323"/>
              <a:gd name="T6" fmla="*/ 1124 w 1888"/>
              <a:gd name="T7" fmla="*/ 323 h 323"/>
              <a:gd name="T8" fmla="*/ 1187 w 1888"/>
              <a:gd name="T9" fmla="*/ 258 h 323"/>
              <a:gd name="T10" fmla="*/ 1416 w 1888"/>
              <a:gd name="T11" fmla="*/ 258 h 323"/>
              <a:gd name="T12" fmla="*/ 1451 w 1888"/>
              <a:gd name="T13" fmla="*/ 218 h 323"/>
              <a:gd name="T14" fmla="*/ 1581 w 1888"/>
              <a:gd name="T15" fmla="*/ 218 h 323"/>
              <a:gd name="T16" fmla="*/ 1615 w 1888"/>
              <a:gd name="T17" fmla="*/ 178 h 323"/>
              <a:gd name="T18" fmla="*/ 1806 w 1888"/>
              <a:gd name="T19" fmla="*/ 178 h 323"/>
              <a:gd name="T20" fmla="*/ 1839 w 1888"/>
              <a:gd name="T21" fmla="*/ 151 h 323"/>
              <a:gd name="T22" fmla="*/ 1839 w 1888"/>
              <a:gd name="T23" fmla="*/ 96 h 323"/>
              <a:gd name="T24" fmla="*/ 1888 w 1888"/>
              <a:gd name="T25" fmla="*/ 52 h 323"/>
              <a:gd name="T26" fmla="*/ 1888 w 1888"/>
              <a:gd name="T27" fmla="*/ 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88" h="323">
                <a:moveTo>
                  <a:pt x="0" y="35"/>
                </a:moveTo>
                <a:lnTo>
                  <a:pt x="508" y="35"/>
                </a:lnTo>
                <a:lnTo>
                  <a:pt x="797" y="323"/>
                </a:lnTo>
                <a:lnTo>
                  <a:pt x="1124" y="323"/>
                </a:lnTo>
                <a:lnTo>
                  <a:pt x="1187" y="258"/>
                </a:lnTo>
                <a:lnTo>
                  <a:pt x="1416" y="258"/>
                </a:lnTo>
                <a:lnTo>
                  <a:pt x="1451" y="218"/>
                </a:lnTo>
                <a:lnTo>
                  <a:pt x="1581" y="218"/>
                </a:lnTo>
                <a:lnTo>
                  <a:pt x="1615" y="178"/>
                </a:lnTo>
                <a:lnTo>
                  <a:pt x="1806" y="178"/>
                </a:lnTo>
                <a:lnTo>
                  <a:pt x="1839" y="151"/>
                </a:lnTo>
                <a:lnTo>
                  <a:pt x="1839" y="96"/>
                </a:lnTo>
                <a:lnTo>
                  <a:pt x="1888" y="52"/>
                </a:lnTo>
                <a:lnTo>
                  <a:pt x="1888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1" name="Freeform 208"/>
          <p:cNvSpPr/>
          <p:nvPr/>
        </p:nvSpPr>
        <p:spPr>
          <a:xfrm flipH="1">
            <a:off x="5854561" y="2107066"/>
            <a:ext cx="1673008" cy="250933"/>
          </a:xfrm>
          <a:custGeom>
            <a:avLst/>
            <a:gdLst>
              <a:gd name="T0" fmla="*/ 0 w 1059"/>
              <a:gd name="T1" fmla="*/ 142 h 163"/>
              <a:gd name="T2" fmla="*/ 168 w 1059"/>
              <a:gd name="T3" fmla="*/ 142 h 163"/>
              <a:gd name="T4" fmla="*/ 319 w 1059"/>
              <a:gd name="T5" fmla="*/ 0 h 163"/>
              <a:gd name="T6" fmla="*/ 518 w 1059"/>
              <a:gd name="T7" fmla="*/ 0 h 163"/>
              <a:gd name="T8" fmla="*/ 579 w 1059"/>
              <a:gd name="T9" fmla="*/ 60 h 163"/>
              <a:gd name="T10" fmla="*/ 954 w 1059"/>
              <a:gd name="T11" fmla="*/ 60 h 163"/>
              <a:gd name="T12" fmla="*/ 1059 w 1059"/>
              <a:gd name="T13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9" h="163">
                <a:moveTo>
                  <a:pt x="0" y="142"/>
                </a:moveTo>
                <a:lnTo>
                  <a:pt x="168" y="142"/>
                </a:lnTo>
                <a:lnTo>
                  <a:pt x="319" y="0"/>
                </a:lnTo>
                <a:lnTo>
                  <a:pt x="518" y="0"/>
                </a:lnTo>
                <a:lnTo>
                  <a:pt x="579" y="60"/>
                </a:lnTo>
                <a:lnTo>
                  <a:pt x="954" y="60"/>
                </a:lnTo>
                <a:lnTo>
                  <a:pt x="1059" y="163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2" name="Freeform 209"/>
          <p:cNvSpPr/>
          <p:nvPr/>
        </p:nvSpPr>
        <p:spPr>
          <a:xfrm flipH="1">
            <a:off x="5857721" y="2154790"/>
            <a:ext cx="1669848" cy="267866"/>
          </a:xfrm>
          <a:custGeom>
            <a:avLst/>
            <a:gdLst>
              <a:gd name="T0" fmla="*/ 0 w 1057"/>
              <a:gd name="T1" fmla="*/ 138 h 174"/>
              <a:gd name="T2" fmla="*/ 180 w 1057"/>
              <a:gd name="T3" fmla="*/ 138 h 174"/>
              <a:gd name="T4" fmla="*/ 327 w 1057"/>
              <a:gd name="T5" fmla="*/ 0 h 174"/>
              <a:gd name="T6" fmla="*/ 503 w 1057"/>
              <a:gd name="T7" fmla="*/ 0 h 174"/>
              <a:gd name="T8" fmla="*/ 564 w 1057"/>
              <a:gd name="T9" fmla="*/ 59 h 174"/>
              <a:gd name="T10" fmla="*/ 939 w 1057"/>
              <a:gd name="T11" fmla="*/ 59 h 174"/>
              <a:gd name="T12" fmla="*/ 1057 w 1057"/>
              <a:gd name="T13" fmla="*/ 17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74">
                <a:moveTo>
                  <a:pt x="0" y="138"/>
                </a:moveTo>
                <a:lnTo>
                  <a:pt x="180" y="138"/>
                </a:lnTo>
                <a:lnTo>
                  <a:pt x="327" y="0"/>
                </a:lnTo>
                <a:lnTo>
                  <a:pt x="503" y="0"/>
                </a:lnTo>
                <a:lnTo>
                  <a:pt x="564" y="59"/>
                </a:lnTo>
                <a:lnTo>
                  <a:pt x="939" y="59"/>
                </a:lnTo>
                <a:lnTo>
                  <a:pt x="1057" y="174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4" name="Freeform 211"/>
          <p:cNvSpPr/>
          <p:nvPr/>
        </p:nvSpPr>
        <p:spPr>
          <a:xfrm flipH="1">
            <a:off x="5933552" y="2371853"/>
            <a:ext cx="1222765" cy="112381"/>
          </a:xfrm>
          <a:custGeom>
            <a:avLst/>
            <a:gdLst>
              <a:gd name="T0" fmla="*/ 0 w 774"/>
              <a:gd name="T1" fmla="*/ 0 h 73"/>
              <a:gd name="T2" fmla="*/ 205 w 774"/>
              <a:gd name="T3" fmla="*/ 0 h 73"/>
              <a:gd name="T4" fmla="*/ 275 w 774"/>
              <a:gd name="T5" fmla="*/ 73 h 73"/>
              <a:gd name="T6" fmla="*/ 583 w 774"/>
              <a:gd name="T7" fmla="*/ 73 h 73"/>
              <a:gd name="T8" fmla="*/ 635 w 774"/>
              <a:gd name="T9" fmla="*/ 21 h 73"/>
              <a:gd name="T10" fmla="*/ 774 w 774"/>
              <a:gd name="T11" fmla="*/ 2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4" h="73">
                <a:moveTo>
                  <a:pt x="0" y="0"/>
                </a:moveTo>
                <a:lnTo>
                  <a:pt x="205" y="0"/>
                </a:lnTo>
                <a:lnTo>
                  <a:pt x="275" y="73"/>
                </a:lnTo>
                <a:lnTo>
                  <a:pt x="583" y="73"/>
                </a:lnTo>
                <a:lnTo>
                  <a:pt x="635" y="21"/>
                </a:lnTo>
                <a:lnTo>
                  <a:pt x="774" y="21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5" name="Freeform 212"/>
          <p:cNvSpPr/>
          <p:nvPr/>
        </p:nvSpPr>
        <p:spPr>
          <a:xfrm flipH="1">
            <a:off x="5857721" y="2428814"/>
            <a:ext cx="1259101" cy="110841"/>
          </a:xfrm>
          <a:custGeom>
            <a:avLst/>
            <a:gdLst>
              <a:gd name="T0" fmla="*/ 0 w 797"/>
              <a:gd name="T1" fmla="*/ 0 h 72"/>
              <a:gd name="T2" fmla="*/ 164 w 797"/>
              <a:gd name="T3" fmla="*/ 0 h 72"/>
              <a:gd name="T4" fmla="*/ 235 w 797"/>
              <a:gd name="T5" fmla="*/ 72 h 72"/>
              <a:gd name="T6" fmla="*/ 570 w 797"/>
              <a:gd name="T7" fmla="*/ 72 h 72"/>
              <a:gd name="T8" fmla="*/ 621 w 797"/>
              <a:gd name="T9" fmla="*/ 17 h 72"/>
              <a:gd name="T10" fmla="*/ 797 w 797"/>
              <a:gd name="T11" fmla="*/ 1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97" h="72">
                <a:moveTo>
                  <a:pt x="0" y="0"/>
                </a:moveTo>
                <a:lnTo>
                  <a:pt x="164" y="0"/>
                </a:lnTo>
                <a:lnTo>
                  <a:pt x="235" y="72"/>
                </a:lnTo>
                <a:lnTo>
                  <a:pt x="570" y="72"/>
                </a:lnTo>
                <a:lnTo>
                  <a:pt x="621" y="17"/>
                </a:lnTo>
                <a:lnTo>
                  <a:pt x="797" y="17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6" name="Freeform 213"/>
          <p:cNvSpPr/>
          <p:nvPr/>
        </p:nvSpPr>
        <p:spPr>
          <a:xfrm flipH="1">
            <a:off x="5857721" y="2484234"/>
            <a:ext cx="1319133" cy="106223"/>
          </a:xfrm>
          <a:custGeom>
            <a:avLst/>
            <a:gdLst>
              <a:gd name="T0" fmla="*/ 0 w 835"/>
              <a:gd name="T1" fmla="*/ 0 h 69"/>
              <a:gd name="T2" fmla="*/ 187 w 835"/>
              <a:gd name="T3" fmla="*/ 0 h 69"/>
              <a:gd name="T4" fmla="*/ 258 w 835"/>
              <a:gd name="T5" fmla="*/ 69 h 69"/>
              <a:gd name="T6" fmla="*/ 621 w 835"/>
              <a:gd name="T7" fmla="*/ 69 h 69"/>
              <a:gd name="T8" fmla="*/ 667 w 835"/>
              <a:gd name="T9" fmla="*/ 13 h 69"/>
              <a:gd name="T10" fmla="*/ 835 w 835"/>
              <a:gd name="T11" fmla="*/ 13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5" h="69">
                <a:moveTo>
                  <a:pt x="0" y="0"/>
                </a:moveTo>
                <a:lnTo>
                  <a:pt x="187" y="0"/>
                </a:lnTo>
                <a:lnTo>
                  <a:pt x="258" y="69"/>
                </a:lnTo>
                <a:lnTo>
                  <a:pt x="621" y="69"/>
                </a:lnTo>
                <a:lnTo>
                  <a:pt x="667" y="13"/>
                </a:lnTo>
                <a:lnTo>
                  <a:pt x="835" y="13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7" name="Freeform 214"/>
          <p:cNvSpPr/>
          <p:nvPr/>
        </p:nvSpPr>
        <p:spPr>
          <a:xfrm flipH="1">
            <a:off x="4890885" y="2535036"/>
            <a:ext cx="3494516" cy="294038"/>
          </a:xfrm>
          <a:custGeom>
            <a:avLst/>
            <a:gdLst>
              <a:gd name="T0" fmla="*/ 0 w 2212"/>
              <a:gd name="T1" fmla="*/ 91 h 191"/>
              <a:gd name="T2" fmla="*/ 660 w 2212"/>
              <a:gd name="T3" fmla="*/ 91 h 191"/>
              <a:gd name="T4" fmla="*/ 765 w 2212"/>
              <a:gd name="T5" fmla="*/ 191 h 191"/>
              <a:gd name="T6" fmla="*/ 899 w 2212"/>
              <a:gd name="T7" fmla="*/ 191 h 191"/>
              <a:gd name="T8" fmla="*/ 1025 w 2212"/>
              <a:gd name="T9" fmla="*/ 63 h 191"/>
              <a:gd name="T10" fmla="*/ 1394 w 2212"/>
              <a:gd name="T11" fmla="*/ 63 h 191"/>
              <a:gd name="T12" fmla="*/ 1445 w 2212"/>
              <a:gd name="T13" fmla="*/ 3 h 191"/>
              <a:gd name="T14" fmla="*/ 2212 w 2212"/>
              <a:gd name="T1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12" h="191">
                <a:moveTo>
                  <a:pt x="0" y="91"/>
                </a:moveTo>
                <a:lnTo>
                  <a:pt x="660" y="91"/>
                </a:lnTo>
                <a:lnTo>
                  <a:pt x="765" y="191"/>
                </a:lnTo>
                <a:lnTo>
                  <a:pt x="899" y="191"/>
                </a:lnTo>
                <a:lnTo>
                  <a:pt x="1025" y="63"/>
                </a:lnTo>
                <a:lnTo>
                  <a:pt x="1394" y="63"/>
                </a:lnTo>
                <a:lnTo>
                  <a:pt x="1445" y="3"/>
                </a:lnTo>
                <a:lnTo>
                  <a:pt x="2212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8" name="Freeform 215"/>
          <p:cNvSpPr/>
          <p:nvPr/>
        </p:nvSpPr>
        <p:spPr>
          <a:xfrm flipH="1">
            <a:off x="4830852" y="2590457"/>
            <a:ext cx="3511894" cy="280182"/>
          </a:xfrm>
          <a:custGeom>
            <a:avLst/>
            <a:gdLst>
              <a:gd name="T0" fmla="*/ 0 w 2223"/>
              <a:gd name="T1" fmla="*/ 82 h 182"/>
              <a:gd name="T2" fmla="*/ 615 w 2223"/>
              <a:gd name="T3" fmla="*/ 82 h 182"/>
              <a:gd name="T4" fmla="*/ 724 w 2223"/>
              <a:gd name="T5" fmla="*/ 182 h 182"/>
              <a:gd name="T6" fmla="*/ 891 w 2223"/>
              <a:gd name="T7" fmla="*/ 182 h 182"/>
              <a:gd name="T8" fmla="*/ 1009 w 2223"/>
              <a:gd name="T9" fmla="*/ 59 h 182"/>
              <a:gd name="T10" fmla="*/ 1382 w 2223"/>
              <a:gd name="T11" fmla="*/ 59 h 182"/>
              <a:gd name="T12" fmla="*/ 1437 w 2223"/>
              <a:gd name="T13" fmla="*/ 0 h 182"/>
              <a:gd name="T14" fmla="*/ 2223 w 2223"/>
              <a:gd name="T15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23" h="182">
                <a:moveTo>
                  <a:pt x="0" y="82"/>
                </a:moveTo>
                <a:lnTo>
                  <a:pt x="615" y="82"/>
                </a:lnTo>
                <a:lnTo>
                  <a:pt x="724" y="182"/>
                </a:lnTo>
                <a:lnTo>
                  <a:pt x="891" y="182"/>
                </a:lnTo>
                <a:lnTo>
                  <a:pt x="1009" y="59"/>
                </a:lnTo>
                <a:lnTo>
                  <a:pt x="1382" y="59"/>
                </a:lnTo>
                <a:lnTo>
                  <a:pt x="1437" y="0"/>
                </a:lnTo>
                <a:lnTo>
                  <a:pt x="2223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9" name="Freeform 216"/>
          <p:cNvSpPr/>
          <p:nvPr/>
        </p:nvSpPr>
        <p:spPr>
          <a:xfrm flipH="1">
            <a:off x="4791357" y="2625865"/>
            <a:ext cx="3216471" cy="297116"/>
          </a:xfrm>
          <a:custGeom>
            <a:avLst/>
            <a:gdLst>
              <a:gd name="T0" fmla="*/ 0 w 2036"/>
              <a:gd name="T1" fmla="*/ 84 h 193"/>
              <a:gd name="T2" fmla="*/ 386 w 2036"/>
              <a:gd name="T3" fmla="*/ 84 h 193"/>
              <a:gd name="T4" fmla="*/ 505 w 2036"/>
              <a:gd name="T5" fmla="*/ 193 h 193"/>
              <a:gd name="T6" fmla="*/ 692 w 2036"/>
              <a:gd name="T7" fmla="*/ 193 h 193"/>
              <a:gd name="T8" fmla="*/ 811 w 2036"/>
              <a:gd name="T9" fmla="*/ 67 h 193"/>
              <a:gd name="T10" fmla="*/ 1176 w 2036"/>
              <a:gd name="T11" fmla="*/ 67 h 193"/>
              <a:gd name="T12" fmla="*/ 1294 w 2036"/>
              <a:gd name="T13" fmla="*/ 159 h 193"/>
              <a:gd name="T14" fmla="*/ 1814 w 2036"/>
              <a:gd name="T15" fmla="*/ 159 h 193"/>
              <a:gd name="T16" fmla="*/ 1856 w 2036"/>
              <a:gd name="T17" fmla="*/ 130 h 193"/>
              <a:gd name="T18" fmla="*/ 1856 w 2036"/>
              <a:gd name="T19" fmla="*/ 0 h 193"/>
              <a:gd name="T20" fmla="*/ 2036 w 2036"/>
              <a:gd name="T2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36" h="193">
                <a:moveTo>
                  <a:pt x="0" y="84"/>
                </a:moveTo>
                <a:lnTo>
                  <a:pt x="386" y="84"/>
                </a:lnTo>
                <a:lnTo>
                  <a:pt x="505" y="193"/>
                </a:lnTo>
                <a:lnTo>
                  <a:pt x="692" y="193"/>
                </a:lnTo>
                <a:lnTo>
                  <a:pt x="811" y="67"/>
                </a:lnTo>
                <a:lnTo>
                  <a:pt x="1176" y="67"/>
                </a:lnTo>
                <a:lnTo>
                  <a:pt x="1294" y="159"/>
                </a:lnTo>
                <a:lnTo>
                  <a:pt x="1814" y="159"/>
                </a:lnTo>
                <a:lnTo>
                  <a:pt x="1856" y="130"/>
                </a:lnTo>
                <a:lnTo>
                  <a:pt x="1856" y="0"/>
                </a:lnTo>
                <a:lnTo>
                  <a:pt x="2036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0" name="Freeform 217"/>
          <p:cNvSpPr/>
          <p:nvPr/>
        </p:nvSpPr>
        <p:spPr>
          <a:xfrm flipH="1">
            <a:off x="6017281" y="2810600"/>
            <a:ext cx="1957372" cy="489549"/>
          </a:xfrm>
          <a:custGeom>
            <a:avLst/>
            <a:gdLst>
              <a:gd name="T0" fmla="*/ 0 w 1239"/>
              <a:gd name="T1" fmla="*/ 0 h 318"/>
              <a:gd name="T2" fmla="*/ 346 w 1239"/>
              <a:gd name="T3" fmla="*/ 0 h 318"/>
              <a:gd name="T4" fmla="*/ 468 w 1239"/>
              <a:gd name="T5" fmla="*/ 102 h 318"/>
              <a:gd name="T6" fmla="*/ 679 w 1239"/>
              <a:gd name="T7" fmla="*/ 102 h 318"/>
              <a:gd name="T8" fmla="*/ 759 w 1239"/>
              <a:gd name="T9" fmla="*/ 190 h 318"/>
              <a:gd name="T10" fmla="*/ 925 w 1239"/>
              <a:gd name="T11" fmla="*/ 190 h 318"/>
              <a:gd name="T12" fmla="*/ 971 w 1239"/>
              <a:gd name="T13" fmla="*/ 230 h 318"/>
              <a:gd name="T14" fmla="*/ 1151 w 1239"/>
              <a:gd name="T15" fmla="*/ 230 h 318"/>
              <a:gd name="T16" fmla="*/ 1239 w 1239"/>
              <a:gd name="T17" fmla="*/ 318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39" h="318">
                <a:moveTo>
                  <a:pt x="0" y="0"/>
                </a:moveTo>
                <a:lnTo>
                  <a:pt x="346" y="0"/>
                </a:lnTo>
                <a:lnTo>
                  <a:pt x="468" y="102"/>
                </a:lnTo>
                <a:lnTo>
                  <a:pt x="679" y="102"/>
                </a:lnTo>
                <a:lnTo>
                  <a:pt x="759" y="190"/>
                </a:lnTo>
                <a:lnTo>
                  <a:pt x="925" y="190"/>
                </a:lnTo>
                <a:lnTo>
                  <a:pt x="971" y="230"/>
                </a:lnTo>
                <a:lnTo>
                  <a:pt x="1151" y="230"/>
                </a:lnTo>
                <a:lnTo>
                  <a:pt x="1239" y="318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1" name="Freeform 218"/>
          <p:cNvSpPr/>
          <p:nvPr/>
        </p:nvSpPr>
        <p:spPr>
          <a:xfrm flipH="1">
            <a:off x="4939858" y="2652035"/>
            <a:ext cx="1573480" cy="658889"/>
          </a:xfrm>
          <a:custGeom>
            <a:avLst/>
            <a:gdLst>
              <a:gd name="T0" fmla="*/ 0 w 996"/>
              <a:gd name="T1" fmla="*/ 252 h 428"/>
              <a:gd name="T2" fmla="*/ 60 w 996"/>
              <a:gd name="T3" fmla="*/ 302 h 428"/>
              <a:gd name="T4" fmla="*/ 234 w 996"/>
              <a:gd name="T5" fmla="*/ 302 h 428"/>
              <a:gd name="T6" fmla="*/ 360 w 996"/>
              <a:gd name="T7" fmla="*/ 428 h 428"/>
              <a:gd name="T8" fmla="*/ 568 w 996"/>
              <a:gd name="T9" fmla="*/ 428 h 428"/>
              <a:gd name="T10" fmla="*/ 612 w 996"/>
              <a:gd name="T11" fmla="*/ 388 h 428"/>
              <a:gd name="T12" fmla="*/ 736 w 996"/>
              <a:gd name="T13" fmla="*/ 388 h 428"/>
              <a:gd name="T14" fmla="*/ 826 w 996"/>
              <a:gd name="T15" fmla="*/ 293 h 428"/>
              <a:gd name="T16" fmla="*/ 922 w 996"/>
              <a:gd name="T17" fmla="*/ 293 h 428"/>
              <a:gd name="T18" fmla="*/ 996 w 996"/>
              <a:gd name="T19" fmla="*/ 239 h 428"/>
              <a:gd name="T20" fmla="*/ 996 w 996"/>
              <a:gd name="T21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96" h="428">
                <a:moveTo>
                  <a:pt x="0" y="252"/>
                </a:moveTo>
                <a:lnTo>
                  <a:pt x="60" y="302"/>
                </a:lnTo>
                <a:lnTo>
                  <a:pt x="234" y="302"/>
                </a:lnTo>
                <a:lnTo>
                  <a:pt x="360" y="428"/>
                </a:lnTo>
                <a:lnTo>
                  <a:pt x="568" y="428"/>
                </a:lnTo>
                <a:lnTo>
                  <a:pt x="612" y="388"/>
                </a:lnTo>
                <a:lnTo>
                  <a:pt x="736" y="388"/>
                </a:lnTo>
                <a:lnTo>
                  <a:pt x="826" y="293"/>
                </a:lnTo>
                <a:lnTo>
                  <a:pt x="922" y="293"/>
                </a:lnTo>
                <a:lnTo>
                  <a:pt x="996" y="239"/>
                </a:lnTo>
                <a:lnTo>
                  <a:pt x="996" y="0"/>
                </a:lnTo>
              </a:path>
            </a:pathLst>
          </a:custGeom>
          <a:noFill/>
          <a:ln w="19050" cap="flat">
            <a:gradFill flip="none">
              <a:gsLst>
                <a:gs pos="1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2" name="Freeform 219"/>
          <p:cNvSpPr/>
          <p:nvPr/>
        </p:nvSpPr>
        <p:spPr>
          <a:xfrm flipH="1">
            <a:off x="4980933" y="2652035"/>
            <a:ext cx="1214866" cy="609627"/>
          </a:xfrm>
          <a:custGeom>
            <a:avLst/>
            <a:gdLst>
              <a:gd name="T0" fmla="*/ 0 w 769"/>
              <a:gd name="T1" fmla="*/ 231 h 396"/>
              <a:gd name="T2" fmla="*/ 166 w 769"/>
              <a:gd name="T3" fmla="*/ 396 h 396"/>
              <a:gd name="T4" fmla="*/ 356 w 769"/>
              <a:gd name="T5" fmla="*/ 396 h 396"/>
              <a:gd name="T6" fmla="*/ 486 w 769"/>
              <a:gd name="T7" fmla="*/ 264 h 396"/>
              <a:gd name="T8" fmla="*/ 704 w 769"/>
              <a:gd name="T9" fmla="*/ 264 h 396"/>
              <a:gd name="T10" fmla="*/ 769 w 769"/>
              <a:gd name="T11" fmla="*/ 214 h 396"/>
              <a:gd name="T12" fmla="*/ 769 w 769"/>
              <a:gd name="T13" fmla="*/ 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9" h="396">
                <a:moveTo>
                  <a:pt x="0" y="231"/>
                </a:moveTo>
                <a:lnTo>
                  <a:pt x="166" y="396"/>
                </a:lnTo>
                <a:lnTo>
                  <a:pt x="356" y="396"/>
                </a:lnTo>
                <a:lnTo>
                  <a:pt x="486" y="264"/>
                </a:lnTo>
                <a:lnTo>
                  <a:pt x="704" y="264"/>
                </a:lnTo>
                <a:lnTo>
                  <a:pt x="769" y="214"/>
                </a:lnTo>
                <a:lnTo>
                  <a:pt x="769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3" name="Freeform 220"/>
          <p:cNvSpPr/>
          <p:nvPr/>
        </p:nvSpPr>
        <p:spPr>
          <a:xfrm flipH="1">
            <a:off x="4709207" y="2981480"/>
            <a:ext cx="1124817" cy="551127"/>
          </a:xfrm>
          <a:custGeom>
            <a:avLst/>
            <a:gdLst>
              <a:gd name="T0" fmla="*/ 0 w 712"/>
              <a:gd name="T1" fmla="*/ 358 h 358"/>
              <a:gd name="T2" fmla="*/ 203 w 712"/>
              <a:gd name="T3" fmla="*/ 358 h 358"/>
              <a:gd name="T4" fmla="*/ 236 w 712"/>
              <a:gd name="T5" fmla="*/ 320 h 358"/>
              <a:gd name="T6" fmla="*/ 373 w 712"/>
              <a:gd name="T7" fmla="*/ 320 h 358"/>
              <a:gd name="T8" fmla="*/ 406 w 712"/>
              <a:gd name="T9" fmla="*/ 285 h 358"/>
              <a:gd name="T10" fmla="*/ 597 w 712"/>
              <a:gd name="T11" fmla="*/ 285 h 358"/>
              <a:gd name="T12" fmla="*/ 660 w 712"/>
              <a:gd name="T13" fmla="*/ 222 h 358"/>
              <a:gd name="T14" fmla="*/ 660 w 712"/>
              <a:gd name="T15" fmla="*/ 176 h 358"/>
              <a:gd name="T16" fmla="*/ 712 w 712"/>
              <a:gd name="T17" fmla="*/ 123 h 358"/>
              <a:gd name="T18" fmla="*/ 712 w 712"/>
              <a:gd name="T19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2" h="358">
                <a:moveTo>
                  <a:pt x="0" y="358"/>
                </a:moveTo>
                <a:lnTo>
                  <a:pt x="203" y="358"/>
                </a:lnTo>
                <a:lnTo>
                  <a:pt x="236" y="320"/>
                </a:lnTo>
                <a:lnTo>
                  <a:pt x="373" y="320"/>
                </a:lnTo>
                <a:lnTo>
                  <a:pt x="406" y="285"/>
                </a:lnTo>
                <a:lnTo>
                  <a:pt x="597" y="285"/>
                </a:lnTo>
                <a:lnTo>
                  <a:pt x="660" y="222"/>
                </a:lnTo>
                <a:lnTo>
                  <a:pt x="660" y="176"/>
                </a:lnTo>
                <a:lnTo>
                  <a:pt x="712" y="123"/>
                </a:lnTo>
                <a:lnTo>
                  <a:pt x="712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4" name="Freeform 221"/>
          <p:cNvSpPr/>
          <p:nvPr/>
        </p:nvSpPr>
        <p:spPr>
          <a:xfrm flipH="1">
            <a:off x="4664973" y="2955310"/>
            <a:ext cx="1213286" cy="706613"/>
          </a:xfrm>
          <a:custGeom>
            <a:avLst/>
            <a:gdLst>
              <a:gd name="T0" fmla="*/ 0 w 768"/>
              <a:gd name="T1" fmla="*/ 411 h 459"/>
              <a:gd name="T2" fmla="*/ 235 w 768"/>
              <a:gd name="T3" fmla="*/ 411 h 459"/>
              <a:gd name="T4" fmla="*/ 285 w 768"/>
              <a:gd name="T5" fmla="*/ 459 h 459"/>
              <a:gd name="T6" fmla="*/ 409 w 768"/>
              <a:gd name="T7" fmla="*/ 459 h 459"/>
              <a:gd name="T8" fmla="*/ 449 w 768"/>
              <a:gd name="T9" fmla="*/ 419 h 459"/>
              <a:gd name="T10" fmla="*/ 642 w 768"/>
              <a:gd name="T11" fmla="*/ 419 h 459"/>
              <a:gd name="T12" fmla="*/ 717 w 768"/>
              <a:gd name="T13" fmla="*/ 342 h 459"/>
              <a:gd name="T14" fmla="*/ 717 w 768"/>
              <a:gd name="T15" fmla="*/ 199 h 459"/>
              <a:gd name="T16" fmla="*/ 768 w 768"/>
              <a:gd name="T17" fmla="*/ 153 h 459"/>
              <a:gd name="T18" fmla="*/ 768 w 768"/>
              <a:gd name="T19" fmla="*/ 0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" h="459">
                <a:moveTo>
                  <a:pt x="0" y="411"/>
                </a:moveTo>
                <a:lnTo>
                  <a:pt x="235" y="411"/>
                </a:lnTo>
                <a:lnTo>
                  <a:pt x="285" y="459"/>
                </a:lnTo>
                <a:lnTo>
                  <a:pt x="409" y="459"/>
                </a:lnTo>
                <a:lnTo>
                  <a:pt x="449" y="419"/>
                </a:lnTo>
                <a:lnTo>
                  <a:pt x="642" y="419"/>
                </a:lnTo>
                <a:lnTo>
                  <a:pt x="717" y="342"/>
                </a:lnTo>
                <a:lnTo>
                  <a:pt x="717" y="199"/>
                </a:lnTo>
                <a:lnTo>
                  <a:pt x="768" y="153"/>
                </a:lnTo>
                <a:lnTo>
                  <a:pt x="768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5" name="Freeform 222"/>
          <p:cNvSpPr/>
          <p:nvPr/>
        </p:nvSpPr>
        <p:spPr>
          <a:xfrm flipH="1">
            <a:off x="1273143" y="726170"/>
            <a:ext cx="2958965" cy="1602579"/>
          </a:xfrm>
          <a:custGeom>
            <a:avLst/>
            <a:gdLst>
              <a:gd name="T0" fmla="*/ 998 w 1873"/>
              <a:gd name="T1" fmla="*/ 0 h 1041"/>
              <a:gd name="T2" fmla="*/ 705 w 1873"/>
              <a:gd name="T3" fmla="*/ 299 h 1041"/>
              <a:gd name="T4" fmla="*/ 403 w 1873"/>
              <a:gd name="T5" fmla="*/ 299 h 1041"/>
              <a:gd name="T6" fmla="*/ 357 w 1873"/>
              <a:gd name="T7" fmla="*/ 347 h 1041"/>
              <a:gd name="T8" fmla="*/ 357 w 1873"/>
              <a:gd name="T9" fmla="*/ 475 h 1041"/>
              <a:gd name="T10" fmla="*/ 258 w 1873"/>
              <a:gd name="T11" fmla="*/ 578 h 1041"/>
              <a:gd name="T12" fmla="*/ 124 w 1873"/>
              <a:gd name="T13" fmla="*/ 578 h 1041"/>
              <a:gd name="T14" fmla="*/ 91 w 1873"/>
              <a:gd name="T15" fmla="*/ 540 h 1041"/>
              <a:gd name="T16" fmla="*/ 38 w 1873"/>
              <a:gd name="T17" fmla="*/ 538 h 1041"/>
              <a:gd name="T18" fmla="*/ 0 w 1873"/>
              <a:gd name="T19" fmla="*/ 578 h 1041"/>
              <a:gd name="T20" fmla="*/ 0 w 1873"/>
              <a:gd name="T21" fmla="*/ 662 h 1041"/>
              <a:gd name="T22" fmla="*/ 59 w 1873"/>
              <a:gd name="T23" fmla="*/ 723 h 1041"/>
              <a:gd name="T24" fmla="*/ 59 w 1873"/>
              <a:gd name="T25" fmla="*/ 907 h 1041"/>
              <a:gd name="T26" fmla="*/ 74 w 1873"/>
              <a:gd name="T27" fmla="*/ 922 h 1041"/>
              <a:gd name="T28" fmla="*/ 363 w 1873"/>
              <a:gd name="T29" fmla="*/ 922 h 1041"/>
              <a:gd name="T30" fmla="*/ 460 w 1873"/>
              <a:gd name="T31" fmla="*/ 859 h 1041"/>
              <a:gd name="T32" fmla="*/ 535 w 1873"/>
              <a:gd name="T33" fmla="*/ 859 h 1041"/>
              <a:gd name="T34" fmla="*/ 587 w 1873"/>
              <a:gd name="T35" fmla="*/ 913 h 1041"/>
              <a:gd name="T36" fmla="*/ 875 w 1873"/>
              <a:gd name="T37" fmla="*/ 913 h 1041"/>
              <a:gd name="T38" fmla="*/ 1009 w 1873"/>
              <a:gd name="T39" fmla="*/ 1041 h 1041"/>
              <a:gd name="T40" fmla="*/ 1382 w 1873"/>
              <a:gd name="T41" fmla="*/ 1041 h 1041"/>
              <a:gd name="T42" fmla="*/ 1428 w 1873"/>
              <a:gd name="T43" fmla="*/ 1002 h 1041"/>
              <a:gd name="T44" fmla="*/ 1873 w 1873"/>
              <a:gd name="T45" fmla="*/ 1002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73" h="1041">
                <a:moveTo>
                  <a:pt x="998" y="0"/>
                </a:moveTo>
                <a:lnTo>
                  <a:pt x="705" y="299"/>
                </a:lnTo>
                <a:lnTo>
                  <a:pt x="403" y="299"/>
                </a:lnTo>
                <a:lnTo>
                  <a:pt x="357" y="347"/>
                </a:lnTo>
                <a:lnTo>
                  <a:pt x="357" y="475"/>
                </a:lnTo>
                <a:lnTo>
                  <a:pt x="258" y="578"/>
                </a:lnTo>
                <a:lnTo>
                  <a:pt x="124" y="578"/>
                </a:lnTo>
                <a:lnTo>
                  <a:pt x="91" y="540"/>
                </a:lnTo>
                <a:lnTo>
                  <a:pt x="38" y="538"/>
                </a:lnTo>
                <a:lnTo>
                  <a:pt x="0" y="578"/>
                </a:lnTo>
                <a:lnTo>
                  <a:pt x="0" y="662"/>
                </a:lnTo>
                <a:lnTo>
                  <a:pt x="59" y="723"/>
                </a:lnTo>
                <a:lnTo>
                  <a:pt x="59" y="907"/>
                </a:lnTo>
                <a:lnTo>
                  <a:pt x="74" y="922"/>
                </a:lnTo>
                <a:lnTo>
                  <a:pt x="363" y="922"/>
                </a:lnTo>
                <a:lnTo>
                  <a:pt x="460" y="859"/>
                </a:lnTo>
                <a:lnTo>
                  <a:pt x="535" y="859"/>
                </a:lnTo>
                <a:lnTo>
                  <a:pt x="587" y="913"/>
                </a:lnTo>
                <a:lnTo>
                  <a:pt x="875" y="913"/>
                </a:lnTo>
                <a:lnTo>
                  <a:pt x="1009" y="1041"/>
                </a:lnTo>
                <a:lnTo>
                  <a:pt x="1382" y="1041"/>
                </a:lnTo>
                <a:lnTo>
                  <a:pt x="1428" y="1002"/>
                </a:lnTo>
                <a:lnTo>
                  <a:pt x="1873" y="1002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>
                    <a:alpha val="0"/>
                  </a:srgbClr>
                </a:gs>
                <a:gs pos="13727">
                  <a:srgbClr val="062966"/>
                </a:gs>
                <a:gs pos="5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6" name="Freeform 223"/>
          <p:cNvSpPr/>
          <p:nvPr/>
        </p:nvSpPr>
        <p:spPr>
          <a:xfrm flipH="1">
            <a:off x="2777112" y="1489743"/>
            <a:ext cx="1180111" cy="584995"/>
          </a:xfrm>
          <a:custGeom>
            <a:avLst/>
            <a:gdLst>
              <a:gd name="T0" fmla="*/ 122 w 747"/>
              <a:gd name="T1" fmla="*/ 380 h 380"/>
              <a:gd name="T2" fmla="*/ 0 w 747"/>
              <a:gd name="T3" fmla="*/ 252 h 380"/>
              <a:gd name="T4" fmla="*/ 0 w 747"/>
              <a:gd name="T5" fmla="*/ 193 h 380"/>
              <a:gd name="T6" fmla="*/ 61 w 747"/>
              <a:gd name="T7" fmla="*/ 134 h 380"/>
              <a:gd name="T8" fmla="*/ 103 w 747"/>
              <a:gd name="T9" fmla="*/ 134 h 380"/>
              <a:gd name="T10" fmla="*/ 231 w 747"/>
              <a:gd name="T11" fmla="*/ 0 h 380"/>
              <a:gd name="T12" fmla="*/ 372 w 747"/>
              <a:gd name="T13" fmla="*/ 0 h 380"/>
              <a:gd name="T14" fmla="*/ 468 w 747"/>
              <a:gd name="T15" fmla="*/ 95 h 380"/>
              <a:gd name="T16" fmla="*/ 747 w 747"/>
              <a:gd name="T17" fmla="*/ 95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80">
                <a:moveTo>
                  <a:pt x="122" y="380"/>
                </a:moveTo>
                <a:lnTo>
                  <a:pt x="0" y="252"/>
                </a:lnTo>
                <a:lnTo>
                  <a:pt x="0" y="193"/>
                </a:lnTo>
                <a:lnTo>
                  <a:pt x="61" y="134"/>
                </a:lnTo>
                <a:lnTo>
                  <a:pt x="103" y="134"/>
                </a:lnTo>
                <a:lnTo>
                  <a:pt x="231" y="0"/>
                </a:lnTo>
                <a:lnTo>
                  <a:pt x="372" y="0"/>
                </a:lnTo>
                <a:lnTo>
                  <a:pt x="468" y="95"/>
                </a:lnTo>
                <a:lnTo>
                  <a:pt x="747" y="95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5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7" name="Freeform 224"/>
          <p:cNvSpPr/>
          <p:nvPr/>
        </p:nvSpPr>
        <p:spPr>
          <a:xfrm flipH="1">
            <a:off x="1273143" y="1948502"/>
            <a:ext cx="2491344" cy="303274"/>
          </a:xfrm>
          <a:custGeom>
            <a:avLst/>
            <a:gdLst>
              <a:gd name="T0" fmla="*/ 1577 w 1577"/>
              <a:gd name="T1" fmla="*/ 157 h 197"/>
              <a:gd name="T2" fmla="*/ 1120 w 1577"/>
              <a:gd name="T3" fmla="*/ 157 h 197"/>
              <a:gd name="T4" fmla="*/ 1063 w 1577"/>
              <a:gd name="T5" fmla="*/ 197 h 197"/>
              <a:gd name="T6" fmla="*/ 742 w 1577"/>
              <a:gd name="T7" fmla="*/ 197 h 197"/>
              <a:gd name="T8" fmla="*/ 602 w 1577"/>
              <a:gd name="T9" fmla="*/ 65 h 197"/>
              <a:gd name="T10" fmla="*/ 325 w 1577"/>
              <a:gd name="T11" fmla="*/ 65 h 197"/>
              <a:gd name="T12" fmla="*/ 264 w 1577"/>
              <a:gd name="T13" fmla="*/ 0 h 197"/>
              <a:gd name="T14" fmla="*/ 0 w 1577"/>
              <a:gd name="T15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77" h="197">
                <a:moveTo>
                  <a:pt x="1577" y="157"/>
                </a:moveTo>
                <a:lnTo>
                  <a:pt x="1120" y="157"/>
                </a:lnTo>
                <a:lnTo>
                  <a:pt x="1063" y="197"/>
                </a:lnTo>
                <a:lnTo>
                  <a:pt x="742" y="197"/>
                </a:lnTo>
                <a:lnTo>
                  <a:pt x="602" y="65"/>
                </a:lnTo>
                <a:lnTo>
                  <a:pt x="325" y="65"/>
                </a:lnTo>
                <a:lnTo>
                  <a:pt x="264" y="0"/>
                </a:lnTo>
                <a:lnTo>
                  <a:pt x="0" y="0"/>
                </a:lnTo>
              </a:path>
            </a:pathLst>
          </a:custGeom>
          <a:noFill/>
          <a:ln w="19050" cap="flat">
            <a:gradFill flip="none">
              <a:gsLst>
                <a:gs pos="19557">
                  <a:srgbClr val="082D68"/>
                </a:gs>
                <a:gs pos="0">
                  <a:srgbClr val="002060">
                    <a:alpha val="0"/>
                  </a:srgbClr>
                </a:gs>
                <a:gs pos="5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8" name="Freeform 225"/>
          <p:cNvSpPr/>
          <p:nvPr/>
        </p:nvSpPr>
        <p:spPr>
          <a:xfrm flipH="1">
            <a:off x="1273144" y="1241889"/>
            <a:ext cx="2802564" cy="1045295"/>
          </a:xfrm>
          <a:custGeom>
            <a:avLst/>
            <a:gdLst>
              <a:gd name="T0" fmla="*/ 1774 w 1774"/>
              <a:gd name="T1" fmla="*/ 643 h 679"/>
              <a:gd name="T2" fmla="*/ 1323 w 1774"/>
              <a:gd name="T3" fmla="*/ 643 h 679"/>
              <a:gd name="T4" fmla="*/ 1273 w 1774"/>
              <a:gd name="T5" fmla="*/ 679 h 679"/>
              <a:gd name="T6" fmla="*/ 927 w 1774"/>
              <a:gd name="T7" fmla="*/ 679 h 679"/>
              <a:gd name="T8" fmla="*/ 790 w 1774"/>
              <a:gd name="T9" fmla="*/ 551 h 679"/>
              <a:gd name="T10" fmla="*/ 503 w 1774"/>
              <a:gd name="T11" fmla="*/ 551 h 679"/>
              <a:gd name="T12" fmla="*/ 453 w 1774"/>
              <a:gd name="T13" fmla="*/ 495 h 679"/>
              <a:gd name="T14" fmla="*/ 352 w 1774"/>
              <a:gd name="T15" fmla="*/ 495 h 679"/>
              <a:gd name="T16" fmla="*/ 243 w 1774"/>
              <a:gd name="T17" fmla="*/ 566 h 679"/>
              <a:gd name="T18" fmla="*/ 191 w 1774"/>
              <a:gd name="T19" fmla="*/ 566 h 679"/>
              <a:gd name="T20" fmla="*/ 0 w 1774"/>
              <a:gd name="T21" fmla="*/ 373 h 679"/>
              <a:gd name="T22" fmla="*/ 0 w 1774"/>
              <a:gd name="T23" fmla="*/ 298 h 679"/>
              <a:gd name="T24" fmla="*/ 27 w 1774"/>
              <a:gd name="T25" fmla="*/ 268 h 679"/>
              <a:gd name="T26" fmla="*/ 168 w 1774"/>
              <a:gd name="T27" fmla="*/ 268 h 679"/>
              <a:gd name="T28" fmla="*/ 281 w 1774"/>
              <a:gd name="T29" fmla="*/ 155 h 679"/>
              <a:gd name="T30" fmla="*/ 281 w 1774"/>
              <a:gd name="T31" fmla="*/ 19 h 679"/>
              <a:gd name="T32" fmla="*/ 304 w 1774"/>
              <a:gd name="T33" fmla="*/ 0 h 679"/>
              <a:gd name="T34" fmla="*/ 566 w 1774"/>
              <a:gd name="T35" fmla="*/ 0 h 679"/>
              <a:gd name="T36" fmla="*/ 637 w 1774"/>
              <a:gd name="T37" fmla="*/ 67 h 679"/>
              <a:gd name="T38" fmla="*/ 1489 w 1774"/>
              <a:gd name="T39" fmla="*/ 65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74" h="679">
                <a:moveTo>
                  <a:pt x="1774" y="643"/>
                </a:moveTo>
                <a:lnTo>
                  <a:pt x="1323" y="643"/>
                </a:lnTo>
                <a:lnTo>
                  <a:pt x="1273" y="679"/>
                </a:lnTo>
                <a:lnTo>
                  <a:pt x="927" y="679"/>
                </a:lnTo>
                <a:lnTo>
                  <a:pt x="790" y="551"/>
                </a:lnTo>
                <a:lnTo>
                  <a:pt x="503" y="551"/>
                </a:lnTo>
                <a:lnTo>
                  <a:pt x="453" y="495"/>
                </a:lnTo>
                <a:lnTo>
                  <a:pt x="352" y="495"/>
                </a:lnTo>
                <a:lnTo>
                  <a:pt x="243" y="566"/>
                </a:lnTo>
                <a:lnTo>
                  <a:pt x="191" y="566"/>
                </a:lnTo>
                <a:lnTo>
                  <a:pt x="0" y="373"/>
                </a:lnTo>
                <a:lnTo>
                  <a:pt x="0" y="298"/>
                </a:lnTo>
                <a:lnTo>
                  <a:pt x="27" y="268"/>
                </a:lnTo>
                <a:lnTo>
                  <a:pt x="168" y="268"/>
                </a:lnTo>
                <a:lnTo>
                  <a:pt x="281" y="155"/>
                </a:lnTo>
                <a:lnTo>
                  <a:pt x="281" y="19"/>
                </a:lnTo>
                <a:lnTo>
                  <a:pt x="304" y="0"/>
                </a:lnTo>
                <a:lnTo>
                  <a:pt x="566" y="0"/>
                </a:lnTo>
                <a:lnTo>
                  <a:pt x="637" y="67"/>
                </a:lnTo>
                <a:lnTo>
                  <a:pt x="1489" y="65"/>
                </a:lnTo>
              </a:path>
            </a:pathLst>
          </a:custGeom>
          <a:noFill/>
          <a:ln w="19050" cap="flat">
            <a:gradFill flip="none">
              <a:gsLst>
                <a:gs pos="28000">
                  <a:srgbClr val="082D68"/>
                </a:gs>
                <a:gs pos="0">
                  <a:srgbClr val="002060">
                    <a:alpha val="0"/>
                  </a:srgbClr>
                </a:gs>
                <a:gs pos="5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9" name="Freeform 226"/>
          <p:cNvSpPr/>
          <p:nvPr/>
        </p:nvSpPr>
        <p:spPr>
          <a:xfrm flipH="1">
            <a:off x="1273143" y="2322591"/>
            <a:ext cx="1821509" cy="132394"/>
          </a:xfrm>
          <a:custGeom>
            <a:avLst/>
            <a:gdLst>
              <a:gd name="T0" fmla="*/ 1153 w 1153"/>
              <a:gd name="T1" fmla="*/ 0 h 86"/>
              <a:gd name="T2" fmla="*/ 1134 w 1153"/>
              <a:gd name="T3" fmla="*/ 0 h 86"/>
              <a:gd name="T4" fmla="*/ 683 w 1153"/>
              <a:gd name="T5" fmla="*/ 40 h 86"/>
              <a:gd name="T6" fmla="*/ 293 w 1153"/>
              <a:gd name="T7" fmla="*/ 40 h 86"/>
              <a:gd name="T8" fmla="*/ 241 w 1153"/>
              <a:gd name="T9" fmla="*/ 86 h 86"/>
              <a:gd name="T10" fmla="*/ 0 w 1153"/>
              <a:gd name="T11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53" h="86">
                <a:moveTo>
                  <a:pt x="1153" y="0"/>
                </a:moveTo>
                <a:lnTo>
                  <a:pt x="1134" y="0"/>
                </a:lnTo>
                <a:lnTo>
                  <a:pt x="683" y="40"/>
                </a:lnTo>
                <a:lnTo>
                  <a:pt x="293" y="40"/>
                </a:lnTo>
                <a:lnTo>
                  <a:pt x="241" y="86"/>
                </a:lnTo>
                <a:lnTo>
                  <a:pt x="0" y="86"/>
                </a:lnTo>
              </a:path>
            </a:pathLst>
          </a:custGeom>
          <a:noFill/>
          <a:ln w="19050" cap="flat">
            <a:gradFill flip="none">
              <a:gsLst>
                <a:gs pos="25016">
                  <a:srgbClr val="0B316A"/>
                </a:gs>
                <a:gs pos="0">
                  <a:srgbClr val="002060">
                    <a:alpha val="0"/>
                  </a:srgbClr>
                </a:gs>
                <a:gs pos="53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0" name="Freeform 227"/>
          <p:cNvSpPr/>
          <p:nvPr/>
        </p:nvSpPr>
        <p:spPr>
          <a:xfrm flipH="1">
            <a:off x="1287362" y="2351841"/>
            <a:ext cx="2944746" cy="312511"/>
          </a:xfrm>
          <a:custGeom>
            <a:avLst/>
            <a:gdLst>
              <a:gd name="T0" fmla="*/ 1864 w 1864"/>
              <a:gd name="T1" fmla="*/ 13 h 203"/>
              <a:gd name="T2" fmla="*/ 1416 w 1864"/>
              <a:gd name="T3" fmla="*/ 55 h 203"/>
              <a:gd name="T4" fmla="*/ 1022 w 1864"/>
              <a:gd name="T5" fmla="*/ 55 h 203"/>
              <a:gd name="T6" fmla="*/ 977 w 1864"/>
              <a:gd name="T7" fmla="*/ 96 h 203"/>
              <a:gd name="T8" fmla="*/ 684 w 1864"/>
              <a:gd name="T9" fmla="*/ 96 h 203"/>
              <a:gd name="T10" fmla="*/ 592 w 1864"/>
              <a:gd name="T11" fmla="*/ 0 h 203"/>
              <a:gd name="T12" fmla="*/ 288 w 1864"/>
              <a:gd name="T13" fmla="*/ 0 h 203"/>
              <a:gd name="T14" fmla="*/ 0 w 1864"/>
              <a:gd name="T15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64" h="203">
                <a:moveTo>
                  <a:pt x="1864" y="13"/>
                </a:moveTo>
                <a:lnTo>
                  <a:pt x="1416" y="55"/>
                </a:lnTo>
                <a:lnTo>
                  <a:pt x="1022" y="55"/>
                </a:lnTo>
                <a:lnTo>
                  <a:pt x="977" y="96"/>
                </a:lnTo>
                <a:lnTo>
                  <a:pt x="684" y="96"/>
                </a:lnTo>
                <a:lnTo>
                  <a:pt x="592" y="0"/>
                </a:lnTo>
                <a:lnTo>
                  <a:pt x="288" y="0"/>
                </a:lnTo>
                <a:lnTo>
                  <a:pt x="0" y="203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>
                    <a:alpha val="0"/>
                  </a:srgbClr>
                </a:gs>
                <a:gs pos="22000">
                  <a:srgbClr val="092E69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1" name="Freeform 228"/>
          <p:cNvSpPr/>
          <p:nvPr/>
        </p:nvSpPr>
        <p:spPr>
          <a:xfrm flipH="1">
            <a:off x="1300001" y="2387248"/>
            <a:ext cx="2905251" cy="309432"/>
          </a:xfrm>
          <a:custGeom>
            <a:avLst/>
            <a:gdLst>
              <a:gd name="T0" fmla="*/ 1839 w 1839"/>
              <a:gd name="T1" fmla="*/ 17 h 201"/>
              <a:gd name="T2" fmla="*/ 1416 w 1839"/>
              <a:gd name="T3" fmla="*/ 59 h 201"/>
              <a:gd name="T4" fmla="*/ 1021 w 1839"/>
              <a:gd name="T5" fmla="*/ 59 h 201"/>
              <a:gd name="T6" fmla="*/ 979 w 1839"/>
              <a:gd name="T7" fmla="*/ 101 h 201"/>
              <a:gd name="T8" fmla="*/ 656 w 1839"/>
              <a:gd name="T9" fmla="*/ 101 h 201"/>
              <a:gd name="T10" fmla="*/ 552 w 1839"/>
              <a:gd name="T11" fmla="*/ 0 h 201"/>
              <a:gd name="T12" fmla="*/ 290 w 1839"/>
              <a:gd name="T13" fmla="*/ 0 h 201"/>
              <a:gd name="T14" fmla="*/ 0 w 1839"/>
              <a:gd name="T15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39" h="201">
                <a:moveTo>
                  <a:pt x="1839" y="17"/>
                </a:moveTo>
                <a:lnTo>
                  <a:pt x="1416" y="59"/>
                </a:lnTo>
                <a:lnTo>
                  <a:pt x="1021" y="59"/>
                </a:lnTo>
                <a:lnTo>
                  <a:pt x="979" y="101"/>
                </a:lnTo>
                <a:lnTo>
                  <a:pt x="656" y="101"/>
                </a:lnTo>
                <a:lnTo>
                  <a:pt x="552" y="0"/>
                </a:lnTo>
                <a:lnTo>
                  <a:pt x="290" y="0"/>
                </a:lnTo>
                <a:lnTo>
                  <a:pt x="0" y="201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>
                    <a:alpha val="0"/>
                  </a:srgbClr>
                </a:gs>
                <a:gs pos="16660">
                  <a:srgbClr val="0B326B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2" name="Freeform 229"/>
          <p:cNvSpPr/>
          <p:nvPr/>
        </p:nvSpPr>
        <p:spPr>
          <a:xfrm flipH="1">
            <a:off x="1287362" y="2422656"/>
            <a:ext cx="2897352" cy="306353"/>
          </a:xfrm>
          <a:custGeom>
            <a:avLst/>
            <a:gdLst>
              <a:gd name="T0" fmla="*/ 1834 w 1834"/>
              <a:gd name="T1" fmla="*/ 55 h 199"/>
              <a:gd name="T2" fmla="*/ 1279 w 1834"/>
              <a:gd name="T3" fmla="*/ 132 h 199"/>
              <a:gd name="T4" fmla="*/ 1252 w 1834"/>
              <a:gd name="T5" fmla="*/ 132 h 199"/>
              <a:gd name="T6" fmla="*/ 1180 w 1834"/>
              <a:gd name="T7" fmla="*/ 55 h 199"/>
              <a:gd name="T8" fmla="*/ 1025 w 1834"/>
              <a:gd name="T9" fmla="*/ 55 h 199"/>
              <a:gd name="T10" fmla="*/ 971 w 1834"/>
              <a:gd name="T11" fmla="*/ 109 h 199"/>
              <a:gd name="T12" fmla="*/ 631 w 1834"/>
              <a:gd name="T13" fmla="*/ 109 h 199"/>
              <a:gd name="T14" fmla="*/ 526 w 1834"/>
              <a:gd name="T15" fmla="*/ 0 h 199"/>
              <a:gd name="T16" fmla="*/ 291 w 1834"/>
              <a:gd name="T17" fmla="*/ 0 h 199"/>
              <a:gd name="T18" fmla="*/ 0 w 1834"/>
              <a:gd name="T19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34" h="199">
                <a:moveTo>
                  <a:pt x="1834" y="55"/>
                </a:moveTo>
                <a:lnTo>
                  <a:pt x="1279" y="132"/>
                </a:lnTo>
                <a:lnTo>
                  <a:pt x="1252" y="132"/>
                </a:lnTo>
                <a:lnTo>
                  <a:pt x="1180" y="55"/>
                </a:lnTo>
                <a:lnTo>
                  <a:pt x="1025" y="55"/>
                </a:lnTo>
                <a:lnTo>
                  <a:pt x="971" y="109"/>
                </a:lnTo>
                <a:lnTo>
                  <a:pt x="631" y="109"/>
                </a:lnTo>
                <a:lnTo>
                  <a:pt x="526" y="0"/>
                </a:lnTo>
                <a:lnTo>
                  <a:pt x="291" y="0"/>
                </a:lnTo>
                <a:lnTo>
                  <a:pt x="0" y="199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3" name="Freeform 230"/>
          <p:cNvSpPr/>
          <p:nvPr/>
        </p:nvSpPr>
        <p:spPr>
          <a:xfrm flipH="1">
            <a:off x="1287362" y="2575062"/>
            <a:ext cx="960518" cy="595772"/>
          </a:xfrm>
          <a:custGeom>
            <a:avLst/>
            <a:gdLst>
              <a:gd name="T0" fmla="*/ 608 w 608"/>
              <a:gd name="T1" fmla="*/ 0 h 387"/>
              <a:gd name="T2" fmla="*/ 49 w 608"/>
              <a:gd name="T3" fmla="*/ 73 h 387"/>
              <a:gd name="T4" fmla="*/ 49 w 608"/>
              <a:gd name="T5" fmla="*/ 314 h 387"/>
              <a:gd name="T6" fmla="*/ 0 w 608"/>
              <a:gd name="T7" fmla="*/ 366 h 387"/>
              <a:gd name="T8" fmla="*/ 0 w 608"/>
              <a:gd name="T9" fmla="*/ 387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387">
                <a:moveTo>
                  <a:pt x="608" y="0"/>
                </a:moveTo>
                <a:lnTo>
                  <a:pt x="49" y="73"/>
                </a:lnTo>
                <a:lnTo>
                  <a:pt x="49" y="314"/>
                </a:lnTo>
                <a:lnTo>
                  <a:pt x="0" y="366"/>
                </a:lnTo>
                <a:lnTo>
                  <a:pt x="0" y="387"/>
                </a:lnTo>
              </a:path>
            </a:pathLst>
          </a:custGeom>
          <a:noFill/>
          <a:ln w="19050" cap="flat">
            <a:gradFill flip="none">
              <a:gsLst>
                <a:gs pos="26000">
                  <a:srgbClr val="032563"/>
                </a:gs>
                <a:gs pos="0">
                  <a:srgbClr val="002060">
                    <a:alpha val="0"/>
                  </a:srgbClr>
                </a:gs>
                <a:gs pos="100000">
                  <a:srgbClr val="2876CC">
                    <a:lumMod val="5800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4" name="Freeform 231"/>
          <p:cNvSpPr/>
          <p:nvPr/>
        </p:nvSpPr>
        <p:spPr>
          <a:xfrm flipH="1">
            <a:off x="2214705" y="2535036"/>
            <a:ext cx="1788333" cy="1162294"/>
          </a:xfrm>
          <a:custGeom>
            <a:avLst/>
            <a:gdLst>
              <a:gd name="T0" fmla="*/ 0 w 1132"/>
              <a:gd name="T1" fmla="*/ 323 h 755"/>
              <a:gd name="T2" fmla="*/ 78 w 1132"/>
              <a:gd name="T3" fmla="*/ 323 h 755"/>
              <a:gd name="T4" fmla="*/ 130 w 1132"/>
              <a:gd name="T5" fmla="*/ 273 h 755"/>
              <a:gd name="T6" fmla="*/ 130 w 1132"/>
              <a:gd name="T7" fmla="*/ 191 h 755"/>
              <a:gd name="T8" fmla="*/ 340 w 1132"/>
              <a:gd name="T9" fmla="*/ 0 h 755"/>
              <a:gd name="T10" fmla="*/ 447 w 1132"/>
              <a:gd name="T11" fmla="*/ 0 h 755"/>
              <a:gd name="T12" fmla="*/ 514 w 1132"/>
              <a:gd name="T13" fmla="*/ 59 h 755"/>
              <a:gd name="T14" fmla="*/ 870 w 1132"/>
              <a:gd name="T15" fmla="*/ 59 h 755"/>
              <a:gd name="T16" fmla="*/ 916 w 1132"/>
              <a:gd name="T17" fmla="*/ 5 h 755"/>
              <a:gd name="T18" fmla="*/ 1046 w 1132"/>
              <a:gd name="T19" fmla="*/ 5 h 755"/>
              <a:gd name="T20" fmla="*/ 1132 w 1132"/>
              <a:gd name="T21" fmla="*/ 95 h 755"/>
              <a:gd name="T22" fmla="*/ 1132 w 1132"/>
              <a:gd name="T23" fmla="*/ 323 h 755"/>
              <a:gd name="T24" fmla="*/ 1076 w 1132"/>
              <a:gd name="T25" fmla="*/ 392 h 755"/>
              <a:gd name="T26" fmla="*/ 1076 w 1132"/>
              <a:gd name="T27" fmla="*/ 432 h 755"/>
              <a:gd name="T28" fmla="*/ 1048 w 1132"/>
              <a:gd name="T29" fmla="*/ 466 h 755"/>
              <a:gd name="T30" fmla="*/ 975 w 1132"/>
              <a:gd name="T31" fmla="*/ 466 h 755"/>
              <a:gd name="T32" fmla="*/ 692 w 1132"/>
              <a:gd name="T33" fmla="*/ 755 h 755"/>
              <a:gd name="T34" fmla="*/ 403 w 1132"/>
              <a:gd name="T35" fmla="*/ 755 h 755"/>
              <a:gd name="T36" fmla="*/ 361 w 1132"/>
              <a:gd name="T37" fmla="*/ 709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2" h="755">
                <a:moveTo>
                  <a:pt x="0" y="323"/>
                </a:moveTo>
                <a:lnTo>
                  <a:pt x="78" y="323"/>
                </a:lnTo>
                <a:lnTo>
                  <a:pt x="130" y="273"/>
                </a:lnTo>
                <a:lnTo>
                  <a:pt x="130" y="191"/>
                </a:lnTo>
                <a:lnTo>
                  <a:pt x="340" y="0"/>
                </a:lnTo>
                <a:lnTo>
                  <a:pt x="447" y="0"/>
                </a:lnTo>
                <a:lnTo>
                  <a:pt x="514" y="59"/>
                </a:lnTo>
                <a:lnTo>
                  <a:pt x="870" y="59"/>
                </a:lnTo>
                <a:lnTo>
                  <a:pt x="916" y="5"/>
                </a:lnTo>
                <a:lnTo>
                  <a:pt x="1046" y="5"/>
                </a:lnTo>
                <a:lnTo>
                  <a:pt x="1132" y="95"/>
                </a:lnTo>
                <a:lnTo>
                  <a:pt x="1132" y="323"/>
                </a:lnTo>
                <a:lnTo>
                  <a:pt x="1076" y="392"/>
                </a:lnTo>
                <a:lnTo>
                  <a:pt x="1076" y="432"/>
                </a:lnTo>
                <a:lnTo>
                  <a:pt x="1048" y="466"/>
                </a:lnTo>
                <a:lnTo>
                  <a:pt x="975" y="466"/>
                </a:lnTo>
                <a:lnTo>
                  <a:pt x="692" y="755"/>
                </a:lnTo>
                <a:lnTo>
                  <a:pt x="403" y="755"/>
                </a:lnTo>
                <a:lnTo>
                  <a:pt x="361" y="709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5" name="Freeform 232"/>
          <p:cNvSpPr/>
          <p:nvPr/>
        </p:nvSpPr>
        <p:spPr>
          <a:xfrm flipH="1">
            <a:off x="2350567" y="2575062"/>
            <a:ext cx="1701444" cy="1086860"/>
          </a:xfrm>
          <a:custGeom>
            <a:avLst/>
            <a:gdLst>
              <a:gd name="T0" fmla="*/ 0 w 1077"/>
              <a:gd name="T1" fmla="*/ 333 h 706"/>
              <a:gd name="T2" fmla="*/ 109 w 1077"/>
              <a:gd name="T3" fmla="*/ 333 h 706"/>
              <a:gd name="T4" fmla="*/ 190 w 1077"/>
              <a:gd name="T5" fmla="*/ 247 h 706"/>
              <a:gd name="T6" fmla="*/ 190 w 1077"/>
              <a:gd name="T7" fmla="*/ 180 h 706"/>
              <a:gd name="T8" fmla="*/ 388 w 1077"/>
              <a:gd name="T9" fmla="*/ 0 h 706"/>
              <a:gd name="T10" fmla="*/ 465 w 1077"/>
              <a:gd name="T11" fmla="*/ 0 h 706"/>
              <a:gd name="T12" fmla="*/ 534 w 1077"/>
              <a:gd name="T13" fmla="*/ 69 h 706"/>
              <a:gd name="T14" fmla="*/ 790 w 1077"/>
              <a:gd name="T15" fmla="*/ 69 h 706"/>
              <a:gd name="T16" fmla="*/ 945 w 1077"/>
              <a:gd name="T17" fmla="*/ 226 h 706"/>
              <a:gd name="T18" fmla="*/ 1027 w 1077"/>
              <a:gd name="T19" fmla="*/ 226 h 706"/>
              <a:gd name="T20" fmla="*/ 1077 w 1077"/>
              <a:gd name="T21" fmla="*/ 281 h 706"/>
              <a:gd name="T22" fmla="*/ 1077 w 1077"/>
              <a:gd name="T23" fmla="*/ 314 h 706"/>
              <a:gd name="T24" fmla="*/ 696 w 1077"/>
              <a:gd name="T25" fmla="*/ 706 h 706"/>
              <a:gd name="T26" fmla="*/ 478 w 1077"/>
              <a:gd name="T27" fmla="*/ 706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77" h="706">
                <a:moveTo>
                  <a:pt x="0" y="333"/>
                </a:moveTo>
                <a:lnTo>
                  <a:pt x="109" y="333"/>
                </a:lnTo>
                <a:lnTo>
                  <a:pt x="190" y="247"/>
                </a:lnTo>
                <a:lnTo>
                  <a:pt x="190" y="180"/>
                </a:lnTo>
                <a:lnTo>
                  <a:pt x="388" y="0"/>
                </a:lnTo>
                <a:lnTo>
                  <a:pt x="465" y="0"/>
                </a:lnTo>
                <a:lnTo>
                  <a:pt x="534" y="69"/>
                </a:lnTo>
                <a:lnTo>
                  <a:pt x="790" y="69"/>
                </a:lnTo>
                <a:lnTo>
                  <a:pt x="945" y="226"/>
                </a:lnTo>
                <a:lnTo>
                  <a:pt x="1027" y="226"/>
                </a:lnTo>
                <a:lnTo>
                  <a:pt x="1077" y="281"/>
                </a:lnTo>
                <a:lnTo>
                  <a:pt x="1077" y="314"/>
                </a:lnTo>
                <a:lnTo>
                  <a:pt x="696" y="706"/>
                </a:lnTo>
                <a:lnTo>
                  <a:pt x="478" y="706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6" name="Freeform 233"/>
          <p:cNvSpPr/>
          <p:nvPr/>
        </p:nvSpPr>
        <p:spPr>
          <a:xfrm flipH="1">
            <a:off x="2405860" y="2625865"/>
            <a:ext cx="1799392" cy="685061"/>
          </a:xfrm>
          <a:custGeom>
            <a:avLst/>
            <a:gdLst>
              <a:gd name="T0" fmla="*/ 583 w 1139"/>
              <a:gd name="T1" fmla="*/ 445 h 445"/>
              <a:gd name="T2" fmla="*/ 596 w 1139"/>
              <a:gd name="T3" fmla="*/ 424 h 445"/>
              <a:gd name="T4" fmla="*/ 984 w 1139"/>
              <a:gd name="T5" fmla="*/ 424 h 445"/>
              <a:gd name="T6" fmla="*/ 1139 w 1139"/>
              <a:gd name="T7" fmla="*/ 273 h 445"/>
              <a:gd name="T8" fmla="*/ 1097 w 1139"/>
              <a:gd name="T9" fmla="*/ 220 h 445"/>
              <a:gd name="T10" fmla="*/ 1023 w 1139"/>
              <a:gd name="T11" fmla="*/ 220 h 445"/>
              <a:gd name="T12" fmla="*/ 868 w 1139"/>
              <a:gd name="T13" fmla="*/ 67 h 445"/>
              <a:gd name="T14" fmla="*/ 610 w 1139"/>
              <a:gd name="T15" fmla="*/ 67 h 445"/>
              <a:gd name="T16" fmla="*/ 550 w 1139"/>
              <a:gd name="T17" fmla="*/ 0 h 445"/>
              <a:gd name="T18" fmla="*/ 495 w 1139"/>
              <a:gd name="T19" fmla="*/ 0 h 445"/>
              <a:gd name="T20" fmla="*/ 355 w 1139"/>
              <a:gd name="T21" fmla="*/ 136 h 445"/>
              <a:gd name="T22" fmla="*/ 355 w 1139"/>
              <a:gd name="T23" fmla="*/ 191 h 445"/>
              <a:gd name="T24" fmla="*/ 220 w 1139"/>
              <a:gd name="T25" fmla="*/ 327 h 445"/>
              <a:gd name="T26" fmla="*/ 65 w 1139"/>
              <a:gd name="T27" fmla="*/ 329 h 445"/>
              <a:gd name="T28" fmla="*/ 0 w 1139"/>
              <a:gd name="T29" fmla="*/ 266 h 445"/>
              <a:gd name="T30" fmla="*/ 0 w 1139"/>
              <a:gd name="T31" fmla="*/ 248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39" h="445">
                <a:moveTo>
                  <a:pt x="583" y="445"/>
                </a:moveTo>
                <a:lnTo>
                  <a:pt x="596" y="424"/>
                </a:lnTo>
                <a:lnTo>
                  <a:pt x="984" y="424"/>
                </a:lnTo>
                <a:lnTo>
                  <a:pt x="1139" y="273"/>
                </a:lnTo>
                <a:lnTo>
                  <a:pt x="1097" y="220"/>
                </a:lnTo>
                <a:lnTo>
                  <a:pt x="1023" y="220"/>
                </a:lnTo>
                <a:lnTo>
                  <a:pt x="868" y="67"/>
                </a:lnTo>
                <a:lnTo>
                  <a:pt x="610" y="67"/>
                </a:lnTo>
                <a:lnTo>
                  <a:pt x="550" y="0"/>
                </a:lnTo>
                <a:lnTo>
                  <a:pt x="495" y="0"/>
                </a:lnTo>
                <a:lnTo>
                  <a:pt x="355" y="136"/>
                </a:lnTo>
                <a:lnTo>
                  <a:pt x="355" y="191"/>
                </a:lnTo>
                <a:lnTo>
                  <a:pt x="220" y="327"/>
                </a:lnTo>
                <a:lnTo>
                  <a:pt x="65" y="329"/>
                </a:lnTo>
                <a:lnTo>
                  <a:pt x="0" y="266"/>
                </a:lnTo>
                <a:lnTo>
                  <a:pt x="0" y="248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7" name="Freeform 234"/>
          <p:cNvSpPr/>
          <p:nvPr/>
        </p:nvSpPr>
        <p:spPr>
          <a:xfrm flipH="1">
            <a:off x="3565433" y="2810600"/>
            <a:ext cx="914704" cy="722008"/>
          </a:xfrm>
          <a:custGeom>
            <a:avLst/>
            <a:gdLst>
              <a:gd name="T0" fmla="*/ 579 w 579"/>
              <a:gd name="T1" fmla="*/ 469 h 469"/>
              <a:gd name="T2" fmla="*/ 501 w 579"/>
              <a:gd name="T3" fmla="*/ 469 h 469"/>
              <a:gd name="T4" fmla="*/ 470 w 579"/>
              <a:gd name="T5" fmla="*/ 434 h 469"/>
              <a:gd name="T6" fmla="*/ 331 w 579"/>
              <a:gd name="T7" fmla="*/ 434 h 469"/>
              <a:gd name="T8" fmla="*/ 302 w 579"/>
              <a:gd name="T9" fmla="*/ 394 h 469"/>
              <a:gd name="T10" fmla="*/ 122 w 579"/>
              <a:gd name="T11" fmla="*/ 394 h 469"/>
              <a:gd name="T12" fmla="*/ 55 w 579"/>
              <a:gd name="T13" fmla="*/ 333 h 469"/>
              <a:gd name="T14" fmla="*/ 55 w 579"/>
              <a:gd name="T15" fmla="*/ 281 h 469"/>
              <a:gd name="T16" fmla="*/ 0 w 579"/>
              <a:gd name="T17" fmla="*/ 234 h 469"/>
              <a:gd name="T18" fmla="*/ 0 w 579"/>
              <a:gd name="T19" fmla="*/ 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9" h="469">
                <a:moveTo>
                  <a:pt x="579" y="469"/>
                </a:moveTo>
                <a:lnTo>
                  <a:pt x="501" y="469"/>
                </a:lnTo>
                <a:lnTo>
                  <a:pt x="470" y="434"/>
                </a:lnTo>
                <a:lnTo>
                  <a:pt x="331" y="434"/>
                </a:lnTo>
                <a:lnTo>
                  <a:pt x="302" y="394"/>
                </a:lnTo>
                <a:lnTo>
                  <a:pt x="122" y="394"/>
                </a:lnTo>
                <a:lnTo>
                  <a:pt x="55" y="333"/>
                </a:lnTo>
                <a:lnTo>
                  <a:pt x="55" y="281"/>
                </a:lnTo>
                <a:lnTo>
                  <a:pt x="0" y="234"/>
                </a:lnTo>
                <a:lnTo>
                  <a:pt x="0" y="0"/>
                </a:lnTo>
              </a:path>
            </a:pathLst>
          </a:custGeom>
          <a:noFill/>
          <a:ln w="19050" cap="flat">
            <a:gradFill flip="none">
              <a:gsLst>
                <a:gs pos="98333">
                  <a:srgbClr val="62F49A"/>
                </a:gs>
                <a:gs pos="18000">
                  <a:srgbClr val="0EC881">
                    <a:lumMod val="8400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8" name="Freeform 235"/>
          <p:cNvSpPr/>
          <p:nvPr/>
        </p:nvSpPr>
        <p:spPr>
          <a:xfrm flipH="1">
            <a:off x="3472225" y="2839849"/>
            <a:ext cx="947880" cy="638877"/>
          </a:xfrm>
          <a:custGeom>
            <a:avLst/>
            <a:gdLst>
              <a:gd name="T0" fmla="*/ 600 w 600"/>
              <a:gd name="T1" fmla="*/ 415 h 415"/>
              <a:gd name="T2" fmla="*/ 480 w 600"/>
              <a:gd name="T3" fmla="*/ 415 h 415"/>
              <a:gd name="T4" fmla="*/ 444 w 600"/>
              <a:gd name="T5" fmla="*/ 379 h 415"/>
              <a:gd name="T6" fmla="*/ 319 w 600"/>
              <a:gd name="T7" fmla="*/ 379 h 415"/>
              <a:gd name="T8" fmla="*/ 287 w 600"/>
              <a:gd name="T9" fmla="*/ 345 h 415"/>
              <a:gd name="T10" fmla="*/ 92 w 600"/>
              <a:gd name="T11" fmla="*/ 345 h 415"/>
              <a:gd name="T12" fmla="*/ 46 w 600"/>
              <a:gd name="T13" fmla="*/ 306 h 415"/>
              <a:gd name="T14" fmla="*/ 46 w 600"/>
              <a:gd name="T15" fmla="*/ 253 h 415"/>
              <a:gd name="T16" fmla="*/ 0 w 600"/>
              <a:gd name="T17" fmla="*/ 197 h 415"/>
              <a:gd name="T18" fmla="*/ 0 w 600"/>
              <a:gd name="T19" fmla="*/ 0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0" h="415">
                <a:moveTo>
                  <a:pt x="600" y="415"/>
                </a:moveTo>
                <a:lnTo>
                  <a:pt x="480" y="415"/>
                </a:lnTo>
                <a:lnTo>
                  <a:pt x="444" y="379"/>
                </a:lnTo>
                <a:lnTo>
                  <a:pt x="319" y="379"/>
                </a:lnTo>
                <a:lnTo>
                  <a:pt x="287" y="345"/>
                </a:lnTo>
                <a:lnTo>
                  <a:pt x="92" y="345"/>
                </a:lnTo>
                <a:lnTo>
                  <a:pt x="46" y="306"/>
                </a:lnTo>
                <a:lnTo>
                  <a:pt x="46" y="253"/>
                </a:lnTo>
                <a:lnTo>
                  <a:pt x="0" y="197"/>
                </a:lnTo>
                <a:lnTo>
                  <a:pt x="0" y="0"/>
                </a:lnTo>
              </a:path>
            </a:pathLst>
          </a:custGeom>
          <a:noFill/>
          <a:ln w="19050" cap="flat">
            <a:gradFill flip="none">
              <a:gsLst>
                <a:gs pos="98333">
                  <a:srgbClr val="62F49A"/>
                </a:gs>
                <a:gs pos="27000">
                  <a:srgbClr val="0EC881">
                    <a:lumMod val="7900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9" name="Freeform 236"/>
          <p:cNvSpPr/>
          <p:nvPr/>
        </p:nvSpPr>
        <p:spPr>
          <a:xfrm flipH="1">
            <a:off x="3407453" y="2875258"/>
            <a:ext cx="960518" cy="571141"/>
          </a:xfrm>
          <a:custGeom>
            <a:avLst/>
            <a:gdLst>
              <a:gd name="T0" fmla="*/ 608 w 608"/>
              <a:gd name="T1" fmla="*/ 371 h 371"/>
              <a:gd name="T2" fmla="*/ 470 w 608"/>
              <a:gd name="T3" fmla="*/ 371 h 371"/>
              <a:gd name="T4" fmla="*/ 430 w 608"/>
              <a:gd name="T5" fmla="*/ 327 h 371"/>
              <a:gd name="T6" fmla="*/ 309 w 608"/>
              <a:gd name="T7" fmla="*/ 327 h 371"/>
              <a:gd name="T8" fmla="*/ 267 w 608"/>
              <a:gd name="T9" fmla="*/ 291 h 371"/>
              <a:gd name="T10" fmla="*/ 86 w 608"/>
              <a:gd name="T11" fmla="*/ 291 h 371"/>
              <a:gd name="T12" fmla="*/ 51 w 608"/>
              <a:gd name="T13" fmla="*/ 262 h 371"/>
              <a:gd name="T14" fmla="*/ 51 w 608"/>
              <a:gd name="T15" fmla="*/ 209 h 371"/>
              <a:gd name="T16" fmla="*/ 0 w 608"/>
              <a:gd name="T17" fmla="*/ 157 h 371"/>
              <a:gd name="T18" fmla="*/ 0 w 608"/>
              <a:gd name="T19" fmla="*/ 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8" h="371">
                <a:moveTo>
                  <a:pt x="608" y="371"/>
                </a:moveTo>
                <a:lnTo>
                  <a:pt x="470" y="371"/>
                </a:lnTo>
                <a:lnTo>
                  <a:pt x="430" y="327"/>
                </a:lnTo>
                <a:lnTo>
                  <a:pt x="309" y="327"/>
                </a:lnTo>
                <a:lnTo>
                  <a:pt x="267" y="291"/>
                </a:lnTo>
                <a:lnTo>
                  <a:pt x="86" y="291"/>
                </a:lnTo>
                <a:lnTo>
                  <a:pt x="51" y="262"/>
                </a:lnTo>
                <a:lnTo>
                  <a:pt x="51" y="209"/>
                </a:lnTo>
                <a:lnTo>
                  <a:pt x="0" y="157"/>
                </a:lnTo>
                <a:lnTo>
                  <a:pt x="0" y="0"/>
                </a:lnTo>
              </a:path>
            </a:pathLst>
          </a:custGeom>
          <a:noFill/>
          <a:ln w="19050" cap="flat">
            <a:gradFill flip="none">
              <a:gsLst>
                <a:gs pos="98333">
                  <a:srgbClr val="62F49A"/>
                </a:gs>
                <a:gs pos="11000">
                  <a:srgbClr val="0EC881">
                    <a:lumMod val="7700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0" name="Freeform 237"/>
          <p:cNvSpPr/>
          <p:nvPr/>
        </p:nvSpPr>
        <p:spPr>
          <a:xfrm flipH="1">
            <a:off x="3344261" y="2907586"/>
            <a:ext cx="976316" cy="480312"/>
          </a:xfrm>
          <a:custGeom>
            <a:avLst/>
            <a:gdLst>
              <a:gd name="T0" fmla="*/ 618 w 618"/>
              <a:gd name="T1" fmla="*/ 312 h 312"/>
              <a:gd name="T2" fmla="*/ 459 w 618"/>
              <a:gd name="T3" fmla="*/ 312 h 312"/>
              <a:gd name="T4" fmla="*/ 411 w 618"/>
              <a:gd name="T5" fmla="*/ 270 h 312"/>
              <a:gd name="T6" fmla="*/ 279 w 618"/>
              <a:gd name="T7" fmla="*/ 270 h 312"/>
              <a:gd name="T8" fmla="*/ 251 w 618"/>
              <a:gd name="T9" fmla="*/ 241 h 312"/>
              <a:gd name="T10" fmla="*/ 113 w 618"/>
              <a:gd name="T11" fmla="*/ 241 h 312"/>
              <a:gd name="T12" fmla="*/ 0 w 618"/>
              <a:gd name="T13" fmla="*/ 127 h 312"/>
              <a:gd name="T14" fmla="*/ 0 w 618"/>
              <a:gd name="T15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8" h="312">
                <a:moveTo>
                  <a:pt x="618" y="312"/>
                </a:moveTo>
                <a:lnTo>
                  <a:pt x="459" y="312"/>
                </a:lnTo>
                <a:lnTo>
                  <a:pt x="411" y="270"/>
                </a:lnTo>
                <a:lnTo>
                  <a:pt x="279" y="270"/>
                </a:lnTo>
                <a:lnTo>
                  <a:pt x="251" y="241"/>
                </a:lnTo>
                <a:lnTo>
                  <a:pt x="113" y="241"/>
                </a:lnTo>
                <a:lnTo>
                  <a:pt x="0" y="127"/>
                </a:lnTo>
                <a:lnTo>
                  <a:pt x="0" y="0"/>
                </a:lnTo>
              </a:path>
            </a:pathLst>
          </a:custGeom>
          <a:noFill/>
          <a:ln w="19050" cap="flat">
            <a:gradFill flip="none">
              <a:gsLst>
                <a:gs pos="98333">
                  <a:srgbClr val="62F49A"/>
                </a:gs>
                <a:gs pos="14000">
                  <a:srgbClr val="0EC881">
                    <a:lumMod val="9100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1" name="Freeform 238"/>
          <p:cNvSpPr/>
          <p:nvPr/>
        </p:nvSpPr>
        <p:spPr>
          <a:xfrm flipH="1">
            <a:off x="2710762" y="2929138"/>
            <a:ext cx="1576640" cy="423352"/>
          </a:xfrm>
          <a:custGeom>
            <a:avLst/>
            <a:gdLst>
              <a:gd name="T0" fmla="*/ 998 w 998"/>
              <a:gd name="T1" fmla="*/ 53 h 275"/>
              <a:gd name="T2" fmla="*/ 956 w 998"/>
              <a:gd name="T3" fmla="*/ 82 h 275"/>
              <a:gd name="T4" fmla="*/ 914 w 998"/>
              <a:gd name="T5" fmla="*/ 82 h 275"/>
              <a:gd name="T6" fmla="*/ 815 w 998"/>
              <a:gd name="T7" fmla="*/ 172 h 275"/>
              <a:gd name="T8" fmla="*/ 662 w 998"/>
              <a:gd name="T9" fmla="*/ 172 h 275"/>
              <a:gd name="T10" fmla="*/ 557 w 998"/>
              <a:gd name="T11" fmla="*/ 275 h 275"/>
              <a:gd name="T12" fmla="*/ 457 w 998"/>
              <a:gd name="T13" fmla="*/ 275 h 275"/>
              <a:gd name="T14" fmla="*/ 404 w 998"/>
              <a:gd name="T15" fmla="*/ 227 h 275"/>
              <a:gd name="T16" fmla="*/ 289 w 998"/>
              <a:gd name="T17" fmla="*/ 227 h 275"/>
              <a:gd name="T18" fmla="*/ 258 w 998"/>
              <a:gd name="T19" fmla="*/ 195 h 275"/>
              <a:gd name="T20" fmla="*/ 94 w 998"/>
              <a:gd name="T21" fmla="*/ 195 h 275"/>
              <a:gd name="T22" fmla="*/ 0 w 998"/>
              <a:gd name="T23" fmla="*/ 103 h 275"/>
              <a:gd name="T24" fmla="*/ 0 w 998"/>
              <a:gd name="T25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98" h="275">
                <a:moveTo>
                  <a:pt x="998" y="53"/>
                </a:moveTo>
                <a:lnTo>
                  <a:pt x="956" y="82"/>
                </a:lnTo>
                <a:lnTo>
                  <a:pt x="914" y="82"/>
                </a:lnTo>
                <a:lnTo>
                  <a:pt x="815" y="172"/>
                </a:lnTo>
                <a:lnTo>
                  <a:pt x="662" y="172"/>
                </a:lnTo>
                <a:lnTo>
                  <a:pt x="557" y="275"/>
                </a:lnTo>
                <a:lnTo>
                  <a:pt x="457" y="275"/>
                </a:lnTo>
                <a:lnTo>
                  <a:pt x="404" y="227"/>
                </a:lnTo>
                <a:lnTo>
                  <a:pt x="289" y="227"/>
                </a:lnTo>
                <a:lnTo>
                  <a:pt x="258" y="195"/>
                </a:lnTo>
                <a:lnTo>
                  <a:pt x="94" y="195"/>
                </a:lnTo>
                <a:lnTo>
                  <a:pt x="0" y="103"/>
                </a:lnTo>
                <a:lnTo>
                  <a:pt x="0" y="0"/>
                </a:lnTo>
              </a:path>
            </a:pathLst>
          </a:custGeom>
          <a:noFill/>
          <a:ln w="19050" cap="flat">
            <a:gradFill flip="none">
              <a:gsLst>
                <a:gs pos="12000">
                  <a:srgbClr val="2876CC">
                    <a:lumMod val="58000"/>
                  </a:srgbClr>
                </a:gs>
                <a:gs pos="98333">
                  <a:srgbClr val="62F49A"/>
                </a:gs>
                <a:gs pos="69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2" name="Freeform 239"/>
          <p:cNvSpPr/>
          <p:nvPr/>
        </p:nvSpPr>
        <p:spPr>
          <a:xfrm flipH="1">
            <a:off x="2936673" y="2929138"/>
            <a:ext cx="1311233" cy="371011"/>
          </a:xfrm>
          <a:custGeom>
            <a:avLst/>
            <a:gdLst>
              <a:gd name="T0" fmla="*/ 830 w 830"/>
              <a:gd name="T1" fmla="*/ 0 h 241"/>
              <a:gd name="T2" fmla="*/ 763 w 830"/>
              <a:gd name="T3" fmla="*/ 82 h 241"/>
              <a:gd name="T4" fmla="*/ 681 w 830"/>
              <a:gd name="T5" fmla="*/ 82 h 241"/>
              <a:gd name="T6" fmla="*/ 522 w 830"/>
              <a:gd name="T7" fmla="*/ 241 h 241"/>
              <a:gd name="T8" fmla="*/ 432 w 830"/>
              <a:gd name="T9" fmla="*/ 241 h 241"/>
              <a:gd name="T10" fmla="*/ 394 w 830"/>
              <a:gd name="T11" fmla="*/ 204 h 241"/>
              <a:gd name="T12" fmla="*/ 264 w 830"/>
              <a:gd name="T13" fmla="*/ 204 h 241"/>
              <a:gd name="T14" fmla="*/ 233 w 830"/>
              <a:gd name="T15" fmla="*/ 170 h 241"/>
              <a:gd name="T16" fmla="*/ 84 w 830"/>
              <a:gd name="T17" fmla="*/ 170 h 241"/>
              <a:gd name="T18" fmla="*/ 0 w 830"/>
              <a:gd name="T19" fmla="*/ 84 h 241"/>
              <a:gd name="T20" fmla="*/ 0 w 830"/>
              <a:gd name="T21" fmla="*/ 34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30" h="241">
                <a:moveTo>
                  <a:pt x="830" y="0"/>
                </a:moveTo>
                <a:lnTo>
                  <a:pt x="763" y="82"/>
                </a:lnTo>
                <a:lnTo>
                  <a:pt x="681" y="82"/>
                </a:lnTo>
                <a:lnTo>
                  <a:pt x="522" y="241"/>
                </a:lnTo>
                <a:lnTo>
                  <a:pt x="432" y="241"/>
                </a:lnTo>
                <a:lnTo>
                  <a:pt x="394" y="204"/>
                </a:lnTo>
                <a:lnTo>
                  <a:pt x="264" y="204"/>
                </a:lnTo>
                <a:lnTo>
                  <a:pt x="233" y="170"/>
                </a:lnTo>
                <a:lnTo>
                  <a:pt x="84" y="170"/>
                </a:lnTo>
                <a:lnTo>
                  <a:pt x="0" y="84"/>
                </a:lnTo>
                <a:lnTo>
                  <a:pt x="0" y="34"/>
                </a:lnTo>
              </a:path>
            </a:pathLst>
          </a:custGeom>
          <a:noFill/>
          <a:ln w="19050" cap="flat">
            <a:gradFill flip="none">
              <a:gsLst>
                <a:gs pos="12000">
                  <a:srgbClr val="2876CC">
                    <a:lumMod val="58000"/>
                  </a:srgbClr>
                </a:gs>
                <a:gs pos="98333">
                  <a:srgbClr val="62F49A"/>
                </a:gs>
                <a:gs pos="69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3" name="Freeform 240"/>
          <p:cNvSpPr/>
          <p:nvPr/>
        </p:nvSpPr>
        <p:spPr>
          <a:xfrm flipH="1">
            <a:off x="1170457" y="2839849"/>
            <a:ext cx="3346015" cy="899045"/>
          </a:xfrm>
          <a:custGeom>
            <a:avLst/>
            <a:gdLst>
              <a:gd name="T0" fmla="*/ 0 w 2118"/>
              <a:gd name="T1" fmla="*/ 0 h 584"/>
              <a:gd name="T2" fmla="*/ 0 w 2118"/>
              <a:gd name="T3" fmla="*/ 232 h 584"/>
              <a:gd name="T4" fmla="*/ 48 w 2118"/>
              <a:gd name="T5" fmla="*/ 285 h 584"/>
              <a:gd name="T6" fmla="*/ 48 w 2118"/>
              <a:gd name="T7" fmla="*/ 333 h 584"/>
              <a:gd name="T8" fmla="*/ 124 w 2118"/>
              <a:gd name="T9" fmla="*/ 408 h 584"/>
              <a:gd name="T10" fmla="*/ 312 w 2118"/>
              <a:gd name="T11" fmla="*/ 408 h 584"/>
              <a:gd name="T12" fmla="*/ 346 w 2118"/>
              <a:gd name="T13" fmla="*/ 442 h 584"/>
              <a:gd name="T14" fmla="*/ 480 w 2118"/>
              <a:gd name="T15" fmla="*/ 442 h 584"/>
              <a:gd name="T16" fmla="*/ 518 w 2118"/>
              <a:gd name="T17" fmla="*/ 486 h 584"/>
              <a:gd name="T18" fmla="*/ 617 w 2118"/>
              <a:gd name="T19" fmla="*/ 486 h 584"/>
              <a:gd name="T20" fmla="*/ 713 w 2118"/>
              <a:gd name="T21" fmla="*/ 584 h 584"/>
              <a:gd name="T22" fmla="*/ 1025 w 2118"/>
              <a:gd name="T23" fmla="*/ 584 h 584"/>
              <a:gd name="T24" fmla="*/ 1313 w 2118"/>
              <a:gd name="T25" fmla="*/ 291 h 584"/>
              <a:gd name="T26" fmla="*/ 2118 w 2118"/>
              <a:gd name="T27" fmla="*/ 291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18" h="584">
                <a:moveTo>
                  <a:pt x="0" y="0"/>
                </a:moveTo>
                <a:lnTo>
                  <a:pt x="0" y="232"/>
                </a:lnTo>
                <a:lnTo>
                  <a:pt x="48" y="285"/>
                </a:lnTo>
                <a:lnTo>
                  <a:pt x="48" y="333"/>
                </a:lnTo>
                <a:lnTo>
                  <a:pt x="124" y="408"/>
                </a:lnTo>
                <a:lnTo>
                  <a:pt x="312" y="408"/>
                </a:lnTo>
                <a:lnTo>
                  <a:pt x="346" y="442"/>
                </a:lnTo>
                <a:lnTo>
                  <a:pt x="480" y="442"/>
                </a:lnTo>
                <a:lnTo>
                  <a:pt x="518" y="486"/>
                </a:lnTo>
                <a:lnTo>
                  <a:pt x="617" y="486"/>
                </a:lnTo>
                <a:lnTo>
                  <a:pt x="713" y="584"/>
                </a:lnTo>
                <a:lnTo>
                  <a:pt x="1025" y="584"/>
                </a:lnTo>
                <a:lnTo>
                  <a:pt x="1313" y="291"/>
                </a:lnTo>
                <a:lnTo>
                  <a:pt x="2118" y="291"/>
                </a:lnTo>
              </a:path>
            </a:pathLst>
          </a:custGeom>
          <a:noFill/>
          <a:ln w="19050" cap="flat">
            <a:gradFill flip="none">
              <a:gsLst>
                <a:gs pos="18760">
                  <a:srgbClr val="0B316A"/>
                </a:gs>
                <a:gs pos="0">
                  <a:srgbClr val="002060">
                    <a:alpha val="0"/>
                  </a:srgbClr>
                </a:gs>
                <a:gs pos="40000">
                  <a:srgbClr val="2876CC">
                    <a:lumMod val="58000"/>
                  </a:srgbClr>
                </a:gs>
                <a:gs pos="96667">
                  <a:srgbClr val="62F49A"/>
                </a:gs>
                <a:gs pos="70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4" name="Freeform 241"/>
          <p:cNvSpPr/>
          <p:nvPr/>
        </p:nvSpPr>
        <p:spPr>
          <a:xfrm flipH="1">
            <a:off x="1170457" y="2875258"/>
            <a:ext cx="3399728" cy="915980"/>
          </a:xfrm>
          <a:custGeom>
            <a:avLst/>
            <a:gdLst>
              <a:gd name="T0" fmla="*/ 0 w 2152"/>
              <a:gd name="T1" fmla="*/ 0 h 595"/>
              <a:gd name="T2" fmla="*/ 0 w 2152"/>
              <a:gd name="T3" fmla="*/ 220 h 595"/>
              <a:gd name="T4" fmla="*/ 47 w 2152"/>
              <a:gd name="T5" fmla="*/ 268 h 595"/>
              <a:gd name="T6" fmla="*/ 47 w 2152"/>
              <a:gd name="T7" fmla="*/ 322 h 595"/>
              <a:gd name="T8" fmla="*/ 141 w 2152"/>
              <a:gd name="T9" fmla="*/ 415 h 595"/>
              <a:gd name="T10" fmla="*/ 334 w 2152"/>
              <a:gd name="T11" fmla="*/ 415 h 595"/>
              <a:gd name="T12" fmla="*/ 516 w 2152"/>
              <a:gd name="T13" fmla="*/ 595 h 595"/>
              <a:gd name="T14" fmla="*/ 1068 w 2152"/>
              <a:gd name="T15" fmla="*/ 595 h 595"/>
              <a:gd name="T16" fmla="*/ 1359 w 2152"/>
              <a:gd name="T17" fmla="*/ 297 h 595"/>
              <a:gd name="T18" fmla="*/ 2152 w 2152"/>
              <a:gd name="T19" fmla="*/ 297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52" h="595">
                <a:moveTo>
                  <a:pt x="0" y="0"/>
                </a:moveTo>
                <a:lnTo>
                  <a:pt x="0" y="220"/>
                </a:lnTo>
                <a:lnTo>
                  <a:pt x="47" y="268"/>
                </a:lnTo>
                <a:lnTo>
                  <a:pt x="47" y="322"/>
                </a:lnTo>
                <a:lnTo>
                  <a:pt x="141" y="415"/>
                </a:lnTo>
                <a:lnTo>
                  <a:pt x="334" y="415"/>
                </a:lnTo>
                <a:lnTo>
                  <a:pt x="516" y="595"/>
                </a:lnTo>
                <a:lnTo>
                  <a:pt x="1068" y="595"/>
                </a:lnTo>
                <a:lnTo>
                  <a:pt x="1359" y="297"/>
                </a:lnTo>
                <a:lnTo>
                  <a:pt x="2152" y="297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>
                    <a:alpha val="0"/>
                  </a:srgbClr>
                </a:gs>
                <a:gs pos="19598">
                  <a:srgbClr val="0B316B"/>
                </a:gs>
                <a:gs pos="41000">
                  <a:srgbClr val="2876CC">
                    <a:lumMod val="58000"/>
                  </a:srgbClr>
                </a:gs>
                <a:gs pos="97917">
                  <a:srgbClr val="62F49A"/>
                </a:gs>
                <a:gs pos="77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5" name="Freeform 242"/>
          <p:cNvSpPr/>
          <p:nvPr/>
        </p:nvSpPr>
        <p:spPr>
          <a:xfrm flipH="1">
            <a:off x="3728153" y="3461792"/>
            <a:ext cx="739346" cy="367932"/>
          </a:xfrm>
          <a:custGeom>
            <a:avLst/>
            <a:gdLst>
              <a:gd name="T0" fmla="*/ 0 w 468"/>
              <a:gd name="T1" fmla="*/ 0 h 239"/>
              <a:gd name="T2" fmla="*/ 63 w 468"/>
              <a:gd name="T3" fmla="*/ 63 h 239"/>
              <a:gd name="T4" fmla="*/ 256 w 468"/>
              <a:gd name="T5" fmla="*/ 63 h 239"/>
              <a:gd name="T6" fmla="*/ 430 w 468"/>
              <a:gd name="T7" fmla="*/ 239 h 239"/>
              <a:gd name="T8" fmla="*/ 468 w 468"/>
              <a:gd name="T9" fmla="*/ 239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239">
                <a:moveTo>
                  <a:pt x="0" y="0"/>
                </a:moveTo>
                <a:lnTo>
                  <a:pt x="63" y="63"/>
                </a:lnTo>
                <a:lnTo>
                  <a:pt x="256" y="63"/>
                </a:lnTo>
                <a:lnTo>
                  <a:pt x="430" y="239"/>
                </a:lnTo>
                <a:lnTo>
                  <a:pt x="468" y="239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2876CC">
                    <a:lumMod val="58000"/>
                  </a:srgbClr>
                </a:gs>
                <a:gs pos="98333">
                  <a:srgbClr val="62F49A"/>
                </a:gs>
                <a:gs pos="41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6" name="Freeform 243"/>
          <p:cNvSpPr/>
          <p:nvPr/>
        </p:nvSpPr>
        <p:spPr>
          <a:xfrm flipH="1">
            <a:off x="3191763" y="2984791"/>
            <a:ext cx="592425" cy="250933"/>
          </a:xfrm>
          <a:custGeom>
            <a:avLst/>
            <a:gdLst>
              <a:gd name="T0" fmla="*/ 0 w 375"/>
              <a:gd name="T1" fmla="*/ 125 h 163"/>
              <a:gd name="T2" fmla="*/ 107 w 375"/>
              <a:gd name="T3" fmla="*/ 125 h 163"/>
              <a:gd name="T4" fmla="*/ 139 w 375"/>
              <a:gd name="T5" fmla="*/ 163 h 163"/>
              <a:gd name="T6" fmla="*/ 204 w 375"/>
              <a:gd name="T7" fmla="*/ 163 h 163"/>
              <a:gd name="T8" fmla="*/ 375 w 375"/>
              <a:gd name="T9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5" h="163">
                <a:moveTo>
                  <a:pt x="0" y="125"/>
                </a:moveTo>
                <a:lnTo>
                  <a:pt x="107" y="125"/>
                </a:lnTo>
                <a:lnTo>
                  <a:pt x="139" y="163"/>
                </a:lnTo>
                <a:lnTo>
                  <a:pt x="204" y="163"/>
                </a:lnTo>
                <a:lnTo>
                  <a:pt x="375" y="0"/>
                </a:lnTo>
              </a:path>
            </a:pathLst>
          </a:custGeom>
          <a:noFill/>
          <a:ln w="19050" cap="flat">
            <a:gradFill flip="none">
              <a:gsLst>
                <a:gs pos="7000">
                  <a:srgbClr val="2876CC">
                    <a:lumMod val="58000"/>
                  </a:srgbClr>
                </a:gs>
                <a:gs pos="100000">
                  <a:srgbClr val="0EC881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7" name="Freeform 244"/>
          <p:cNvSpPr/>
          <p:nvPr/>
        </p:nvSpPr>
        <p:spPr>
          <a:xfrm flipH="1">
            <a:off x="2303174" y="3546463"/>
            <a:ext cx="2176963" cy="621942"/>
          </a:xfrm>
          <a:custGeom>
            <a:avLst/>
            <a:gdLst>
              <a:gd name="T0" fmla="*/ 0 w 1378"/>
              <a:gd name="T1" fmla="*/ 0 h 404"/>
              <a:gd name="T2" fmla="*/ 71 w 1378"/>
              <a:gd name="T3" fmla="*/ 75 h 404"/>
              <a:gd name="T4" fmla="*/ 71 w 1378"/>
              <a:gd name="T5" fmla="*/ 297 h 404"/>
              <a:gd name="T6" fmla="*/ 174 w 1378"/>
              <a:gd name="T7" fmla="*/ 404 h 404"/>
              <a:gd name="T8" fmla="*/ 329 w 1378"/>
              <a:gd name="T9" fmla="*/ 404 h 404"/>
              <a:gd name="T10" fmla="*/ 541 w 1378"/>
              <a:gd name="T11" fmla="*/ 184 h 404"/>
              <a:gd name="T12" fmla="*/ 621 w 1378"/>
              <a:gd name="T13" fmla="*/ 184 h 404"/>
              <a:gd name="T14" fmla="*/ 759 w 1378"/>
              <a:gd name="T15" fmla="*/ 325 h 404"/>
              <a:gd name="T16" fmla="*/ 939 w 1378"/>
              <a:gd name="T17" fmla="*/ 325 h 404"/>
              <a:gd name="T18" fmla="*/ 1107 w 1378"/>
              <a:gd name="T19" fmla="*/ 159 h 404"/>
              <a:gd name="T20" fmla="*/ 1378 w 1378"/>
              <a:gd name="T21" fmla="*/ 159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78" h="404">
                <a:moveTo>
                  <a:pt x="0" y="0"/>
                </a:moveTo>
                <a:lnTo>
                  <a:pt x="71" y="75"/>
                </a:lnTo>
                <a:lnTo>
                  <a:pt x="71" y="297"/>
                </a:lnTo>
                <a:lnTo>
                  <a:pt x="174" y="404"/>
                </a:lnTo>
                <a:lnTo>
                  <a:pt x="329" y="404"/>
                </a:lnTo>
                <a:lnTo>
                  <a:pt x="541" y="184"/>
                </a:lnTo>
                <a:lnTo>
                  <a:pt x="621" y="184"/>
                </a:lnTo>
                <a:lnTo>
                  <a:pt x="759" y="325"/>
                </a:lnTo>
                <a:lnTo>
                  <a:pt x="939" y="325"/>
                </a:lnTo>
                <a:lnTo>
                  <a:pt x="1107" y="159"/>
                </a:lnTo>
                <a:lnTo>
                  <a:pt x="1378" y="159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82000">
                  <a:srgbClr val="2876CC">
                    <a:lumMod val="58000"/>
                  </a:srgbClr>
                </a:gs>
                <a:gs pos="97917">
                  <a:srgbClr val="62F49A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8" name="Freeform 245"/>
          <p:cNvSpPr/>
          <p:nvPr/>
        </p:nvSpPr>
        <p:spPr>
          <a:xfrm flipH="1">
            <a:off x="1273144" y="3352490"/>
            <a:ext cx="3276504" cy="865177"/>
          </a:xfrm>
          <a:custGeom>
            <a:avLst/>
            <a:gdLst>
              <a:gd name="T0" fmla="*/ 0 w 2074"/>
              <a:gd name="T1" fmla="*/ 0 h 562"/>
              <a:gd name="T2" fmla="*/ 0 w 2074"/>
              <a:gd name="T3" fmla="*/ 126 h 562"/>
              <a:gd name="T4" fmla="*/ 82 w 2074"/>
              <a:gd name="T5" fmla="*/ 201 h 562"/>
              <a:gd name="T6" fmla="*/ 82 w 2074"/>
              <a:gd name="T7" fmla="*/ 438 h 562"/>
              <a:gd name="T8" fmla="*/ 201 w 2074"/>
              <a:gd name="T9" fmla="*/ 562 h 562"/>
              <a:gd name="T10" fmla="*/ 382 w 2074"/>
              <a:gd name="T11" fmla="*/ 562 h 562"/>
              <a:gd name="T12" fmla="*/ 591 w 2074"/>
              <a:gd name="T13" fmla="*/ 348 h 562"/>
              <a:gd name="T14" fmla="*/ 652 w 2074"/>
              <a:gd name="T15" fmla="*/ 348 h 562"/>
              <a:gd name="T16" fmla="*/ 788 w 2074"/>
              <a:gd name="T17" fmla="*/ 480 h 562"/>
              <a:gd name="T18" fmla="*/ 998 w 2074"/>
              <a:gd name="T19" fmla="*/ 480 h 562"/>
              <a:gd name="T20" fmla="*/ 1164 w 2074"/>
              <a:gd name="T21" fmla="*/ 310 h 562"/>
              <a:gd name="T22" fmla="*/ 1422 w 2074"/>
              <a:gd name="T23" fmla="*/ 310 h 562"/>
              <a:gd name="T24" fmla="*/ 2074 w 2074"/>
              <a:gd name="T25" fmla="*/ 562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74" h="562">
                <a:moveTo>
                  <a:pt x="0" y="0"/>
                </a:moveTo>
                <a:lnTo>
                  <a:pt x="0" y="126"/>
                </a:lnTo>
                <a:lnTo>
                  <a:pt x="82" y="201"/>
                </a:lnTo>
                <a:lnTo>
                  <a:pt x="82" y="438"/>
                </a:lnTo>
                <a:lnTo>
                  <a:pt x="201" y="562"/>
                </a:lnTo>
                <a:lnTo>
                  <a:pt x="382" y="562"/>
                </a:lnTo>
                <a:lnTo>
                  <a:pt x="591" y="348"/>
                </a:lnTo>
                <a:lnTo>
                  <a:pt x="652" y="348"/>
                </a:lnTo>
                <a:lnTo>
                  <a:pt x="788" y="480"/>
                </a:lnTo>
                <a:lnTo>
                  <a:pt x="998" y="480"/>
                </a:lnTo>
                <a:lnTo>
                  <a:pt x="1164" y="310"/>
                </a:lnTo>
                <a:lnTo>
                  <a:pt x="1422" y="310"/>
                </a:lnTo>
                <a:lnTo>
                  <a:pt x="2074" y="562"/>
                </a:lnTo>
              </a:path>
            </a:pathLst>
          </a:custGeom>
          <a:noFill/>
          <a:ln w="19050" cap="flat">
            <a:gradFill flip="none">
              <a:gsLst>
                <a:gs pos="18778">
                  <a:srgbClr val="052865"/>
                </a:gs>
                <a:gs pos="0">
                  <a:srgbClr val="002060">
                    <a:alpha val="0"/>
                  </a:srgbClr>
                </a:gs>
                <a:gs pos="82000">
                  <a:srgbClr val="2876CC">
                    <a:lumMod val="58000"/>
                  </a:srgbClr>
                </a:gs>
                <a:gs pos="97917">
                  <a:srgbClr val="62F49A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9" name="Freeform 246"/>
          <p:cNvSpPr/>
          <p:nvPr/>
        </p:nvSpPr>
        <p:spPr>
          <a:xfrm flipH="1">
            <a:off x="1287362" y="3885144"/>
            <a:ext cx="3192775" cy="915980"/>
          </a:xfrm>
          <a:custGeom>
            <a:avLst/>
            <a:gdLst>
              <a:gd name="T0" fmla="*/ 2021 w 2021"/>
              <a:gd name="T1" fmla="*/ 260 h 595"/>
              <a:gd name="T2" fmla="*/ 1359 w 2021"/>
              <a:gd name="T3" fmla="*/ 0 h 595"/>
              <a:gd name="T4" fmla="*/ 1134 w 2021"/>
              <a:gd name="T5" fmla="*/ 0 h 595"/>
              <a:gd name="T6" fmla="*/ 971 w 2021"/>
              <a:gd name="T7" fmla="*/ 167 h 595"/>
              <a:gd name="T8" fmla="*/ 654 w 2021"/>
              <a:gd name="T9" fmla="*/ 167 h 595"/>
              <a:gd name="T10" fmla="*/ 501 w 2021"/>
              <a:gd name="T11" fmla="*/ 320 h 595"/>
              <a:gd name="T12" fmla="*/ 329 w 2021"/>
              <a:gd name="T13" fmla="*/ 320 h 595"/>
              <a:gd name="T14" fmla="*/ 252 w 2021"/>
              <a:gd name="T15" fmla="*/ 245 h 595"/>
              <a:gd name="T16" fmla="*/ 50 w 2021"/>
              <a:gd name="T17" fmla="*/ 245 h 595"/>
              <a:gd name="T18" fmla="*/ 0 w 2021"/>
              <a:gd name="T19" fmla="*/ 295 h 595"/>
              <a:gd name="T20" fmla="*/ 0 w 2021"/>
              <a:gd name="T21" fmla="*/ 329 h 595"/>
              <a:gd name="T22" fmla="*/ 264 w 2021"/>
              <a:gd name="T2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21" h="595">
                <a:moveTo>
                  <a:pt x="2021" y="260"/>
                </a:moveTo>
                <a:lnTo>
                  <a:pt x="1359" y="0"/>
                </a:lnTo>
                <a:lnTo>
                  <a:pt x="1134" y="0"/>
                </a:lnTo>
                <a:lnTo>
                  <a:pt x="971" y="167"/>
                </a:lnTo>
                <a:lnTo>
                  <a:pt x="654" y="167"/>
                </a:lnTo>
                <a:lnTo>
                  <a:pt x="501" y="320"/>
                </a:lnTo>
                <a:lnTo>
                  <a:pt x="329" y="320"/>
                </a:lnTo>
                <a:lnTo>
                  <a:pt x="252" y="245"/>
                </a:lnTo>
                <a:lnTo>
                  <a:pt x="50" y="245"/>
                </a:lnTo>
                <a:lnTo>
                  <a:pt x="0" y="295"/>
                </a:lnTo>
                <a:lnTo>
                  <a:pt x="0" y="329"/>
                </a:lnTo>
                <a:lnTo>
                  <a:pt x="264" y="595"/>
                </a:lnTo>
              </a:path>
            </a:pathLst>
          </a:custGeom>
          <a:noFill/>
          <a:ln w="19050" cap="flat">
            <a:gradFill flip="none">
              <a:gsLst>
                <a:gs pos="22100">
                  <a:srgbClr val="052865"/>
                </a:gs>
                <a:gs pos="0">
                  <a:srgbClr val="002060">
                    <a:alpha val="0"/>
                  </a:srgbClr>
                </a:gs>
                <a:gs pos="100000">
                  <a:srgbClr val="2876CC">
                    <a:lumMod val="5800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0" name="Freeform 247"/>
          <p:cNvSpPr/>
          <p:nvPr/>
        </p:nvSpPr>
        <p:spPr>
          <a:xfrm flipH="1">
            <a:off x="4099405" y="3588028"/>
            <a:ext cx="486578" cy="1316240"/>
          </a:xfrm>
          <a:custGeom>
            <a:avLst/>
            <a:gdLst>
              <a:gd name="T0" fmla="*/ 10 w 308"/>
              <a:gd name="T1" fmla="*/ 0 h 855"/>
              <a:gd name="T2" fmla="*/ 75 w 308"/>
              <a:gd name="T3" fmla="*/ 61 h 855"/>
              <a:gd name="T4" fmla="*/ 75 w 308"/>
              <a:gd name="T5" fmla="*/ 285 h 855"/>
              <a:gd name="T6" fmla="*/ 0 w 308"/>
              <a:gd name="T7" fmla="*/ 356 h 855"/>
              <a:gd name="T8" fmla="*/ 0 w 308"/>
              <a:gd name="T9" fmla="*/ 545 h 855"/>
              <a:gd name="T10" fmla="*/ 308 w 308"/>
              <a:gd name="T11" fmla="*/ 855 h 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8" h="855">
                <a:moveTo>
                  <a:pt x="10" y="0"/>
                </a:moveTo>
                <a:lnTo>
                  <a:pt x="75" y="61"/>
                </a:lnTo>
                <a:lnTo>
                  <a:pt x="75" y="285"/>
                </a:lnTo>
                <a:lnTo>
                  <a:pt x="0" y="356"/>
                </a:lnTo>
                <a:lnTo>
                  <a:pt x="0" y="545"/>
                </a:lnTo>
                <a:lnTo>
                  <a:pt x="308" y="855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162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1" name="Freeform 248"/>
          <p:cNvSpPr/>
          <p:nvPr/>
        </p:nvSpPr>
        <p:spPr>
          <a:xfrm flipH="1">
            <a:off x="4082028" y="4097590"/>
            <a:ext cx="454982" cy="745099"/>
          </a:xfrm>
          <a:custGeom>
            <a:avLst/>
            <a:gdLst>
              <a:gd name="T0" fmla="*/ 44 w 288"/>
              <a:gd name="T1" fmla="*/ 0 h 484"/>
              <a:gd name="T2" fmla="*/ 0 w 288"/>
              <a:gd name="T3" fmla="*/ 46 h 484"/>
              <a:gd name="T4" fmla="*/ 0 w 288"/>
              <a:gd name="T5" fmla="*/ 199 h 484"/>
              <a:gd name="T6" fmla="*/ 288 w 288"/>
              <a:gd name="T7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8" h="484">
                <a:moveTo>
                  <a:pt x="44" y="0"/>
                </a:moveTo>
                <a:lnTo>
                  <a:pt x="0" y="46"/>
                </a:lnTo>
                <a:lnTo>
                  <a:pt x="0" y="199"/>
                </a:lnTo>
                <a:lnTo>
                  <a:pt x="288" y="484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59000">
                  <a:srgbClr val="2876CC">
                    <a:lumMod val="58000"/>
                  </a:srgbClr>
                </a:gs>
                <a:gs pos="99167">
                  <a:srgbClr val="62F49A"/>
                </a:gs>
              </a:gsLst>
              <a:lin ang="162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2" name="Freeform 249"/>
          <p:cNvSpPr/>
          <p:nvPr/>
        </p:nvSpPr>
        <p:spPr>
          <a:xfrm flipH="1">
            <a:off x="4108884" y="3661922"/>
            <a:ext cx="522914" cy="1294687"/>
          </a:xfrm>
          <a:custGeom>
            <a:avLst/>
            <a:gdLst>
              <a:gd name="T0" fmla="*/ 46 w 331"/>
              <a:gd name="T1" fmla="*/ 0 h 841"/>
              <a:gd name="T2" fmla="*/ 79 w 331"/>
              <a:gd name="T3" fmla="*/ 36 h 841"/>
              <a:gd name="T4" fmla="*/ 79 w 331"/>
              <a:gd name="T5" fmla="*/ 222 h 841"/>
              <a:gd name="T6" fmla="*/ 0 w 331"/>
              <a:gd name="T7" fmla="*/ 296 h 841"/>
              <a:gd name="T8" fmla="*/ 0 w 331"/>
              <a:gd name="T9" fmla="*/ 509 h 841"/>
              <a:gd name="T10" fmla="*/ 331 w 331"/>
              <a:gd name="T11" fmla="*/ 841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1" h="841">
                <a:moveTo>
                  <a:pt x="46" y="0"/>
                </a:moveTo>
                <a:lnTo>
                  <a:pt x="79" y="36"/>
                </a:lnTo>
                <a:lnTo>
                  <a:pt x="79" y="222"/>
                </a:lnTo>
                <a:lnTo>
                  <a:pt x="0" y="296"/>
                </a:lnTo>
                <a:lnTo>
                  <a:pt x="0" y="509"/>
                </a:lnTo>
                <a:lnTo>
                  <a:pt x="331" y="841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162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3" name="Freeform 250"/>
          <p:cNvSpPr/>
          <p:nvPr/>
        </p:nvSpPr>
        <p:spPr>
          <a:xfrm flipH="1">
            <a:off x="4619159" y="2922980"/>
            <a:ext cx="1703024" cy="929835"/>
          </a:xfrm>
          <a:custGeom>
            <a:avLst/>
            <a:gdLst>
              <a:gd name="T0" fmla="*/ 1078 w 1078"/>
              <a:gd name="T1" fmla="*/ 0 h 604"/>
              <a:gd name="T2" fmla="*/ 1078 w 1078"/>
              <a:gd name="T3" fmla="*/ 187 h 604"/>
              <a:gd name="T4" fmla="*/ 1030 w 1078"/>
              <a:gd name="T5" fmla="*/ 237 h 604"/>
              <a:gd name="T6" fmla="*/ 1030 w 1078"/>
              <a:gd name="T7" fmla="*/ 440 h 604"/>
              <a:gd name="T8" fmla="*/ 935 w 1078"/>
              <a:gd name="T9" fmla="*/ 537 h 604"/>
              <a:gd name="T10" fmla="*/ 336 w 1078"/>
              <a:gd name="T11" fmla="*/ 537 h 604"/>
              <a:gd name="T12" fmla="*/ 302 w 1078"/>
              <a:gd name="T13" fmla="*/ 568 h 604"/>
              <a:gd name="T14" fmla="*/ 168 w 1078"/>
              <a:gd name="T15" fmla="*/ 568 h 604"/>
              <a:gd name="T16" fmla="*/ 137 w 1078"/>
              <a:gd name="T17" fmla="*/ 604 h 604"/>
              <a:gd name="T18" fmla="*/ 0 w 1078"/>
              <a:gd name="T19" fmla="*/ 604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8" h="604">
                <a:moveTo>
                  <a:pt x="1078" y="0"/>
                </a:moveTo>
                <a:lnTo>
                  <a:pt x="1078" y="187"/>
                </a:lnTo>
                <a:lnTo>
                  <a:pt x="1030" y="237"/>
                </a:lnTo>
                <a:lnTo>
                  <a:pt x="1030" y="440"/>
                </a:lnTo>
                <a:lnTo>
                  <a:pt x="935" y="537"/>
                </a:lnTo>
                <a:lnTo>
                  <a:pt x="336" y="537"/>
                </a:lnTo>
                <a:lnTo>
                  <a:pt x="302" y="568"/>
                </a:lnTo>
                <a:lnTo>
                  <a:pt x="168" y="568"/>
                </a:lnTo>
                <a:lnTo>
                  <a:pt x="137" y="604"/>
                </a:lnTo>
                <a:lnTo>
                  <a:pt x="0" y="604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4" name="Freeform 251"/>
          <p:cNvSpPr/>
          <p:nvPr/>
        </p:nvSpPr>
        <p:spPr>
          <a:xfrm flipH="1">
            <a:off x="4778719" y="3606501"/>
            <a:ext cx="2026883" cy="429510"/>
          </a:xfrm>
          <a:custGeom>
            <a:avLst/>
            <a:gdLst>
              <a:gd name="T0" fmla="*/ 1283 w 1283"/>
              <a:gd name="T1" fmla="*/ 0 h 279"/>
              <a:gd name="T2" fmla="*/ 1227 w 1283"/>
              <a:gd name="T3" fmla="*/ 61 h 279"/>
              <a:gd name="T4" fmla="*/ 856 w 1283"/>
              <a:gd name="T5" fmla="*/ 61 h 279"/>
              <a:gd name="T6" fmla="*/ 805 w 1283"/>
              <a:gd name="T7" fmla="*/ 13 h 279"/>
              <a:gd name="T8" fmla="*/ 675 w 1283"/>
              <a:gd name="T9" fmla="*/ 13 h 279"/>
              <a:gd name="T10" fmla="*/ 594 w 1283"/>
              <a:gd name="T11" fmla="*/ 99 h 279"/>
              <a:gd name="T12" fmla="*/ 176 w 1283"/>
              <a:gd name="T13" fmla="*/ 99 h 279"/>
              <a:gd name="T14" fmla="*/ 0 w 1283"/>
              <a:gd name="T15" fmla="*/ 27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83" h="279">
                <a:moveTo>
                  <a:pt x="1283" y="0"/>
                </a:moveTo>
                <a:lnTo>
                  <a:pt x="1227" y="61"/>
                </a:lnTo>
                <a:lnTo>
                  <a:pt x="856" y="61"/>
                </a:lnTo>
                <a:lnTo>
                  <a:pt x="805" y="13"/>
                </a:lnTo>
                <a:lnTo>
                  <a:pt x="675" y="13"/>
                </a:lnTo>
                <a:lnTo>
                  <a:pt x="594" y="99"/>
                </a:lnTo>
                <a:lnTo>
                  <a:pt x="176" y="99"/>
                </a:lnTo>
                <a:lnTo>
                  <a:pt x="0" y="279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  <a:gs pos="97917">
                  <a:srgbClr val="62F49A"/>
                </a:gs>
                <a:gs pos="68000">
                  <a:srgbClr val="0EC881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5" name="Freeform 252"/>
          <p:cNvSpPr/>
          <p:nvPr/>
        </p:nvSpPr>
        <p:spPr>
          <a:xfrm flipH="1">
            <a:off x="5841923" y="3661922"/>
            <a:ext cx="1003173" cy="235538"/>
          </a:xfrm>
          <a:custGeom>
            <a:avLst/>
            <a:gdLst>
              <a:gd name="T0" fmla="*/ 0 w 635"/>
              <a:gd name="T1" fmla="*/ 153 h 153"/>
              <a:gd name="T2" fmla="*/ 71 w 635"/>
              <a:gd name="T3" fmla="*/ 153 h 153"/>
              <a:gd name="T4" fmla="*/ 191 w 635"/>
              <a:gd name="T5" fmla="*/ 32 h 153"/>
              <a:gd name="T6" fmla="*/ 606 w 635"/>
              <a:gd name="T7" fmla="*/ 32 h 153"/>
              <a:gd name="T8" fmla="*/ 635 w 63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5" h="153">
                <a:moveTo>
                  <a:pt x="0" y="153"/>
                </a:moveTo>
                <a:lnTo>
                  <a:pt x="71" y="153"/>
                </a:lnTo>
                <a:lnTo>
                  <a:pt x="191" y="32"/>
                </a:lnTo>
                <a:lnTo>
                  <a:pt x="606" y="32"/>
                </a:lnTo>
                <a:lnTo>
                  <a:pt x="635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34000">
                  <a:srgbClr val="2876CC">
                    <a:lumMod val="58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" name="组合"/>
          <p:cNvGrpSpPr/>
          <p:nvPr/>
        </p:nvGrpSpPr>
        <p:grpSpPr>
          <a:xfrm>
            <a:off x="4639696" y="3352490"/>
            <a:ext cx="1609816" cy="706613"/>
            <a:chOff x="4639696" y="3352490"/>
            <a:chExt cx="1609816" cy="706613"/>
          </a:xfrm>
        </p:grpSpPr>
        <p:sp>
          <p:nvSpPr>
            <p:cNvPr id="1151" name="Oval 149"/>
            <p:cNvSpPr>
              <a:spLocks noChangeArrowheads="1"/>
            </p:cNvSpPr>
            <p:nvPr/>
          </p:nvSpPr>
          <p:spPr>
            <a:xfrm flipH="1">
              <a:off x="5589156" y="3791236"/>
              <a:ext cx="47394" cy="44645"/>
            </a:xfrm>
            <a:prstGeom prst="ellipse">
              <a:avLst/>
            </a:prstGeom>
            <a:noFill/>
            <a:ln w="19050" cap="flat">
              <a:solidFill>
                <a:srgbClr val="0D35B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2" name="Oval 150"/>
            <p:cNvSpPr>
              <a:spLocks noChangeArrowheads="1"/>
            </p:cNvSpPr>
            <p:nvPr/>
          </p:nvSpPr>
          <p:spPr>
            <a:xfrm flipH="1">
              <a:off x="5522805" y="3791236"/>
              <a:ext cx="47394" cy="44645"/>
            </a:xfrm>
            <a:prstGeom prst="ellipse">
              <a:avLst/>
            </a:prstGeom>
            <a:noFill/>
            <a:ln w="19050" cap="flat">
              <a:solidFill>
                <a:srgbClr val="0D35B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6" name="Freeform 253"/>
            <p:cNvSpPr/>
            <p:nvPr/>
          </p:nvSpPr>
          <p:spPr>
            <a:xfrm flipH="1">
              <a:off x="4639696" y="3352490"/>
              <a:ext cx="1609816" cy="706613"/>
            </a:xfrm>
            <a:custGeom>
              <a:avLst/>
              <a:gdLst>
                <a:gd name="T0" fmla="*/ 1019 w 1019"/>
                <a:gd name="T1" fmla="*/ 0 h 459"/>
                <a:gd name="T2" fmla="*/ 1019 w 1019"/>
                <a:gd name="T3" fmla="*/ 268 h 459"/>
                <a:gd name="T4" fmla="*/ 835 w 1019"/>
                <a:gd name="T5" fmla="*/ 451 h 459"/>
                <a:gd name="T6" fmla="*/ 506 w 1019"/>
                <a:gd name="T7" fmla="*/ 451 h 459"/>
                <a:gd name="T8" fmla="*/ 382 w 1019"/>
                <a:gd name="T9" fmla="*/ 325 h 459"/>
                <a:gd name="T10" fmla="*/ 139 w 1019"/>
                <a:gd name="T11" fmla="*/ 325 h 459"/>
                <a:gd name="T12" fmla="*/ 0 w 1019"/>
                <a:gd name="T13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9" h="459">
                  <a:moveTo>
                    <a:pt x="1019" y="0"/>
                  </a:moveTo>
                  <a:lnTo>
                    <a:pt x="1019" y="268"/>
                  </a:lnTo>
                  <a:lnTo>
                    <a:pt x="835" y="451"/>
                  </a:lnTo>
                  <a:lnTo>
                    <a:pt x="506" y="451"/>
                  </a:lnTo>
                  <a:lnTo>
                    <a:pt x="382" y="325"/>
                  </a:lnTo>
                  <a:lnTo>
                    <a:pt x="139" y="325"/>
                  </a:lnTo>
                  <a:lnTo>
                    <a:pt x="0" y="459"/>
                  </a:lnTo>
                </a:path>
              </a:pathLst>
            </a:custGeom>
            <a:noFill/>
            <a:ln w="19050" cap="flat">
              <a:gradFill flip="none">
                <a:gsLst>
                  <a:gs pos="0">
                    <a:srgbClr val="002060"/>
                  </a:gs>
                  <a:gs pos="34000">
                    <a:srgbClr val="2876CC">
                      <a:lumMod val="58000"/>
                    </a:srgbClr>
                  </a:gs>
                  <a:gs pos="97917">
                    <a:srgbClr val="62F49A"/>
                  </a:gs>
                  <a:gs pos="68000">
                    <a:srgbClr val="0EC881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>
              <a:glow rad="25400">
                <a:srgbClr val="54F658">
                  <a:alpha val="5000"/>
                </a:srgbClr>
              </a:glow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7" name="Freeform 254"/>
            <p:cNvSpPr/>
            <p:nvPr/>
          </p:nvSpPr>
          <p:spPr>
            <a:xfrm flipH="1">
              <a:off x="4709207" y="3765066"/>
              <a:ext cx="891007" cy="235538"/>
            </a:xfrm>
            <a:custGeom>
              <a:avLst/>
              <a:gdLst>
                <a:gd name="T0" fmla="*/ 0 w 564"/>
                <a:gd name="T1" fmla="*/ 42 h 153"/>
                <a:gd name="T2" fmla="*/ 109 w 564"/>
                <a:gd name="T3" fmla="*/ 153 h 153"/>
                <a:gd name="T4" fmla="*/ 407 w 564"/>
                <a:gd name="T5" fmla="*/ 153 h 153"/>
                <a:gd name="T6" fmla="*/ 564 w 564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4" h="153">
                  <a:moveTo>
                    <a:pt x="0" y="42"/>
                  </a:moveTo>
                  <a:lnTo>
                    <a:pt x="109" y="153"/>
                  </a:lnTo>
                  <a:lnTo>
                    <a:pt x="407" y="153"/>
                  </a:lnTo>
                  <a:lnTo>
                    <a:pt x="564" y="0"/>
                  </a:lnTo>
                </a:path>
              </a:pathLst>
            </a:custGeom>
            <a:noFill/>
            <a:ln w="19050" cap="flat">
              <a:gradFill flip="none">
                <a:gsLst>
                  <a:gs pos="0">
                    <a:srgbClr val="002060"/>
                  </a:gs>
                  <a:gs pos="34000">
                    <a:srgbClr val="2876CC">
                      <a:lumMod val="58000"/>
                    </a:srgbClr>
                  </a:gs>
                  <a:gs pos="97917">
                    <a:srgbClr val="62F49A"/>
                  </a:gs>
                  <a:gs pos="68000">
                    <a:srgbClr val="0EC881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>
              <a:glow rad="25400">
                <a:srgbClr val="54F658">
                  <a:alpha val="5000"/>
                </a:srgbClr>
              </a:glow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8" name="Freeform 255"/>
            <p:cNvSpPr/>
            <p:nvPr/>
          </p:nvSpPr>
          <p:spPr>
            <a:xfrm flipH="1">
              <a:off x="4715527" y="3678856"/>
              <a:ext cx="818336" cy="277103"/>
            </a:xfrm>
            <a:custGeom>
              <a:avLst/>
              <a:gdLst>
                <a:gd name="T0" fmla="*/ 0 w 518"/>
                <a:gd name="T1" fmla="*/ 98 h 180"/>
                <a:gd name="T2" fmla="*/ 78 w 518"/>
                <a:gd name="T3" fmla="*/ 180 h 180"/>
                <a:gd name="T4" fmla="*/ 162 w 518"/>
                <a:gd name="T5" fmla="*/ 180 h 180"/>
                <a:gd name="T6" fmla="*/ 269 w 518"/>
                <a:gd name="T7" fmla="*/ 73 h 180"/>
                <a:gd name="T8" fmla="*/ 449 w 518"/>
                <a:gd name="T9" fmla="*/ 73 h 180"/>
                <a:gd name="T10" fmla="*/ 518 w 518"/>
                <a:gd name="T1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180">
                  <a:moveTo>
                    <a:pt x="0" y="98"/>
                  </a:moveTo>
                  <a:lnTo>
                    <a:pt x="78" y="180"/>
                  </a:lnTo>
                  <a:lnTo>
                    <a:pt x="162" y="180"/>
                  </a:lnTo>
                  <a:lnTo>
                    <a:pt x="269" y="73"/>
                  </a:lnTo>
                  <a:lnTo>
                    <a:pt x="449" y="73"/>
                  </a:lnTo>
                  <a:lnTo>
                    <a:pt x="518" y="0"/>
                  </a:lnTo>
                </a:path>
              </a:pathLst>
            </a:custGeom>
            <a:noFill/>
            <a:ln w="19050" cap="flat">
              <a:gradFill flip="none">
                <a:gsLst>
                  <a:gs pos="0">
                    <a:srgbClr val="002060"/>
                  </a:gs>
                  <a:gs pos="34000">
                    <a:srgbClr val="2876CC">
                      <a:lumMod val="58000"/>
                    </a:srgbClr>
                  </a:gs>
                  <a:gs pos="97917">
                    <a:srgbClr val="62F49A"/>
                  </a:gs>
                  <a:gs pos="68000">
                    <a:srgbClr val="0EC881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>
              <a:glow rad="25400">
                <a:srgbClr val="54F658">
                  <a:alpha val="5000"/>
                </a:srgbClr>
              </a:glow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59" name="Freeform 256"/>
          <p:cNvSpPr/>
          <p:nvPr/>
        </p:nvSpPr>
        <p:spPr>
          <a:xfrm flipH="1">
            <a:off x="4135741" y="3791236"/>
            <a:ext cx="764623" cy="1203859"/>
          </a:xfrm>
          <a:custGeom>
            <a:avLst/>
            <a:gdLst>
              <a:gd name="T0" fmla="*/ 484 w 484"/>
              <a:gd name="T1" fmla="*/ 782 h 782"/>
              <a:gd name="T2" fmla="*/ 0 w 484"/>
              <a:gd name="T3" fmla="*/ 302 h 782"/>
              <a:gd name="T4" fmla="*/ 0 w 484"/>
              <a:gd name="T5" fmla="*/ 189 h 782"/>
              <a:gd name="T6" fmla="*/ 186 w 484"/>
              <a:gd name="T7" fmla="*/ 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4" h="782">
                <a:moveTo>
                  <a:pt x="484" y="782"/>
                </a:moveTo>
                <a:lnTo>
                  <a:pt x="0" y="302"/>
                </a:lnTo>
                <a:lnTo>
                  <a:pt x="0" y="189"/>
                </a:lnTo>
                <a:lnTo>
                  <a:pt x="186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23000">
                  <a:srgbClr val="2876CC">
                    <a:lumMod val="58000"/>
                  </a:srgbClr>
                </a:gs>
                <a:gs pos="99167">
                  <a:srgbClr val="62F49A"/>
                </a:gs>
                <a:gs pos="59000">
                  <a:srgbClr val="0EC881"/>
                </a:gs>
              </a:gsLst>
              <a:lin ang="162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0" name="Freeform 257"/>
          <p:cNvSpPr/>
          <p:nvPr/>
        </p:nvSpPr>
        <p:spPr>
          <a:xfrm flipH="1">
            <a:off x="3410612" y="4097590"/>
            <a:ext cx="575047" cy="232459"/>
          </a:xfrm>
          <a:custGeom>
            <a:avLst/>
            <a:gdLst>
              <a:gd name="T0" fmla="*/ 364 w 364"/>
              <a:gd name="T1" fmla="*/ 0 h 151"/>
              <a:gd name="T2" fmla="*/ 325 w 364"/>
              <a:gd name="T3" fmla="*/ 0 h 151"/>
              <a:gd name="T4" fmla="*/ 169 w 364"/>
              <a:gd name="T5" fmla="*/ 151 h 151"/>
              <a:gd name="T6" fmla="*/ 33 w 364"/>
              <a:gd name="T7" fmla="*/ 151 h 151"/>
              <a:gd name="T8" fmla="*/ 0 w 364"/>
              <a:gd name="T9" fmla="*/ 122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4" h="151">
                <a:moveTo>
                  <a:pt x="364" y="0"/>
                </a:moveTo>
                <a:lnTo>
                  <a:pt x="325" y="0"/>
                </a:lnTo>
                <a:lnTo>
                  <a:pt x="169" y="151"/>
                </a:lnTo>
                <a:lnTo>
                  <a:pt x="33" y="151"/>
                </a:lnTo>
                <a:lnTo>
                  <a:pt x="0" y="122"/>
                </a:lnTo>
              </a:path>
            </a:pathLst>
          </a:custGeom>
          <a:noFill/>
          <a:ln w="19050" cap="flat">
            <a:gradFill flip="none">
              <a:gsLst>
                <a:gs pos="19000">
                  <a:srgbClr val="2876CC">
                    <a:lumMod val="58000"/>
                  </a:srgbClr>
                </a:gs>
                <a:gs pos="100000">
                  <a:srgbClr val="205A7B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1" name="Freeform 258"/>
          <p:cNvSpPr/>
          <p:nvPr/>
        </p:nvSpPr>
        <p:spPr>
          <a:xfrm flipH="1">
            <a:off x="3472224" y="4042169"/>
            <a:ext cx="415488" cy="243235"/>
          </a:xfrm>
          <a:custGeom>
            <a:avLst/>
            <a:gdLst>
              <a:gd name="T0" fmla="*/ 0 w 263"/>
              <a:gd name="T1" fmla="*/ 158 h 158"/>
              <a:gd name="T2" fmla="*/ 95 w 263"/>
              <a:gd name="T3" fmla="*/ 158 h 158"/>
              <a:gd name="T4" fmla="*/ 250 w 263"/>
              <a:gd name="T5" fmla="*/ 0 h 158"/>
              <a:gd name="T6" fmla="*/ 263 w 263"/>
              <a:gd name="T7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3" h="158">
                <a:moveTo>
                  <a:pt x="0" y="158"/>
                </a:moveTo>
                <a:lnTo>
                  <a:pt x="95" y="158"/>
                </a:lnTo>
                <a:lnTo>
                  <a:pt x="250" y="0"/>
                </a:lnTo>
                <a:lnTo>
                  <a:pt x="263" y="0"/>
                </a:lnTo>
              </a:path>
            </a:pathLst>
          </a:custGeom>
          <a:noFill/>
          <a:ln w="19050" cap="flat">
            <a:gradFill flip="none">
              <a:gsLst>
                <a:gs pos="19000">
                  <a:srgbClr val="2876CC">
                    <a:lumMod val="58000"/>
                  </a:srgbClr>
                </a:gs>
                <a:gs pos="100000">
                  <a:srgbClr val="205A7B"/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2" name="Freeform 259"/>
          <p:cNvSpPr/>
          <p:nvPr/>
        </p:nvSpPr>
        <p:spPr>
          <a:xfrm flipH="1">
            <a:off x="3194180" y="4185338"/>
            <a:ext cx="1146934" cy="235538"/>
          </a:xfrm>
          <a:custGeom>
            <a:avLst/>
            <a:gdLst>
              <a:gd name="T0" fmla="*/ 0 w 726"/>
              <a:gd name="T1" fmla="*/ 79 h 153"/>
              <a:gd name="T2" fmla="*/ 153 w 726"/>
              <a:gd name="T3" fmla="*/ 79 h 153"/>
              <a:gd name="T4" fmla="*/ 225 w 726"/>
              <a:gd name="T5" fmla="*/ 153 h 153"/>
              <a:gd name="T6" fmla="*/ 424 w 726"/>
              <a:gd name="T7" fmla="*/ 153 h 153"/>
              <a:gd name="T8" fmla="*/ 577 w 726"/>
              <a:gd name="T9" fmla="*/ 0 h 153"/>
              <a:gd name="T10" fmla="*/ 726 w 726"/>
              <a:gd name="T1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6" h="153">
                <a:moveTo>
                  <a:pt x="0" y="79"/>
                </a:moveTo>
                <a:lnTo>
                  <a:pt x="153" y="79"/>
                </a:lnTo>
                <a:lnTo>
                  <a:pt x="225" y="153"/>
                </a:lnTo>
                <a:lnTo>
                  <a:pt x="424" y="153"/>
                </a:lnTo>
                <a:lnTo>
                  <a:pt x="577" y="0"/>
                </a:lnTo>
                <a:lnTo>
                  <a:pt x="726" y="0"/>
                </a:lnTo>
              </a:path>
            </a:pathLst>
          </a:custGeom>
          <a:noFill/>
          <a:ln w="19050" cap="flat">
            <a:gradFill flip="none">
              <a:gsLst>
                <a:gs pos="0">
                  <a:srgbClr val="002060"/>
                </a:gs>
                <a:gs pos="41000">
                  <a:srgbClr val="2876CC">
                    <a:lumMod val="5800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9" name="Line 193"/>
          <p:cNvSpPr>
            <a:spLocks noChangeShapeType="1"/>
          </p:cNvSpPr>
          <p:nvPr/>
        </p:nvSpPr>
        <p:spPr>
          <a:xfrm flipH="1">
            <a:off x="4857957" y="2352590"/>
            <a:ext cx="761463" cy="0"/>
          </a:xfrm>
          <a:prstGeom prst="line">
            <a:avLst/>
          </a:prstGeom>
          <a:noFill/>
          <a:ln w="19050" cap="flat">
            <a:solidFill>
              <a:srgbClr val="75FBA2">
                <a:alpha val="85000"/>
              </a:srgbClr>
            </a:soli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0" name="Line 193"/>
          <p:cNvSpPr>
            <a:spLocks noChangeShapeType="1"/>
          </p:cNvSpPr>
          <p:nvPr/>
        </p:nvSpPr>
        <p:spPr>
          <a:xfrm flipH="1">
            <a:off x="4857956" y="2313354"/>
            <a:ext cx="737518" cy="0"/>
          </a:xfrm>
          <a:prstGeom prst="line">
            <a:avLst/>
          </a:prstGeom>
          <a:noFill/>
          <a:ln w="19050" cap="flat">
            <a:solidFill>
              <a:srgbClr val="75FBA2">
                <a:alpha val="85000"/>
              </a:srgbClr>
            </a:soli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1" name="Line 193"/>
          <p:cNvSpPr>
            <a:spLocks noChangeShapeType="1"/>
          </p:cNvSpPr>
          <p:nvPr/>
        </p:nvSpPr>
        <p:spPr>
          <a:xfrm flipH="1">
            <a:off x="4850812" y="2268110"/>
            <a:ext cx="673688" cy="0"/>
          </a:xfrm>
          <a:prstGeom prst="line">
            <a:avLst/>
          </a:prstGeom>
          <a:noFill/>
          <a:ln w="19050" cap="flat">
            <a:solidFill>
              <a:srgbClr val="75FBA2">
                <a:alpha val="85000"/>
              </a:srgbClr>
            </a:solidFill>
            <a:prstDash val="solid"/>
            <a:miter lim="800000"/>
          </a:ln>
          <a:effectLst>
            <a:glow rad="25400">
              <a:srgbClr val="54F658">
                <a:alpha val="5000"/>
              </a:srgb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178691" y="2237997"/>
            <a:ext cx="645842" cy="645842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-180528" y="2571053"/>
            <a:ext cx="9671769" cy="0"/>
          </a:xfrm>
          <a:prstGeom prst="line">
            <a:avLst/>
          </a:prstGeom>
          <a:ln w="19050">
            <a:gradFill flip="none">
              <a:gsLst>
                <a:gs pos="12000">
                  <a:schemeClr val="bg1"/>
                </a:gs>
                <a:gs pos="91250">
                  <a:schemeClr val="bg1"/>
                </a:gs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0" scaled="1"/>
              <a:tileRect/>
            </a:gradFill>
          </a:ln>
          <a:effectLst>
            <a:glow rad="127000">
              <a:schemeClr val="bg1">
                <a:alpha val="49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3433304" y="1406219"/>
            <a:ext cx="2291237" cy="212888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0022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barn(inVertical)" prLst="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9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9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1700" fill="hold"/>
                                        <p:tgtEl>
                                          <p:spTgt spid="1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93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9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2400"/>
                                        <p:tgtEl>
                                          <p:spTgt spid="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2300"/>
                                        <p:tgtEl>
                                          <p:spTgt spid="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17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29" dur="70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18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2" dur="8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2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5" dur="8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2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8" dur="8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2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41" dur="800"/>
                                        <p:tgtEl>
                                          <p:spTgt spid="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26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44" dur="8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27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47" dur="8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3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50" dur="8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3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53" dur="8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3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56" dur="8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33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59" dur="8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5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62" dur="8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6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65" dur="8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7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68" dur="8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71" dur="8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74" dur="8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25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7" dur="4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80" dur="8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24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83" dur="50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9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8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89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8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88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9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19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95" dur="7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15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98" dur="8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16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01" dur="8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4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04" dur="800"/>
                                        <p:tgtEl>
                                          <p:spTgt spid="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41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07" dur="800"/>
                                        <p:tgtEl>
                                          <p:spTgt spid="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4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10" dur="800"/>
                                        <p:tgtEl>
                                          <p:spTgt spid="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4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13" dur="8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44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16" dur="800"/>
                                        <p:tgtEl>
                                          <p:spTgt spid="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48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19" dur="8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55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22" dur="8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57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25" dur="8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58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28" dur="8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59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31" dur="800"/>
                                        <p:tgtEl>
                                          <p:spTgt spid="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6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34" dur="8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grpId="29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37" dur="5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22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40" dur="5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61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43" dur="8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7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46" dur="800"/>
                                        <p:tgtEl>
                                          <p:spTgt spid="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72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49" dur="8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74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52" dur="50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56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55" dur="800"/>
                                        <p:tgtEl>
                                          <p:spTgt spid="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53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58" dur="8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62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61" dur="8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35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64" dur="5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54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67" dur="50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fill="hold" grpId="66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70" dur="5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1" fill="hold" grpId="34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73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63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76" dur="800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8" fill="hold" grpId="64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79" dur="8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14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82" dur="5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8" fill="hold" grpId="85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85" dur="500"/>
                                        <p:tgtEl>
                                          <p:spTgt spid="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36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88" dur="8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2" fill="hold" grpId="47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91" dur="8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2" fill="hold" grpId="45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94" dur="800"/>
                                        <p:tgtEl>
                                          <p:spTgt spid="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2" fill="hold" grpId="46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97" dur="800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4" fill="hold" grpId="37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00" dur="8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ntr" presetSubtype="4" fill="hold" grpId="39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03" dur="800"/>
                                        <p:tgtEl>
                                          <p:spTgt spid="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4" fill="hold" grpId="38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06" dur="800"/>
                                        <p:tgtEl>
                                          <p:spTgt spid="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grpId="86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09" dur="500"/>
                                        <p:tgtEl>
                                          <p:spTgt spid="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7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12" dur="500"/>
                                        <p:tgtEl>
                                          <p:spTgt spid="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grpId="69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15" dur="500"/>
                                        <p:tgtEl>
                                          <p:spTgt spid="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8" fill="hold" grpId="65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18" dur="500"/>
                                        <p:tgtEl>
                                          <p:spTgt spid="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4" fill="hold" grpId="87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21" dur="500"/>
                                        <p:tgtEl>
                                          <p:spTgt spid="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8" fill="hold" grpId="67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24" dur="5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8" fill="hold" grpId="68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27" dur="500"/>
                                        <p:tgtEl>
                                          <p:spTgt spid="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8" fill="hold" grpId="7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30" dur="500"/>
                                        <p:tgtEl>
                                          <p:spTgt spid="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4" fill="hold" grpId="84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33" dur="600"/>
                                        <p:tgtEl>
                                          <p:spTgt spid="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grpId="8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36" dur="600"/>
                                        <p:tgtEl>
                                          <p:spTgt spid="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4" fill="hold" grpId="78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39" dur="600"/>
                                        <p:tgtEl>
                                          <p:spTgt spid="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2" presetClass="entr" presetSubtype="4" fill="hold" grpId="79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42" dur="60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1" fill="hold" grpId="28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245" dur="5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2" presetClass="entr" presetSubtype="8" fill="hold" grpId="77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48" dur="8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2" presetClass="entr" presetSubtype="8" fill="hold" grpId="76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51" dur="800"/>
                                        <p:tgtEl>
                                          <p:spTgt spid="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8" fill="hold" grpId="75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54" dur="800"/>
                                        <p:tgtEl>
                                          <p:spTgt spid="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1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7" dur="5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12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0" dur="5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1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3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8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6"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9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9" dur="5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1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2"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2" presetClass="entr" presetSubtype="8" fill="hold" grpId="82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78" dur="500"/>
                                        <p:tgtEl>
                                          <p:spTgt spid="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2" presetClass="entr" presetSubtype="8" fill="hold" grpId="8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81" dur="500"/>
                                        <p:tgtEl>
                                          <p:spTgt spid="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2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22" presetClass="entr" presetSubtype="4" fill="hold" grpId="5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87" dur="500"/>
                                        <p:tgtEl>
                                          <p:spTgt spid="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22" presetClass="entr" presetSubtype="4" fill="hold" grpId="52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90" dur="500"/>
                                        <p:tgtEl>
                                          <p:spTgt spid="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22" presetClass="entr" presetSubtype="2" fill="hold" grpId="5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293" dur="5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2" presetClass="entr" presetSubtype="2" fill="hold" grpId="49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296" dur="500"/>
                                        <p:tgtEl>
                                          <p:spTgt spid="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ntr" presetSubtype="4" fill="hold" grpId="81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99" dur="500"/>
                                        <p:tgtEl>
                                          <p:spTgt spid="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2" dur="1200"/>
                                        <p:tgtEl>
                                          <p:spTgt spid="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grpId="94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5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" presetClass="emph" presetSubtype="0" fill="hold" grpId="95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307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3000000" y="30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6" grpId="0" animBg="1"/>
      <p:bldP spid="1264" grpId="1" animBg="1"/>
      <p:bldP spid="1139" grpId="2" animBg="1"/>
      <p:bldP spid="1140" grpId="3" animBg="1"/>
      <p:bldP spid="1141" grpId="4" animBg="1"/>
      <p:bldP spid="1142" grpId="5" animBg="1"/>
      <p:bldP spid="1143" grpId="6" animBg="1"/>
      <p:bldP spid="1144" grpId="7" animBg="1"/>
      <p:bldP spid="1165" grpId="8" animBg="1"/>
      <p:bldP spid="1166" grpId="9" animBg="1"/>
      <p:bldP spid="1167" grpId="10" animBg="1"/>
      <p:bldP spid="1168" grpId="11" animBg="1"/>
      <p:bldP spid="1169" grpId="12" animBg="1"/>
      <p:bldP spid="1171" grpId="13" animBg="1"/>
      <p:bldP spid="1181" grpId="14" animBg="1"/>
      <p:bldP spid="1186" grpId="15" animBg="1"/>
      <p:bldP spid="1187" grpId="16" animBg="1"/>
      <p:bldP spid="1188" grpId="17" animBg="1"/>
      <p:bldP spid="1189" grpId="18" animBg="1"/>
      <p:bldP spid="1190" grpId="19" animBg="1"/>
      <p:bldP spid="1191" grpId="20" animBg="1"/>
      <p:bldP spid="1192" grpId="21" animBg="1"/>
      <p:bldP spid="1193" grpId="22" animBg="1"/>
      <p:bldP spid="1194" grpId="23" animBg="1"/>
      <p:bldP spid="1195" grpId="24" animBg="1"/>
      <p:bldP spid="1196" grpId="25" animBg="1"/>
      <p:bldP spid="1197" grpId="26" animBg="1"/>
      <p:bldP spid="1198" grpId="27" animBg="1"/>
      <p:bldP spid="1199" grpId="28" animBg="1"/>
      <p:bldP spid="1200" grpId="29" animBg="1"/>
      <p:bldP spid="1201" grpId="30" animBg="1"/>
      <p:bldP spid="1202" grpId="31" animBg="1"/>
      <p:bldP spid="1203" grpId="32" animBg="1"/>
      <p:bldP spid="1204" grpId="33" animBg="1"/>
      <p:bldP spid="1205" grpId="34" animBg="1"/>
      <p:bldP spid="1206" grpId="35" animBg="1"/>
      <p:bldP spid="1207" grpId="36" animBg="1"/>
      <p:bldP spid="1208" grpId="37" animBg="1"/>
      <p:bldP spid="1209" grpId="38" animBg="1"/>
      <p:bldP spid="1210" grpId="39" animBg="1"/>
      <p:bldP spid="1211" grpId="40" animBg="1"/>
      <p:bldP spid="1212" grpId="41" animBg="1"/>
      <p:bldP spid="1214" grpId="42" animBg="1"/>
      <p:bldP spid="1215" grpId="43" animBg="1"/>
      <p:bldP spid="1216" grpId="44" animBg="1"/>
      <p:bldP spid="1217" grpId="45" animBg="1"/>
      <p:bldP spid="1218" grpId="46" animBg="1"/>
      <p:bldP spid="1219" grpId="47" animBg="1"/>
      <p:bldP spid="1220" grpId="48" animBg="1"/>
      <p:bldP spid="1221" grpId="49" animBg="1"/>
      <p:bldP spid="1222" grpId="50" animBg="1"/>
      <p:bldP spid="1223" grpId="51" animBg="1"/>
      <p:bldP spid="1224" grpId="52" animBg="1"/>
      <p:bldP spid="1225" grpId="53" animBg="1"/>
      <p:bldP spid="1226" grpId="54" animBg="1"/>
      <p:bldP spid="1227" grpId="55" animBg="1"/>
      <p:bldP spid="1228" grpId="56" animBg="1"/>
      <p:bldP spid="1229" grpId="57" animBg="1"/>
      <p:bldP spid="1230" grpId="58" animBg="1"/>
      <p:bldP spid="1231" grpId="59" animBg="1"/>
      <p:bldP spid="1232" grpId="60" animBg="1"/>
      <p:bldP spid="1233" grpId="61" animBg="1"/>
      <p:bldP spid="1234" grpId="62" animBg="1"/>
      <p:bldP spid="1235" grpId="63" animBg="1"/>
      <p:bldP spid="1236" grpId="64" animBg="1"/>
      <p:bldP spid="1237" grpId="65" animBg="1"/>
      <p:bldP spid="1238" grpId="66" animBg="1"/>
      <p:bldP spid="1239" grpId="67" animBg="1"/>
      <p:bldP spid="1240" grpId="68" animBg="1"/>
      <p:bldP spid="1241" grpId="69" animBg="1"/>
      <p:bldP spid="1242" grpId="70" animBg="1"/>
      <p:bldP spid="1243" grpId="71" animBg="1"/>
      <p:bldP spid="1244" grpId="72" animBg="1"/>
      <p:bldP spid="1245" grpId="73" animBg="1"/>
      <p:bldP spid="1246" grpId="74" animBg="1"/>
      <p:bldP spid="1247" grpId="75" animBg="1"/>
      <p:bldP spid="1248" grpId="76" animBg="1"/>
      <p:bldP spid="1249" grpId="77" animBg="1"/>
      <p:bldP spid="1250" grpId="78" animBg="1"/>
      <p:bldP spid="1251" grpId="79" animBg="1"/>
      <p:bldP spid="1252" grpId="80" animBg="1"/>
      <p:bldP spid="1253" grpId="81" animBg="1"/>
      <p:bldP spid="1254" grpId="82" animBg="1"/>
      <p:bldP spid="1255" grpId="83" animBg="1"/>
      <p:bldP spid="1259" grpId="84" animBg="1"/>
      <p:bldP spid="1260" grpId="85" animBg="1"/>
      <p:bldP spid="1261" grpId="86" animBg="1"/>
      <p:bldP spid="1262" grpId="87" animBg="1"/>
      <p:bldP spid="289" grpId="88" animBg="1"/>
      <p:bldP spid="290" grpId="89" animBg="1"/>
      <p:bldP spid="291" grpId="90" animBg="1"/>
      <p:bldP spid="13" grpId="91" animBg="1"/>
      <p:bldP spid="13" grpId="92" animBg="1"/>
      <p:bldP spid="13" grpId="93" animBg="1"/>
      <p:bldP spid="6" grpId="94" animBg="1"/>
      <p:bldP spid="6" grpId="95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75656" y="1491630"/>
            <a:ext cx="6192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>
                <a:latin typeface="微软雅黑" pitchFamily="34" charset="-122"/>
                <a:ea typeface="微软雅黑" pitchFamily="34" charset="-122"/>
              </a:rPr>
              <a:t>谢谢！</a:t>
            </a:r>
            <a:endParaRPr lang="en-US" altLang="zh-CN" sz="4800" b="1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4800" b="1">
                <a:latin typeface="微软雅黑" pitchFamily="34" charset="-122"/>
                <a:ea typeface="微软雅黑" pitchFamily="34" charset="-122"/>
              </a:rPr>
              <a:t>欢迎各位代表指导！</a:t>
            </a:r>
          </a:p>
        </p:txBody>
      </p:sp>
    </p:spTree>
    <p:extLst>
      <p:ext uri="{BB962C8B-B14F-4D97-AF65-F5344CB8AC3E}">
        <p14:creationId xmlns:p14="http://schemas.microsoft.com/office/powerpoint/2010/main" val="393190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>
            <a:spLocks noChangeArrowheads="1"/>
          </p:cNvSpPr>
          <p:nvPr/>
        </p:nvSpPr>
        <p:spPr>
          <a:xfrm>
            <a:off x="35496" y="96764"/>
            <a:ext cx="8466658" cy="521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模版下载：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2"/>
              </a:rPr>
              <a:t>http://www.lfppt.com/pptmb.aspx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特效动画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3"/>
              </a:rPr>
              <a:t>http://www.lfppt.com/pptmb_14.html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工作汇报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4"/>
              </a:rPr>
              <a:t>http://www.lfppt.com/zchb.aspx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创意开场：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5"/>
              </a:rPr>
              <a:t>http://www.lfppt.com/pptmb_21.html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搜索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6"/>
              </a:rPr>
              <a:t>www.lfppt.com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LFPPT网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免费下载，每天更新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LFPPT网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群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251106778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计划总结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年会颁奖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演讲辩论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毕业答辩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简历竞聘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grpSp>
        <p:nvGrpSpPr>
          <p:cNvPr id="3" name="组合"/>
          <p:cNvGrpSpPr/>
          <p:nvPr/>
        </p:nvGrpSpPr>
        <p:grpSpPr>
          <a:xfrm rot="21141927">
            <a:off x="6963812" y="2509076"/>
            <a:ext cx="2571324" cy="1688307"/>
            <a:chOff x="6054636" y="2901949"/>
            <a:chExt cx="2571324" cy="2251076"/>
          </a:xfrm>
        </p:grpSpPr>
        <p:grpSp>
          <p:nvGrpSpPr>
            <p:cNvPr id="4" name="组合"/>
            <p:cNvGrpSpPr/>
            <p:nvPr/>
          </p:nvGrpSpPr>
          <p:grpSpPr>
            <a:xfrm>
              <a:off x="6054636" y="2901949"/>
              <a:ext cx="2571324" cy="2251076"/>
              <a:chOff x="2488745" y="4177357"/>
              <a:chExt cx="2179638" cy="1908175"/>
            </a:xfrm>
          </p:grpSpPr>
          <p:sp>
            <p:nvSpPr>
              <p:cNvPr id="6" name="Freeform 66"/>
              <p:cNvSpPr>
                <a:spLocks noEditPoints="1"/>
              </p:cNvSpPr>
              <p:nvPr/>
            </p:nvSpPr>
            <p:spPr>
              <a:xfrm>
                <a:off x="2488745" y="4177357"/>
                <a:ext cx="1825625" cy="1908175"/>
              </a:xfrm>
              <a:custGeom>
                <a:avLst/>
                <a:gdLst>
                  <a:gd name="T0" fmla="*/ 487 w 704"/>
                  <a:gd name="T1" fmla="*/ 80 h 737"/>
                  <a:gd name="T2" fmla="*/ 487 w 704"/>
                  <a:gd name="T3" fmla="*/ 79 h 737"/>
                  <a:gd name="T4" fmla="*/ 484 w 704"/>
                  <a:gd name="T5" fmla="*/ 76 h 737"/>
                  <a:gd name="T6" fmla="*/ 477 w 704"/>
                  <a:gd name="T7" fmla="*/ 70 h 737"/>
                  <a:gd name="T8" fmla="*/ 465 w 704"/>
                  <a:gd name="T9" fmla="*/ 65 h 737"/>
                  <a:gd name="T10" fmla="*/ 456 w 704"/>
                  <a:gd name="T11" fmla="*/ 63 h 737"/>
                  <a:gd name="T12" fmla="*/ 422 w 704"/>
                  <a:gd name="T13" fmla="*/ 72 h 737"/>
                  <a:gd name="T14" fmla="*/ 420 w 704"/>
                  <a:gd name="T15" fmla="*/ 74 h 737"/>
                  <a:gd name="T16" fmla="*/ 404 w 704"/>
                  <a:gd name="T17" fmla="*/ 109 h 737"/>
                  <a:gd name="T18" fmla="*/ 438 w 704"/>
                  <a:gd name="T19" fmla="*/ 184 h 737"/>
                  <a:gd name="T20" fmla="*/ 423 w 704"/>
                  <a:gd name="T21" fmla="*/ 191 h 737"/>
                  <a:gd name="T22" fmla="*/ 375 w 704"/>
                  <a:gd name="T23" fmla="*/ 100 h 737"/>
                  <a:gd name="T24" fmla="*/ 316 w 704"/>
                  <a:gd name="T25" fmla="*/ 82 h 737"/>
                  <a:gd name="T26" fmla="*/ 304 w 704"/>
                  <a:gd name="T27" fmla="*/ 90 h 737"/>
                  <a:gd name="T28" fmla="*/ 341 w 704"/>
                  <a:gd name="T29" fmla="*/ 235 h 737"/>
                  <a:gd name="T30" fmla="*/ 267 w 704"/>
                  <a:gd name="T31" fmla="*/ 126 h 737"/>
                  <a:gd name="T32" fmla="*/ 240 w 704"/>
                  <a:gd name="T33" fmla="*/ 103 h 737"/>
                  <a:gd name="T34" fmla="*/ 195 w 704"/>
                  <a:gd name="T35" fmla="*/ 113 h 737"/>
                  <a:gd name="T36" fmla="*/ 246 w 704"/>
                  <a:gd name="T37" fmla="*/ 286 h 737"/>
                  <a:gd name="T38" fmla="*/ 233 w 704"/>
                  <a:gd name="T39" fmla="*/ 293 h 737"/>
                  <a:gd name="T40" fmla="*/ 64 w 704"/>
                  <a:gd name="T41" fmla="*/ 6 h 737"/>
                  <a:gd name="T42" fmla="*/ 19 w 704"/>
                  <a:gd name="T43" fmla="*/ 13 h 737"/>
                  <a:gd name="T44" fmla="*/ 175 w 704"/>
                  <a:gd name="T45" fmla="*/ 383 h 737"/>
                  <a:gd name="T46" fmla="*/ 182 w 704"/>
                  <a:gd name="T47" fmla="*/ 398 h 737"/>
                  <a:gd name="T48" fmla="*/ 178 w 704"/>
                  <a:gd name="T49" fmla="*/ 453 h 737"/>
                  <a:gd name="T50" fmla="*/ 131 w 704"/>
                  <a:gd name="T51" fmla="*/ 405 h 737"/>
                  <a:gd name="T52" fmla="*/ 41 w 704"/>
                  <a:gd name="T53" fmla="*/ 366 h 737"/>
                  <a:gd name="T54" fmla="*/ 115 w 704"/>
                  <a:gd name="T55" fmla="*/ 526 h 737"/>
                  <a:gd name="T56" fmla="*/ 138 w 704"/>
                  <a:gd name="T57" fmla="*/ 543 h 737"/>
                  <a:gd name="T58" fmla="*/ 302 w 704"/>
                  <a:gd name="T59" fmla="*/ 655 h 737"/>
                  <a:gd name="T60" fmla="*/ 324 w 704"/>
                  <a:gd name="T61" fmla="*/ 664 h 737"/>
                  <a:gd name="T62" fmla="*/ 443 w 704"/>
                  <a:gd name="T63" fmla="*/ 731 h 737"/>
                  <a:gd name="T64" fmla="*/ 526 w 704"/>
                  <a:gd name="T65" fmla="*/ 687 h 737"/>
                  <a:gd name="T66" fmla="*/ 686 w 704"/>
                  <a:gd name="T67" fmla="*/ 602 h 737"/>
                  <a:gd name="T68" fmla="*/ 652 w 704"/>
                  <a:gd name="T69" fmla="*/ 430 h 737"/>
                  <a:gd name="T70" fmla="*/ 523 w 704"/>
                  <a:gd name="T71" fmla="*/ 146 h 737"/>
                  <a:gd name="T72" fmla="*/ 488 w 704"/>
                  <a:gd name="T73" fmla="*/ 80 h 737"/>
                  <a:gd name="T74" fmla="*/ 38 w 704"/>
                  <a:gd name="T75" fmla="*/ 17 h 737"/>
                  <a:gd name="T76" fmla="*/ 88 w 704"/>
                  <a:gd name="T77" fmla="*/ 58 h 737"/>
                  <a:gd name="T78" fmla="*/ 65 w 704"/>
                  <a:gd name="T79" fmla="*/ 71 h 737"/>
                  <a:gd name="T80" fmla="*/ 36 w 704"/>
                  <a:gd name="T81" fmla="*/ 85 h 737"/>
                  <a:gd name="T82" fmla="*/ 21 w 704"/>
                  <a:gd name="T83" fmla="*/ 62 h 737"/>
                  <a:gd name="T84" fmla="*/ 171 w 704"/>
                  <a:gd name="T85" fmla="*/ 207 h 737"/>
                  <a:gd name="T86" fmla="*/ 129 w 704"/>
                  <a:gd name="T87" fmla="*/ 240 h 737"/>
                  <a:gd name="T88" fmla="*/ 116 w 704"/>
                  <a:gd name="T89" fmla="*/ 223 h 737"/>
                  <a:gd name="T90" fmla="*/ 164 w 704"/>
                  <a:gd name="T91" fmla="*/ 205 h 737"/>
                  <a:gd name="T92" fmla="*/ 116 w 704"/>
                  <a:gd name="T93" fmla="*/ 223 h 737"/>
                  <a:gd name="T94" fmla="*/ 117 w 704"/>
                  <a:gd name="T95" fmla="*/ 215 h 737"/>
                  <a:gd name="T96" fmla="*/ 157 w 704"/>
                  <a:gd name="T97" fmla="*/ 179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4" h="737">
                    <a:moveTo>
                      <a:pt x="488" y="80"/>
                    </a:moveTo>
                    <a:cubicBezTo>
                      <a:pt x="488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79"/>
                    </a:cubicBezTo>
                    <a:cubicBezTo>
                      <a:pt x="487" y="79"/>
                      <a:pt x="487" y="79"/>
                      <a:pt x="486" y="79"/>
                    </a:cubicBezTo>
                    <a:cubicBezTo>
                      <a:pt x="486" y="78"/>
                      <a:pt x="485" y="77"/>
                      <a:pt x="484" y="76"/>
                    </a:cubicBezTo>
                    <a:cubicBezTo>
                      <a:pt x="483" y="75"/>
                      <a:pt x="482" y="74"/>
                      <a:pt x="480" y="73"/>
                    </a:cubicBezTo>
                    <a:cubicBezTo>
                      <a:pt x="479" y="72"/>
                      <a:pt x="478" y="71"/>
                      <a:pt x="477" y="70"/>
                    </a:cubicBezTo>
                    <a:cubicBezTo>
                      <a:pt x="474" y="69"/>
                      <a:pt x="472" y="67"/>
                      <a:pt x="469" y="66"/>
                    </a:cubicBezTo>
                    <a:cubicBezTo>
                      <a:pt x="468" y="65"/>
                      <a:pt x="466" y="65"/>
                      <a:pt x="465" y="65"/>
                    </a:cubicBezTo>
                    <a:cubicBezTo>
                      <a:pt x="463" y="64"/>
                      <a:pt x="462" y="64"/>
                      <a:pt x="460" y="63"/>
                    </a:cubicBezTo>
                    <a:cubicBezTo>
                      <a:pt x="459" y="63"/>
                      <a:pt x="457" y="63"/>
                      <a:pt x="456" y="63"/>
                    </a:cubicBezTo>
                    <a:cubicBezTo>
                      <a:pt x="447" y="62"/>
                      <a:pt x="438" y="63"/>
                      <a:pt x="429" y="68"/>
                    </a:cubicBezTo>
                    <a:cubicBezTo>
                      <a:pt x="427" y="69"/>
                      <a:pt x="425" y="71"/>
                      <a:pt x="422" y="72"/>
                    </a:cubicBezTo>
                    <a:cubicBezTo>
                      <a:pt x="422" y="73"/>
                      <a:pt x="421" y="73"/>
                      <a:pt x="420" y="74"/>
                    </a:cubicBezTo>
                    <a:cubicBezTo>
                      <a:pt x="420" y="74"/>
                      <a:pt x="420" y="74"/>
                      <a:pt x="420" y="74"/>
                    </a:cubicBezTo>
                    <a:cubicBezTo>
                      <a:pt x="417" y="77"/>
                      <a:pt x="415" y="80"/>
                      <a:pt x="412" y="83"/>
                    </a:cubicBezTo>
                    <a:cubicBezTo>
                      <a:pt x="407" y="91"/>
                      <a:pt x="404" y="100"/>
                      <a:pt x="404" y="109"/>
                    </a:cubicBezTo>
                    <a:cubicBezTo>
                      <a:pt x="404" y="117"/>
                      <a:pt x="406" y="124"/>
                      <a:pt x="410" y="131"/>
                    </a:cubicBezTo>
                    <a:cubicBezTo>
                      <a:pt x="438" y="184"/>
                      <a:pt x="438" y="184"/>
                      <a:pt x="438" y="184"/>
                    </a:cubicBezTo>
                    <a:cubicBezTo>
                      <a:pt x="436" y="185"/>
                      <a:pt x="434" y="186"/>
                      <a:pt x="432" y="187"/>
                    </a:cubicBezTo>
                    <a:cubicBezTo>
                      <a:pt x="423" y="191"/>
                      <a:pt x="423" y="191"/>
                      <a:pt x="423" y="191"/>
                    </a:cubicBezTo>
                    <a:cubicBezTo>
                      <a:pt x="376" y="103"/>
                      <a:pt x="376" y="103"/>
                      <a:pt x="376" y="103"/>
                    </a:cubicBezTo>
                    <a:cubicBezTo>
                      <a:pt x="376" y="102"/>
                      <a:pt x="375" y="101"/>
                      <a:pt x="375" y="100"/>
                    </a:cubicBezTo>
                    <a:cubicBezTo>
                      <a:pt x="369" y="90"/>
                      <a:pt x="359" y="83"/>
                      <a:pt x="349" y="80"/>
                    </a:cubicBezTo>
                    <a:cubicBezTo>
                      <a:pt x="338" y="77"/>
                      <a:pt x="326" y="77"/>
                      <a:pt x="316" y="82"/>
                    </a:cubicBezTo>
                    <a:cubicBezTo>
                      <a:pt x="315" y="83"/>
                      <a:pt x="314" y="83"/>
                      <a:pt x="313" y="83"/>
                    </a:cubicBezTo>
                    <a:cubicBezTo>
                      <a:pt x="310" y="85"/>
                      <a:pt x="307" y="87"/>
                      <a:pt x="304" y="90"/>
                    </a:cubicBezTo>
                    <a:cubicBezTo>
                      <a:pt x="288" y="103"/>
                      <a:pt x="283" y="127"/>
                      <a:pt x="294" y="147"/>
                    </a:cubicBezTo>
                    <a:cubicBezTo>
                      <a:pt x="341" y="235"/>
                      <a:pt x="341" y="235"/>
                      <a:pt x="341" y="235"/>
                    </a:cubicBezTo>
                    <a:cubicBezTo>
                      <a:pt x="329" y="242"/>
                      <a:pt x="329" y="242"/>
                      <a:pt x="329" y="242"/>
                    </a:cubicBezTo>
                    <a:cubicBezTo>
                      <a:pt x="267" y="126"/>
                      <a:pt x="267" y="126"/>
                      <a:pt x="267" y="126"/>
                    </a:cubicBezTo>
                    <a:cubicBezTo>
                      <a:pt x="266" y="124"/>
                      <a:pt x="265" y="122"/>
                      <a:pt x="263" y="120"/>
                    </a:cubicBezTo>
                    <a:cubicBezTo>
                      <a:pt x="258" y="112"/>
                      <a:pt x="249" y="106"/>
                      <a:pt x="240" y="103"/>
                    </a:cubicBezTo>
                    <a:cubicBezTo>
                      <a:pt x="228" y="100"/>
                      <a:pt x="215" y="101"/>
                      <a:pt x="204" y="107"/>
                    </a:cubicBezTo>
                    <a:cubicBezTo>
                      <a:pt x="201" y="108"/>
                      <a:pt x="198" y="111"/>
                      <a:pt x="195" y="113"/>
                    </a:cubicBezTo>
                    <a:cubicBezTo>
                      <a:pt x="179" y="127"/>
                      <a:pt x="174" y="150"/>
                      <a:pt x="185" y="170"/>
                    </a:cubicBezTo>
                    <a:cubicBezTo>
                      <a:pt x="246" y="286"/>
                      <a:pt x="246" y="286"/>
                      <a:pt x="246" y="286"/>
                    </a:cubicBezTo>
                    <a:cubicBezTo>
                      <a:pt x="238" y="290"/>
                      <a:pt x="238" y="290"/>
                      <a:pt x="238" y="290"/>
                    </a:cubicBezTo>
                    <a:cubicBezTo>
                      <a:pt x="236" y="291"/>
                      <a:pt x="234" y="292"/>
                      <a:pt x="233" y="29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88" y="20"/>
                      <a:pt x="77" y="10"/>
                      <a:pt x="64" y="6"/>
                    </a:cubicBezTo>
                    <a:cubicBezTo>
                      <a:pt x="52" y="1"/>
                      <a:pt x="39" y="0"/>
                      <a:pt x="28" y="7"/>
                    </a:cubicBezTo>
                    <a:cubicBezTo>
                      <a:pt x="24" y="8"/>
                      <a:pt x="21" y="11"/>
                      <a:pt x="19" y="13"/>
                    </a:cubicBezTo>
                    <a:cubicBezTo>
                      <a:pt x="3" y="28"/>
                      <a:pt x="0" y="55"/>
                      <a:pt x="13" y="78"/>
                    </a:cubicBezTo>
                    <a:cubicBezTo>
                      <a:pt x="175" y="383"/>
                      <a:pt x="175" y="383"/>
                      <a:pt x="175" y="383"/>
                    </a:cubicBezTo>
                    <a:cubicBezTo>
                      <a:pt x="176" y="385"/>
                      <a:pt x="177" y="388"/>
                      <a:pt x="179" y="390"/>
                    </a:cubicBezTo>
                    <a:cubicBezTo>
                      <a:pt x="180" y="393"/>
                      <a:pt x="181" y="395"/>
                      <a:pt x="182" y="398"/>
                    </a:cubicBezTo>
                    <a:cubicBezTo>
                      <a:pt x="224" y="477"/>
                      <a:pt x="224" y="477"/>
                      <a:pt x="224" y="477"/>
                    </a:cubicBezTo>
                    <a:cubicBezTo>
                      <a:pt x="178" y="453"/>
                      <a:pt x="178" y="453"/>
                      <a:pt x="178" y="453"/>
                    </a:cubicBezTo>
                    <a:cubicBezTo>
                      <a:pt x="138" y="432"/>
                      <a:pt x="138" y="432"/>
                      <a:pt x="138" y="432"/>
                    </a:cubicBezTo>
                    <a:cubicBezTo>
                      <a:pt x="131" y="405"/>
                      <a:pt x="131" y="405"/>
                      <a:pt x="131" y="405"/>
                    </a:cubicBezTo>
                    <a:cubicBezTo>
                      <a:pt x="111" y="336"/>
                      <a:pt x="56" y="327"/>
                      <a:pt x="37" y="347"/>
                    </a:cubicBezTo>
                    <a:cubicBezTo>
                      <a:pt x="36" y="353"/>
                      <a:pt x="40" y="360"/>
                      <a:pt x="41" y="366"/>
                    </a:cubicBezTo>
                    <a:cubicBezTo>
                      <a:pt x="49" y="391"/>
                      <a:pt x="53" y="430"/>
                      <a:pt x="58" y="453"/>
                    </a:cubicBezTo>
                    <a:cubicBezTo>
                      <a:pt x="65" y="486"/>
                      <a:pt x="92" y="503"/>
                      <a:pt x="115" y="526"/>
                    </a:cubicBezTo>
                    <a:cubicBezTo>
                      <a:pt x="115" y="526"/>
                      <a:pt x="115" y="526"/>
                      <a:pt x="115" y="526"/>
                    </a:cubicBezTo>
                    <a:cubicBezTo>
                      <a:pt x="123" y="532"/>
                      <a:pt x="130" y="538"/>
                      <a:pt x="138" y="543"/>
                    </a:cubicBezTo>
                    <a:cubicBezTo>
                      <a:pt x="168" y="567"/>
                      <a:pt x="193" y="589"/>
                      <a:pt x="218" y="609"/>
                    </a:cubicBezTo>
                    <a:cubicBezTo>
                      <a:pt x="240" y="627"/>
                      <a:pt x="276" y="643"/>
                      <a:pt x="302" y="655"/>
                    </a:cubicBezTo>
                    <a:cubicBezTo>
                      <a:pt x="309" y="659"/>
                      <a:pt x="316" y="661"/>
                      <a:pt x="323" y="663"/>
                    </a:cubicBezTo>
                    <a:cubicBezTo>
                      <a:pt x="324" y="663"/>
                      <a:pt x="324" y="664"/>
                      <a:pt x="324" y="664"/>
                    </a:cubicBezTo>
                    <a:cubicBezTo>
                      <a:pt x="356" y="671"/>
                      <a:pt x="393" y="680"/>
                      <a:pt x="432" y="737"/>
                    </a:cubicBezTo>
                    <a:cubicBezTo>
                      <a:pt x="443" y="731"/>
                      <a:pt x="443" y="731"/>
                      <a:pt x="443" y="731"/>
                    </a:cubicBezTo>
                    <a:cubicBezTo>
                      <a:pt x="451" y="727"/>
                      <a:pt x="451" y="727"/>
                      <a:pt x="451" y="727"/>
                    </a:cubicBezTo>
                    <a:cubicBezTo>
                      <a:pt x="526" y="687"/>
                      <a:pt x="526" y="687"/>
                      <a:pt x="526" y="687"/>
                    </a:cubicBezTo>
                    <a:cubicBezTo>
                      <a:pt x="559" y="669"/>
                      <a:pt x="559" y="669"/>
                      <a:pt x="559" y="669"/>
                    </a:cubicBezTo>
                    <a:cubicBezTo>
                      <a:pt x="686" y="602"/>
                      <a:pt x="686" y="602"/>
                      <a:pt x="686" y="602"/>
                    </a:cubicBezTo>
                    <a:cubicBezTo>
                      <a:pt x="704" y="593"/>
                      <a:pt x="704" y="593"/>
                      <a:pt x="704" y="593"/>
                    </a:cubicBezTo>
                    <a:cubicBezTo>
                      <a:pt x="671" y="531"/>
                      <a:pt x="667" y="482"/>
                      <a:pt x="652" y="430"/>
                    </a:cubicBezTo>
                    <a:cubicBezTo>
                      <a:pt x="639" y="386"/>
                      <a:pt x="626" y="342"/>
                      <a:pt x="606" y="301"/>
                    </a:cubicBezTo>
                    <a:cubicBezTo>
                      <a:pt x="523" y="146"/>
                      <a:pt x="523" y="146"/>
                      <a:pt x="523" y="146"/>
                    </a:cubicBezTo>
                    <a:cubicBezTo>
                      <a:pt x="492" y="87"/>
                      <a:pt x="492" y="87"/>
                      <a:pt x="492" y="87"/>
                    </a:cubicBezTo>
                    <a:cubicBezTo>
                      <a:pt x="491" y="85"/>
                      <a:pt x="489" y="82"/>
                      <a:pt x="488" y="80"/>
                    </a:cubicBezTo>
                    <a:close/>
                    <a:moveTo>
                      <a:pt x="21" y="62"/>
                    </a:moveTo>
                    <a:cubicBezTo>
                      <a:pt x="17" y="47"/>
                      <a:pt x="21" y="23"/>
                      <a:pt x="38" y="17"/>
                    </a:cubicBezTo>
                    <a:cubicBezTo>
                      <a:pt x="58" y="8"/>
                      <a:pt x="77" y="27"/>
                      <a:pt x="89" y="41"/>
                    </a:cubicBezTo>
                    <a:cubicBezTo>
                      <a:pt x="95" y="49"/>
                      <a:pt x="98" y="51"/>
                      <a:pt x="88" y="58"/>
                    </a:cubicBezTo>
                    <a:cubicBezTo>
                      <a:pt x="88" y="58"/>
                      <a:pt x="87" y="58"/>
                      <a:pt x="87" y="58"/>
                    </a:cubicBezTo>
                    <a:cubicBezTo>
                      <a:pt x="80" y="63"/>
                      <a:pt x="72" y="68"/>
                      <a:pt x="65" y="71"/>
                    </a:cubicBezTo>
                    <a:cubicBezTo>
                      <a:pt x="60" y="74"/>
                      <a:pt x="51" y="78"/>
                      <a:pt x="44" y="81"/>
                    </a:cubicBezTo>
                    <a:cubicBezTo>
                      <a:pt x="41" y="83"/>
                      <a:pt x="38" y="84"/>
                      <a:pt x="36" y="85"/>
                    </a:cubicBezTo>
                    <a:cubicBezTo>
                      <a:pt x="35" y="85"/>
                      <a:pt x="31" y="87"/>
                      <a:pt x="29" y="84"/>
                    </a:cubicBezTo>
                    <a:cubicBezTo>
                      <a:pt x="25" y="78"/>
                      <a:pt x="23" y="69"/>
                      <a:pt x="21" y="62"/>
                    </a:cubicBezTo>
                    <a:close/>
                    <a:moveTo>
                      <a:pt x="126" y="232"/>
                    </a:move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8" y="204"/>
                      <a:pt x="180" y="212"/>
                      <a:pt x="174" y="215"/>
                    </a:cubicBezTo>
                    <a:cubicBezTo>
                      <a:pt x="129" y="240"/>
                      <a:pt x="129" y="240"/>
                      <a:pt x="129" y="240"/>
                    </a:cubicBezTo>
                    <a:cubicBezTo>
                      <a:pt x="122" y="243"/>
                      <a:pt x="120" y="235"/>
                      <a:pt x="126" y="232"/>
                    </a:cubicBezTo>
                    <a:close/>
                    <a:moveTo>
                      <a:pt x="116" y="223"/>
                    </a:moveTo>
                    <a:cubicBezTo>
                      <a:pt x="131" y="212"/>
                      <a:pt x="147" y="203"/>
                      <a:pt x="164" y="195"/>
                    </a:cubicBezTo>
                    <a:cubicBezTo>
                      <a:pt x="171" y="192"/>
                      <a:pt x="169" y="202"/>
                      <a:pt x="164" y="205"/>
                    </a:cubicBezTo>
                    <a:cubicBezTo>
                      <a:pt x="148" y="212"/>
                      <a:pt x="133" y="221"/>
                      <a:pt x="119" y="231"/>
                    </a:cubicBezTo>
                    <a:cubicBezTo>
                      <a:pt x="113" y="236"/>
                      <a:pt x="111" y="227"/>
                      <a:pt x="116" y="223"/>
                    </a:cubicBezTo>
                    <a:close/>
                    <a:moveTo>
                      <a:pt x="159" y="186"/>
                    </a:moveTo>
                    <a:cubicBezTo>
                      <a:pt x="144" y="195"/>
                      <a:pt x="131" y="206"/>
                      <a:pt x="117" y="215"/>
                    </a:cubicBezTo>
                    <a:cubicBezTo>
                      <a:pt x="110" y="219"/>
                      <a:pt x="109" y="211"/>
                      <a:pt x="114" y="208"/>
                    </a:cubicBezTo>
                    <a:cubicBezTo>
                      <a:pt x="129" y="199"/>
                      <a:pt x="142" y="188"/>
                      <a:pt x="157" y="179"/>
                    </a:cubicBezTo>
                    <a:cubicBezTo>
                      <a:pt x="164" y="175"/>
                      <a:pt x="165" y="183"/>
                      <a:pt x="159" y="186"/>
                    </a:cubicBezTo>
                    <a:close/>
                  </a:path>
                </a:pathLst>
              </a:custGeom>
              <a:solidFill>
                <a:srgbClr val="F4D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3613273" y="5672782"/>
                <a:ext cx="1055110" cy="412750"/>
              </a:xfrm>
              <a:custGeom>
                <a:avLst/>
                <a:gdLst>
                  <a:gd name="connsiteX0" fmla="*/ 767773 w 1055110"/>
                  <a:gd name="connsiteY0" fmla="*/ 0 h 412750"/>
                  <a:gd name="connsiteX1" fmla="*/ 1055110 w 1055110"/>
                  <a:gd name="connsiteY1" fmla="*/ 385763 h 412750"/>
                  <a:gd name="connsiteX2" fmla="*/ 1055110 w 1055110"/>
                  <a:gd name="connsiteY2" fmla="*/ 412750 h 412750"/>
                  <a:gd name="connsiteX3" fmla="*/ 0 w 1055110"/>
                  <a:gd name="connsiteY3" fmla="*/ 41275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5110" h="412750">
                    <a:moveTo>
                      <a:pt x="767773" y="0"/>
                    </a:moveTo>
                    <a:lnTo>
                      <a:pt x="1055110" y="385763"/>
                    </a:lnTo>
                    <a:lnTo>
                      <a:pt x="1055110" y="412750"/>
                    </a:lnTo>
                    <a:lnTo>
                      <a:pt x="0" y="412750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</p:grpSp>
        <p:sp>
          <p:nvSpPr>
            <p:cNvPr id="5" name="Freeform 20"/>
            <p:cNvSpPr/>
            <p:nvPr/>
          </p:nvSpPr>
          <p:spPr>
            <a:xfrm>
              <a:off x="7688477" y="3916370"/>
              <a:ext cx="22356" cy="16983"/>
            </a:xfrm>
            <a:custGeom>
              <a:avLst/>
              <a:gdLst>
                <a:gd name="T0" fmla="*/ 74 w 109"/>
                <a:gd name="T1" fmla="*/ 83 h 83"/>
                <a:gd name="T2" fmla="*/ 1 w 109"/>
                <a:gd name="T3" fmla="*/ 16 h 83"/>
                <a:gd name="T4" fmla="*/ 0 w 109"/>
                <a:gd name="T5" fmla="*/ 0 h 83"/>
                <a:gd name="T6" fmla="*/ 109 w 109"/>
                <a:gd name="T7" fmla="*/ 64 h 83"/>
                <a:gd name="T8" fmla="*/ 74 w 109"/>
                <a:gd name="T9" fmla="*/ 82 h 83"/>
                <a:gd name="T10" fmla="*/ 92 w 109"/>
                <a:gd name="T11" fmla="*/ 73 h 83"/>
                <a:gd name="T12" fmla="*/ 74 w 109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83">
                  <a:moveTo>
                    <a:pt x="74" y="83"/>
                  </a:moveTo>
                  <a:cubicBezTo>
                    <a:pt x="73" y="81"/>
                    <a:pt x="50" y="16"/>
                    <a:pt x="1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108" y="61"/>
                    <a:pt x="109" y="64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92" y="73"/>
                    <a:pt x="92" y="73"/>
                    <a:pt x="92" y="73"/>
                  </a:cubicBezTo>
                  <a:lnTo>
                    <a:pt x="74" y="83"/>
                  </a:lnTo>
                  <a:close/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pic>
        <p:nvPicPr>
          <p:cNvPr id="11" name="Picture 2" descr="C:\Users\Administrator.USER-20140630JN\Desktop\qrcode_for_gh_ad74c85d830e_25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11560" y="2829048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065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6022</TotalTime>
  <Words>115</Words>
  <Application>Microsoft Office PowerPoint</Application>
  <PresentationFormat>全屏显示(16:9)</PresentationFormat>
  <Paragraphs>16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微软雅黑</vt:lpstr>
      <vt:lpstr>Arial</vt:lpstr>
      <vt:lpstr>Calibri</vt:lpstr>
      <vt:lpstr>Office 主题​​</vt:lpstr>
      <vt:lpstr>默认设计模板</vt:lpstr>
      <vt:lpstr>PowerPoint 演示文稿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332</cp:revision>
  <dcterms:created xsi:type="dcterms:W3CDTF">2021-11-16T11:37:19Z</dcterms:created>
  <dcterms:modified xsi:type="dcterms:W3CDTF">2023-06-29T01:10:24Z</dcterms:modified>
  <cp:category>LFPPT网 www.LFPPT.com</cp:category>
</cp:coreProperties>
</file>