
<file path=[Content_Types].xml><?xml version="1.0" encoding="utf-8"?>
<Types xmlns="http://schemas.openxmlformats.org/package/2006/content-types">
  <Default Extension="emf" ContentType="image/x-emf"/>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51.xml" ContentType="application/vnd.openxmlformats-officedocument.presentationml.notesSlid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2.xml" ContentType="application/vnd.openxmlformats-officedocument.presentationml.notesSlide+xml"/>
  <Override PartName="/ppt/charts/chart2.xml" ContentType="application/vnd.openxmlformats-officedocument.drawingml.chart+xml"/>
  <Override PartName="/ppt/notesSlides/notesSlide5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4.xml" ContentType="application/vnd.openxmlformats-officedocument.presentationml.notesSlide+xml"/>
  <Override PartName="/ppt/charts/chart5.xml" ContentType="application/vnd.openxmlformats-officedocument.drawingml.chart+xml"/>
  <Override PartName="/ppt/notesSlides/notesSlide55.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6.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7.xml" ContentType="application/vnd.openxmlformats-officedocument.presentationml.notesSlide+xml"/>
  <Override PartName="/ppt/charts/chart9.xml" ContentType="application/vnd.openxmlformats-officedocument.drawingml.chart+xml"/>
  <Override PartName="/ppt/notesSlides/notesSlide58.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9.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60.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1.xml" ContentType="application/vnd.openxmlformats-officedocument.presentationml.notesSlide+xml"/>
  <Override PartName="/ppt/charts/chart13.xml" ContentType="application/vnd.openxmlformats-officedocument.drawingml.chart+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847" r:id="rId2"/>
    <p:sldMasterId id="2147483859" r:id="rId3"/>
  </p:sldMasterIdLst>
  <p:notesMasterIdLst>
    <p:notesMasterId r:id="rId83"/>
  </p:notesMasterIdLst>
  <p:handoutMasterIdLst>
    <p:handoutMasterId r:id="rId84"/>
  </p:handoutMasterIdLst>
  <p:sldIdLst>
    <p:sldId id="423" r:id="rId4"/>
    <p:sldId id="553" r:id="rId5"/>
    <p:sldId id="509" r:id="rId6"/>
    <p:sldId id="554" r:id="rId7"/>
    <p:sldId id="513" r:id="rId8"/>
    <p:sldId id="485" r:id="rId9"/>
    <p:sldId id="510" r:id="rId10"/>
    <p:sldId id="357" r:id="rId11"/>
    <p:sldId id="480" r:id="rId12"/>
    <p:sldId id="486" r:id="rId13"/>
    <p:sldId id="487" r:id="rId14"/>
    <p:sldId id="418" r:id="rId15"/>
    <p:sldId id="488" r:id="rId16"/>
    <p:sldId id="519" r:id="rId17"/>
    <p:sldId id="525" r:id="rId18"/>
    <p:sldId id="532" r:id="rId19"/>
    <p:sldId id="521" r:id="rId20"/>
    <p:sldId id="518" r:id="rId21"/>
    <p:sldId id="511" r:id="rId22"/>
    <p:sldId id="516" r:id="rId23"/>
    <p:sldId id="405" r:id="rId24"/>
    <p:sldId id="430" r:id="rId25"/>
    <p:sldId id="447" r:id="rId26"/>
    <p:sldId id="514" r:id="rId27"/>
    <p:sldId id="515" r:id="rId28"/>
    <p:sldId id="493" r:id="rId29"/>
    <p:sldId id="495" r:id="rId30"/>
    <p:sldId id="494" r:id="rId31"/>
    <p:sldId id="496" r:id="rId32"/>
    <p:sldId id="491" r:id="rId33"/>
    <p:sldId id="498" r:id="rId34"/>
    <p:sldId id="535" r:id="rId35"/>
    <p:sldId id="537" r:id="rId36"/>
    <p:sldId id="538" r:id="rId37"/>
    <p:sldId id="539" r:id="rId38"/>
    <p:sldId id="555" r:id="rId39"/>
    <p:sldId id="533" r:id="rId40"/>
    <p:sldId id="536" r:id="rId41"/>
    <p:sldId id="534" r:id="rId42"/>
    <p:sldId id="540" r:id="rId43"/>
    <p:sldId id="492" r:id="rId44"/>
    <p:sldId id="504" r:id="rId45"/>
    <p:sldId id="503" r:id="rId46"/>
    <p:sldId id="508" r:id="rId47"/>
    <p:sldId id="453" r:id="rId48"/>
    <p:sldId id="552" r:id="rId49"/>
    <p:sldId id="464" r:id="rId50"/>
    <p:sldId id="550" r:id="rId51"/>
    <p:sldId id="551" r:id="rId52"/>
    <p:sldId id="331" r:id="rId53"/>
    <p:sldId id="541" r:id="rId54"/>
    <p:sldId id="469" r:id="rId55"/>
    <p:sldId id="542" r:id="rId56"/>
    <p:sldId id="547" r:id="rId57"/>
    <p:sldId id="472" r:id="rId58"/>
    <p:sldId id="473" r:id="rId59"/>
    <p:sldId id="475" r:id="rId60"/>
    <p:sldId id="544" r:id="rId61"/>
    <p:sldId id="543" r:id="rId62"/>
    <p:sldId id="545" r:id="rId63"/>
    <p:sldId id="546" r:id="rId64"/>
    <p:sldId id="431" r:id="rId65"/>
    <p:sldId id="432" r:id="rId66"/>
    <p:sldId id="433" r:id="rId67"/>
    <p:sldId id="522" r:id="rId68"/>
    <p:sldId id="523" r:id="rId69"/>
    <p:sldId id="340" r:id="rId70"/>
    <p:sldId id="529" r:id="rId71"/>
    <p:sldId id="530" r:id="rId72"/>
    <p:sldId id="292" r:id="rId73"/>
    <p:sldId id="293" r:id="rId74"/>
    <p:sldId id="295" r:id="rId75"/>
    <p:sldId id="294" r:id="rId76"/>
    <p:sldId id="296" r:id="rId77"/>
    <p:sldId id="297" r:id="rId78"/>
    <p:sldId id="299" r:id="rId79"/>
    <p:sldId id="298" r:id="rId80"/>
    <p:sldId id="556" r:id="rId81"/>
    <p:sldId id="259" r:id="rId82"/>
  </p:sldIdLst>
  <p:sldSz cx="12192000" cy="6858000"/>
  <p:notesSz cx="6858000" cy="9144000"/>
  <p:embeddedFontLst>
    <p:embeddedFont>
      <p:font typeface="Calibri" panose="020F0502020204030204" pitchFamily="34" charset="0"/>
      <p:regular r:id="rId85"/>
      <p:bold r:id="rId86"/>
      <p:italic r:id="rId87"/>
      <p:boldItalic r:id="rId88"/>
    </p:embeddedFont>
    <p:embeddedFont>
      <p:font typeface="Montserrat" panose="00000500000000000000" pitchFamily="2" charset="0"/>
      <p:regular r:id="rId89"/>
      <p:bold r:id="rId90"/>
      <p:italic r:id="rId91"/>
      <p:boldItalic r:id="rId92"/>
    </p:embeddedFont>
    <p:embeddedFont>
      <p:font typeface="Raleway" pitchFamily="2" charset="0"/>
      <p:regular r:id="rId93"/>
      <p:bold r:id="rId94"/>
      <p:italic r:id="rId95"/>
      <p:boldItalic r:id="rId96"/>
    </p:embeddedFont>
    <p:embeddedFont>
      <p:font typeface="等线" panose="02010600030101010101" pitchFamily="2" charset="-122"/>
      <p:regular r:id="rId97"/>
      <p:bold r:id="rId98"/>
    </p:embeddedFont>
    <p:embeddedFont>
      <p:font typeface="等线 Light" panose="02010600030101010101" pitchFamily="2" charset="-122"/>
      <p:regular r:id="rId99"/>
    </p:embeddedFont>
    <p:embeddedFont>
      <p:font typeface="微软雅黑" panose="020B0503020204020204" pitchFamily="34" charset="-122"/>
      <p:regular r:id="rId100"/>
      <p:bold r:id="rId101"/>
    </p:embeddedFont>
  </p:embeddedFontLst>
  <p:custDataLst>
    <p:tags r:id="rId102"/>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7469" userDrawn="1">
          <p15:clr>
            <a:srgbClr val="A4A3A4"/>
          </p15:clr>
        </p15:guide>
        <p15:guide id="4" orient="horz" pos="4110" userDrawn="1">
          <p15:clr>
            <a:srgbClr val="A4A3A4"/>
          </p15:clr>
        </p15:guide>
        <p15:guide id="5" pos="211" userDrawn="1">
          <p15:clr>
            <a:srgbClr val="A4A3A4"/>
          </p15:clr>
        </p15:guide>
        <p15:guide id="6" orient="horz" pos="18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288C"/>
    <a:srgbClr val="000000"/>
    <a:srgbClr val="7030A8"/>
    <a:srgbClr val="FFFFFF"/>
    <a:srgbClr val="9900CC"/>
    <a:srgbClr val="9966FF"/>
    <a:srgbClr val="2120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27" autoAdjust="0"/>
    <p:restoredTop sz="94614" autoAdjust="0"/>
  </p:normalViewPr>
  <p:slideViewPr>
    <p:cSldViewPr snapToGrid="0" showGuides="1">
      <p:cViewPr varScale="1">
        <p:scale>
          <a:sx n="107" d="100"/>
          <a:sy n="107" d="100"/>
        </p:scale>
        <p:origin x="600" y="96"/>
      </p:cViewPr>
      <p:guideLst>
        <p:guide pos="3840"/>
        <p:guide pos="7469"/>
        <p:guide orient="horz" pos="4110"/>
        <p:guide pos="211"/>
        <p:guide orient="horz" pos="187"/>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4" d="100"/>
          <a:sy n="74" d="100"/>
        </p:scale>
        <p:origin x="2616" y="54"/>
      </p:cViewPr>
      <p:guideLst/>
    </p:cSldViewPr>
  </p:notesViewPr>
  <p:gridSpacing cx="75600" cy="756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handoutMaster" Target="handoutMasters/handoutMaster1.xml"/><Relationship Id="rId89" Type="http://schemas.openxmlformats.org/officeDocument/2006/relationships/font" Target="fonts/font5.fntdata"/><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tags" Target="tags/tag1.xml"/><Relationship Id="rId5" Type="http://schemas.openxmlformats.org/officeDocument/2006/relationships/slide" Target="slides/slide2.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font" Target="fonts/font1.fntdata"/><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3.fntdata"/><Relationship Id="rId10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3.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16.fntdata"/><Relationship Id="rId105"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w="25400">
          <a:noFill/>
        </a:ln>
        <a:effectLst/>
        <a:sp3d/>
      </c:spPr>
    </c:backWall>
    <c:plotArea>
      <c:layout>
        <c:manualLayout>
          <c:layoutTarget val="inner"/>
          <c:xMode val="edge"/>
          <c:yMode val="edge"/>
          <c:x val="5.8615064229994414E-2"/>
          <c:y val="2.583974988682641E-2"/>
          <c:w val="0.9182826251637598"/>
          <c:h val="0.84534904986779957"/>
        </c:manualLayout>
      </c:layout>
      <c:bar3DChart>
        <c:barDir val="col"/>
        <c:grouping val="percentStacked"/>
        <c:varyColors val="0"/>
        <c:ser>
          <c:idx val="0"/>
          <c:order val="0"/>
          <c:tx>
            <c:strRef>
              <c:f>Sheet1!$B$1</c:f>
              <c:strCache>
                <c:ptCount val="1"/>
                <c:pt idx="0">
                  <c:v>Series 1</c:v>
                </c:pt>
              </c:strCache>
            </c:strRef>
          </c:tx>
          <c:spPr>
            <a:solidFill>
              <a:schemeClr val="accent1"/>
            </a:solidFill>
            <a:ln>
              <a:noFill/>
            </a:ln>
            <a:effectLst/>
            <a:sp3d/>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A85F-4CA2-8A2C-C62544F748B1}"/>
            </c:ext>
          </c:extLst>
        </c:ser>
        <c:ser>
          <c:idx val="1"/>
          <c:order val="1"/>
          <c:tx>
            <c:strRef>
              <c:f>Sheet1!$C$1</c:f>
              <c:strCache>
                <c:ptCount val="1"/>
                <c:pt idx="0">
                  <c:v>Series 2</c:v>
                </c:pt>
              </c:strCache>
            </c:strRef>
          </c:tx>
          <c:spPr>
            <a:solidFill>
              <a:schemeClr val="accent2"/>
            </a:solidFill>
            <a:ln>
              <a:noFill/>
            </a:ln>
            <a:effectLst/>
            <a:sp3d/>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A85F-4CA2-8A2C-C62544F748B1}"/>
            </c:ext>
          </c:extLst>
        </c:ser>
        <c:ser>
          <c:idx val="2"/>
          <c:order val="2"/>
          <c:tx>
            <c:strRef>
              <c:f>Sheet1!$D$1</c:f>
              <c:strCache>
                <c:ptCount val="1"/>
                <c:pt idx="0">
                  <c:v>Series 3</c:v>
                </c:pt>
              </c:strCache>
            </c:strRef>
          </c:tx>
          <c:spPr>
            <a:solidFill>
              <a:schemeClr val="accent3"/>
            </a:solidFill>
            <a:ln>
              <a:noFill/>
            </a:ln>
            <a:effectLst/>
            <a:sp3d/>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A85F-4CA2-8A2C-C62544F748B1}"/>
            </c:ext>
          </c:extLst>
        </c:ser>
        <c:dLbls>
          <c:showLegendKey val="0"/>
          <c:showVal val="0"/>
          <c:showCatName val="0"/>
          <c:showSerName val="0"/>
          <c:showPercent val="0"/>
          <c:showBubbleSize val="0"/>
        </c:dLbls>
        <c:gapWidth val="150"/>
        <c:shape val="box"/>
        <c:axId val="366411792"/>
        <c:axId val="408209904"/>
        <c:axId val="0"/>
      </c:bar3DChart>
      <c:catAx>
        <c:axId val="3664117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08209904"/>
        <c:crosses val="autoZero"/>
        <c:auto val="1"/>
        <c:lblAlgn val="ctr"/>
        <c:lblOffset val="100"/>
        <c:noMultiLvlLbl val="0"/>
      </c:catAx>
      <c:valAx>
        <c:axId val="4082099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66411792"/>
        <c:crosses val="autoZero"/>
        <c:crossBetween val="between"/>
      </c:valAx>
      <c:spPr>
        <a:noFill/>
        <a:ln>
          <a:noFill/>
        </a:ln>
        <a:effectLst/>
      </c:spPr>
    </c:plotArea>
    <c:legend>
      <c:legendPos val="b"/>
      <c:layout>
        <c:manualLayout>
          <c:xMode val="edge"/>
          <c:yMode val="edge"/>
          <c:x val="3.5206983023599397E-2"/>
          <c:y val="0.93693094516632869"/>
          <c:w val="0.57524173964235781"/>
          <c:h val="4.060046620286167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3"/>
              </a:solidFill>
              <a:ln w="19050">
                <a:noFill/>
              </a:ln>
              <a:effectLst/>
            </c:spPr>
            <c:extLst>
              <c:ext xmlns:c16="http://schemas.microsoft.com/office/drawing/2014/chart" uri="{C3380CC4-5D6E-409C-BE32-E72D297353CC}">
                <c16:uniqueId val="{00000001-C2AC-4030-B08F-70E2C3A6ADD8}"/>
              </c:ext>
            </c:extLst>
          </c:dPt>
          <c:dPt>
            <c:idx val="1"/>
            <c:bubble3D val="0"/>
            <c:spPr>
              <a:noFill/>
              <a:ln w="19050">
                <a:solidFill>
                  <a:schemeClr val="lt1"/>
                </a:solidFill>
              </a:ln>
              <a:effectLst/>
            </c:spPr>
            <c:extLst>
              <c:ext xmlns:c16="http://schemas.microsoft.com/office/drawing/2014/chart" uri="{C3380CC4-5D6E-409C-BE32-E72D297353CC}">
                <c16:uniqueId val="{00000003-C2AC-4030-B08F-70E2C3A6ADD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2AC-4030-B08F-70E2C3A6ADD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2AC-4030-B08F-70E2C3A6ADD8}"/>
              </c:ext>
            </c:extLst>
          </c:dPt>
          <c:dLbls>
            <c:dLbl>
              <c:idx val="0"/>
              <c:layout>
                <c:manualLayout>
                  <c:x val="-8.7465595059630336E-2"/>
                  <c:y val="-0.2899908363029774"/>
                </c:manualLayout>
              </c:layout>
              <c:tx>
                <c:rich>
                  <a:bodyPr wrap="square" lIns="38100" tIns="19050" rIns="38100" bIns="19050" anchor="ctr">
                    <a:noAutofit/>
                  </a:bodyPr>
                  <a:lstStyle/>
                  <a:p>
                    <a:pPr>
                      <a:defRPr/>
                    </a:pPr>
                    <a:fld id="{1C60272F-D26E-4322-BFAD-E6CDFD284996}" type="PERCENTAGE">
                      <a:rPr lang="en-US" altLang="zh-CN" sz="3600" b="1">
                        <a:solidFill>
                          <a:schemeClr val="tx1"/>
                        </a:solidFill>
                        <a:latin typeface="Metropolis" panose="00000500000000000000" pitchFamily="50" charset="0"/>
                      </a:rPr>
                      <a:pPr>
                        <a:defRPr/>
                      </a:pPr>
                      <a:t>[百分比]</a:t>
                    </a:fld>
                    <a:endParaRPr lang="zh-CN" altLang="en-US"/>
                  </a:p>
                </c:rich>
              </c:tx>
              <c:numFmt formatCode="0%" sourceLinked="0"/>
              <c:spPr>
                <a:noFill/>
                <a:ln>
                  <a:noFill/>
                </a:ln>
                <a:effectLst/>
              </c:spPr>
              <c:showLegendKey val="0"/>
              <c:showVal val="0"/>
              <c:showCatName val="0"/>
              <c:showSerName val="0"/>
              <c:showPercent val="1"/>
              <c:showBubbleSize val="0"/>
              <c:extLst>
                <c:ext xmlns:c15="http://schemas.microsoft.com/office/drawing/2012/chart" uri="{CE6537A1-D6FC-4f65-9D91-7224C49458BB}">
                  <c15:layout>
                    <c:manualLayout>
                      <c:w val="0.44454662355942998"/>
                      <c:h val="0.26015531236139006"/>
                    </c:manualLayout>
                  </c15:layout>
                  <c15:dlblFieldTable/>
                  <c15:showDataLabelsRange val="0"/>
                </c:ext>
                <c:ext xmlns:c16="http://schemas.microsoft.com/office/drawing/2014/chart" uri="{C3380CC4-5D6E-409C-BE32-E72D297353CC}">
                  <c16:uniqueId val="{00000001-C2AC-4030-B08F-70E2C3A6ADD8}"/>
                </c:ext>
              </c:extLst>
            </c:dLbl>
            <c:dLbl>
              <c:idx val="1"/>
              <c:tx>
                <c:rich>
                  <a:bodyPr wrap="square" lIns="38100" tIns="19050" rIns="38100" bIns="19050" anchor="ctr">
                    <a:spAutoFit/>
                  </a:bodyPr>
                  <a:lstStyle/>
                  <a:p>
                    <a:pPr>
                      <a:defRPr>
                        <a:solidFill>
                          <a:schemeClr val="accent2"/>
                        </a:solidFill>
                      </a:defRPr>
                    </a:pPr>
                    <a:fld id="{5FD61641-773C-403C-9CDA-61D5FEFF06C2}" type="PERCENTAGE">
                      <a:rPr lang="en-US" altLang="zh-CN" sz="1100" b="1">
                        <a:solidFill>
                          <a:schemeClr val="accent2"/>
                        </a:solidFill>
                        <a:latin typeface="Metropolis" panose="00000500000000000000" pitchFamily="50" charset="0"/>
                      </a:rPr>
                      <a:pPr>
                        <a:defRPr>
                          <a:solidFill>
                            <a:schemeClr val="accent2"/>
                          </a:solidFill>
                        </a:defRPr>
                      </a:pPr>
                      <a:t>[百分比]</a:t>
                    </a:fld>
                    <a:endParaRPr lang="zh-CN" altLang="en-US"/>
                  </a:p>
                </c:rich>
              </c:tx>
              <c:numFmt formatCode="0%" sourceLinked="0"/>
              <c:spPr>
                <a:noFill/>
                <a:ln>
                  <a:noFill/>
                </a:ln>
                <a:effectLst/>
              </c:sp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2AC-4030-B08F-70E2C3A6ADD8}"/>
                </c:ext>
              </c:extLst>
            </c:dLbl>
            <c:numFmt formatCode="0%" sourceLinked="0"/>
            <c:spPr>
              <a:noFill/>
              <a:ln>
                <a:noFill/>
              </a:ln>
              <a:effectLst/>
            </c:spPr>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2"/>
                <c:pt idx="0">
                  <c:v>1st Qtr</c:v>
                </c:pt>
                <c:pt idx="1">
                  <c:v>2nd Qtr</c:v>
                </c:pt>
              </c:strCache>
            </c:strRef>
          </c:cat>
          <c:val>
            <c:numRef>
              <c:f>Sheet1!$B$2:$B$5</c:f>
              <c:numCache>
                <c:formatCode>General</c:formatCode>
                <c:ptCount val="4"/>
                <c:pt idx="0">
                  <c:v>9</c:v>
                </c:pt>
                <c:pt idx="1">
                  <c:v>1.2</c:v>
                </c:pt>
              </c:numCache>
            </c:numRef>
          </c:val>
          <c:extLst>
            <c:ext xmlns:c16="http://schemas.microsoft.com/office/drawing/2014/chart" uri="{C3380CC4-5D6E-409C-BE32-E72D297353CC}">
              <c16:uniqueId val="{00000008-C2AC-4030-B08F-70E2C3A6ADD8}"/>
            </c:ext>
          </c:extLst>
        </c:ser>
        <c:dLbls>
          <c:showLegendKey val="0"/>
          <c:showVal val="0"/>
          <c:showCatName val="0"/>
          <c:showSerName val="0"/>
          <c:showPercent val="0"/>
          <c:showBubbleSize val="0"/>
          <c:showLeaderLines val="0"/>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Series 1</c:v>
                </c:pt>
              </c:strCache>
            </c:strRef>
          </c:tx>
          <c:spPr>
            <a:solidFill>
              <a:schemeClr val="accent1"/>
            </a:solidFill>
            <a:ln>
              <a:noFill/>
            </a:ln>
            <a:effectLst/>
            <a:sp3d/>
          </c:spPr>
          <c:invertIfNegative val="0"/>
          <c:cat>
            <c:strRef>
              <c:f>Sheet1!$A$2:$A$3</c:f>
              <c:strCache>
                <c:ptCount val="2"/>
                <c:pt idx="0">
                  <c:v>Category 1</c:v>
                </c:pt>
                <c:pt idx="1">
                  <c:v>Category 2</c:v>
                </c:pt>
              </c:strCache>
            </c:strRef>
          </c:cat>
          <c:val>
            <c:numRef>
              <c:f>Sheet1!$B$2:$B$3</c:f>
              <c:numCache>
                <c:formatCode>General</c:formatCode>
                <c:ptCount val="2"/>
                <c:pt idx="0">
                  <c:v>0.3</c:v>
                </c:pt>
                <c:pt idx="1">
                  <c:v>2.5</c:v>
                </c:pt>
              </c:numCache>
            </c:numRef>
          </c:val>
          <c:extLst>
            <c:ext xmlns:c16="http://schemas.microsoft.com/office/drawing/2014/chart" uri="{C3380CC4-5D6E-409C-BE32-E72D297353CC}">
              <c16:uniqueId val="{00000000-92C2-4794-875B-E9710B4409CA}"/>
            </c:ext>
          </c:extLst>
        </c:ser>
        <c:ser>
          <c:idx val="1"/>
          <c:order val="1"/>
          <c:tx>
            <c:strRef>
              <c:f>Sheet1!$C$1</c:f>
              <c:strCache>
                <c:ptCount val="1"/>
                <c:pt idx="0">
                  <c:v>Series 2</c:v>
                </c:pt>
              </c:strCache>
            </c:strRef>
          </c:tx>
          <c:spPr>
            <a:solidFill>
              <a:schemeClr val="accent2"/>
            </a:solidFill>
            <a:ln>
              <a:noFill/>
            </a:ln>
            <a:effectLst/>
            <a:sp3d/>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92C2-4794-875B-E9710B4409CA}"/>
            </c:ext>
          </c:extLst>
        </c:ser>
        <c:ser>
          <c:idx val="2"/>
          <c:order val="2"/>
          <c:tx>
            <c:strRef>
              <c:f>Sheet1!$D$1</c:f>
              <c:strCache>
                <c:ptCount val="1"/>
                <c:pt idx="0">
                  <c:v>Series 3</c:v>
                </c:pt>
              </c:strCache>
            </c:strRef>
          </c:tx>
          <c:spPr>
            <a:solidFill>
              <a:schemeClr val="accent3"/>
            </a:solidFill>
            <a:ln>
              <a:noFill/>
            </a:ln>
            <a:effectLst/>
            <a:sp3d/>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92C2-4794-875B-E9710B4409CA}"/>
            </c:ext>
          </c:extLst>
        </c:ser>
        <c:dLbls>
          <c:showLegendKey val="0"/>
          <c:showVal val="0"/>
          <c:showCatName val="0"/>
          <c:showSerName val="0"/>
          <c:showPercent val="0"/>
          <c:showBubbleSize val="0"/>
        </c:dLbls>
        <c:gapWidth val="150"/>
        <c:shape val="box"/>
        <c:axId val="73264688"/>
        <c:axId val="73268016"/>
        <c:axId val="0"/>
      </c:bar3DChart>
      <c:catAx>
        <c:axId val="732646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3268016"/>
        <c:crosses val="autoZero"/>
        <c:auto val="1"/>
        <c:lblAlgn val="ctr"/>
        <c:lblOffset val="100"/>
        <c:noMultiLvlLbl val="0"/>
      </c:catAx>
      <c:valAx>
        <c:axId val="7326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32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Series 1</c:v>
                </c:pt>
              </c:strCache>
            </c:strRef>
          </c:tx>
          <c:spPr>
            <a:solidFill>
              <a:schemeClr val="accent1"/>
            </a:solidFill>
            <a:ln>
              <a:noFill/>
            </a:ln>
            <a:effectLst/>
            <a:sp3d/>
          </c:spPr>
          <c:invertIfNegative val="0"/>
          <c:cat>
            <c:strRef>
              <c:f>Sheet1!$A$2:$A$3</c:f>
              <c:strCache>
                <c:ptCount val="2"/>
                <c:pt idx="0">
                  <c:v>Category 1</c:v>
                </c:pt>
                <c:pt idx="1">
                  <c:v>Category 2</c:v>
                </c:pt>
              </c:strCache>
            </c:strRef>
          </c:cat>
          <c:val>
            <c:numRef>
              <c:f>Sheet1!$B$2:$B$3</c:f>
              <c:numCache>
                <c:formatCode>General</c:formatCode>
                <c:ptCount val="2"/>
                <c:pt idx="0">
                  <c:v>4.3</c:v>
                </c:pt>
                <c:pt idx="1">
                  <c:v>1.5</c:v>
                </c:pt>
              </c:numCache>
            </c:numRef>
          </c:val>
          <c:extLst>
            <c:ext xmlns:c16="http://schemas.microsoft.com/office/drawing/2014/chart" uri="{C3380CC4-5D6E-409C-BE32-E72D297353CC}">
              <c16:uniqueId val="{00000000-D929-40CD-B86E-1EF0CB8C7C2B}"/>
            </c:ext>
          </c:extLst>
        </c:ser>
        <c:ser>
          <c:idx val="1"/>
          <c:order val="1"/>
          <c:tx>
            <c:strRef>
              <c:f>Sheet1!$C$1</c:f>
              <c:strCache>
                <c:ptCount val="1"/>
                <c:pt idx="0">
                  <c:v>Series 2</c:v>
                </c:pt>
              </c:strCache>
            </c:strRef>
          </c:tx>
          <c:spPr>
            <a:solidFill>
              <a:schemeClr val="accent2"/>
            </a:solidFill>
            <a:ln>
              <a:noFill/>
            </a:ln>
            <a:effectLst/>
            <a:sp3d/>
          </c:spPr>
          <c:invertIfNegative val="0"/>
          <c:cat>
            <c:strRef>
              <c:f>Sheet1!$A$2:$A$3</c:f>
              <c:strCache>
                <c:ptCount val="2"/>
                <c:pt idx="0">
                  <c:v>Category 1</c:v>
                </c:pt>
                <c:pt idx="1">
                  <c:v>Category 2</c:v>
                </c:pt>
              </c:strCache>
            </c:strRef>
          </c:cat>
          <c:val>
            <c:numRef>
              <c:f>Sheet1!$C$2:$C$3</c:f>
              <c:numCache>
                <c:formatCode>General</c:formatCode>
                <c:ptCount val="2"/>
                <c:pt idx="0">
                  <c:v>2.4</c:v>
                </c:pt>
                <c:pt idx="1">
                  <c:v>1.4</c:v>
                </c:pt>
              </c:numCache>
            </c:numRef>
          </c:val>
          <c:extLst>
            <c:ext xmlns:c16="http://schemas.microsoft.com/office/drawing/2014/chart" uri="{C3380CC4-5D6E-409C-BE32-E72D297353CC}">
              <c16:uniqueId val="{00000001-D929-40CD-B86E-1EF0CB8C7C2B}"/>
            </c:ext>
          </c:extLst>
        </c:ser>
        <c:ser>
          <c:idx val="2"/>
          <c:order val="2"/>
          <c:tx>
            <c:strRef>
              <c:f>Sheet1!$D$1</c:f>
              <c:strCache>
                <c:ptCount val="1"/>
                <c:pt idx="0">
                  <c:v>Series 3</c:v>
                </c:pt>
              </c:strCache>
            </c:strRef>
          </c:tx>
          <c:spPr>
            <a:solidFill>
              <a:schemeClr val="accent3"/>
            </a:solidFill>
            <a:ln>
              <a:noFill/>
            </a:ln>
            <a:effectLst/>
            <a:sp3d/>
          </c:spPr>
          <c:invertIfNegative val="0"/>
          <c:cat>
            <c:strRef>
              <c:f>Sheet1!$A$2:$A$3</c:f>
              <c:strCache>
                <c:ptCount val="2"/>
                <c:pt idx="0">
                  <c:v>Category 1</c:v>
                </c:pt>
                <c:pt idx="1">
                  <c:v>Category 2</c:v>
                </c:pt>
              </c:strCache>
            </c:strRef>
          </c:cat>
          <c:val>
            <c:numRef>
              <c:f>Sheet1!$D$2:$D$3</c:f>
              <c:numCache>
                <c:formatCode>General</c:formatCode>
                <c:ptCount val="2"/>
                <c:pt idx="0">
                  <c:v>2</c:v>
                </c:pt>
                <c:pt idx="1">
                  <c:v>6</c:v>
                </c:pt>
              </c:numCache>
            </c:numRef>
          </c:val>
          <c:extLst>
            <c:ext xmlns:c16="http://schemas.microsoft.com/office/drawing/2014/chart" uri="{C3380CC4-5D6E-409C-BE32-E72D297353CC}">
              <c16:uniqueId val="{00000002-D929-40CD-B86E-1EF0CB8C7C2B}"/>
            </c:ext>
          </c:extLst>
        </c:ser>
        <c:dLbls>
          <c:showLegendKey val="0"/>
          <c:showVal val="0"/>
          <c:showCatName val="0"/>
          <c:showSerName val="0"/>
          <c:showPercent val="0"/>
          <c:showBubbleSize val="0"/>
        </c:dLbls>
        <c:gapWidth val="150"/>
        <c:shape val="box"/>
        <c:axId val="73264688"/>
        <c:axId val="73268016"/>
        <c:axId val="0"/>
      </c:bar3DChart>
      <c:catAx>
        <c:axId val="732646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3268016"/>
        <c:crosses val="autoZero"/>
        <c:auto val="1"/>
        <c:lblAlgn val="ctr"/>
        <c:lblOffset val="100"/>
        <c:noMultiLvlLbl val="0"/>
      </c:catAx>
      <c:valAx>
        <c:axId val="7326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32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2144463010705"/>
          <c:y val="2.6056795233705535E-2"/>
          <c:w val="0.71431335348779923"/>
          <c:h val="0.96938782098417808"/>
        </c:manualLayout>
      </c:layout>
      <c:doughnut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9899-4C38-BCFF-93208AAFBB1B}"/>
              </c:ext>
            </c:extLst>
          </c:dPt>
          <c:dPt>
            <c:idx val="1"/>
            <c:bubble3D val="0"/>
            <c:spPr>
              <a:noFill/>
              <a:ln w="19050">
                <a:noFill/>
              </a:ln>
              <a:effectLst/>
            </c:spPr>
            <c:extLst>
              <c:ext xmlns:c16="http://schemas.microsoft.com/office/drawing/2014/chart" uri="{C3380CC4-5D6E-409C-BE32-E72D297353CC}">
                <c16:uniqueId val="{00000003-9899-4C38-BCFF-93208AAFBB1B}"/>
              </c:ext>
            </c:extLst>
          </c:dPt>
          <c:dPt>
            <c:idx val="2"/>
            <c:bubble3D val="0"/>
            <c:spPr>
              <a:solidFill>
                <a:schemeClr val="accent3"/>
              </a:solidFill>
              <a:ln w="19050">
                <a:noFill/>
              </a:ln>
              <a:effectLst/>
            </c:spPr>
            <c:extLst>
              <c:ext xmlns:c16="http://schemas.microsoft.com/office/drawing/2014/chart" uri="{C3380CC4-5D6E-409C-BE32-E72D297353CC}">
                <c16:uniqueId val="{00000005-9899-4C38-BCFF-93208AAFBB1B}"/>
              </c:ext>
            </c:extLst>
          </c:dPt>
          <c:dPt>
            <c:idx val="3"/>
            <c:bubble3D val="0"/>
            <c:spPr>
              <a:solidFill>
                <a:schemeClr val="accent4"/>
              </a:solidFill>
              <a:ln w="19050">
                <a:noFill/>
              </a:ln>
              <a:effectLst/>
            </c:spPr>
            <c:extLst>
              <c:ext xmlns:c16="http://schemas.microsoft.com/office/drawing/2014/chart" uri="{C3380CC4-5D6E-409C-BE32-E72D297353CC}">
                <c16:uniqueId val="{00000007-9899-4C38-BCFF-93208AAFBB1B}"/>
              </c:ext>
            </c:extLst>
          </c:dPt>
          <c:dLbls>
            <c:dLbl>
              <c:idx val="0"/>
              <c:layout>
                <c:manualLayout>
                  <c:x val="-0.26228884806918373"/>
                  <c:y val="-0.18053266057939021"/>
                </c:manualLayout>
              </c:layout>
              <c:tx>
                <c:rich>
                  <a:bodyPr wrap="square" lIns="38100" tIns="19050" rIns="38100" bIns="19050" anchor="ctr">
                    <a:noAutofit/>
                  </a:bodyPr>
                  <a:lstStyle/>
                  <a:p>
                    <a:pPr>
                      <a:defRPr sz="6600">
                        <a:solidFill>
                          <a:schemeClr val="bg1"/>
                        </a:solidFill>
                      </a:defRPr>
                    </a:pPr>
                    <a:fld id="{1C60272F-D26E-4322-BFAD-E6CDFD284996}" type="PERCENTAGE">
                      <a:rPr lang="en-US" altLang="zh-CN" sz="6600" b="1">
                        <a:solidFill>
                          <a:schemeClr val="accent3"/>
                        </a:solidFill>
                        <a:latin typeface="Metropolis" panose="00000500000000000000" pitchFamily="50" charset="0"/>
                      </a:rPr>
                      <a:pPr>
                        <a:defRPr sz="6600">
                          <a:solidFill>
                            <a:schemeClr val="bg1"/>
                          </a:solidFill>
                        </a:defRPr>
                      </a:pPr>
                      <a:t>[百分比]</a:t>
                    </a:fld>
                    <a:endParaRPr lang="zh-CN" altLang="en-US"/>
                  </a:p>
                </c:rich>
              </c:tx>
              <c:numFmt formatCode="0%" sourceLinked="0"/>
              <c:spPr>
                <a:noFill/>
                <a:ln>
                  <a:noFill/>
                </a:ln>
                <a:effectLst/>
              </c:spPr>
              <c:showLegendKey val="0"/>
              <c:showVal val="0"/>
              <c:showCatName val="0"/>
              <c:showSerName val="0"/>
              <c:showPercent val="1"/>
              <c:showBubbleSize val="0"/>
              <c:extLst>
                <c:ext xmlns:c15="http://schemas.microsoft.com/office/drawing/2012/chart" uri="{CE6537A1-D6FC-4f65-9D91-7224C49458BB}">
                  <c15:layout>
                    <c:manualLayout>
                      <c:w val="0.44454658530873697"/>
                      <c:h val="0.29659852721214097"/>
                    </c:manualLayout>
                  </c15:layout>
                  <c15:dlblFieldTable/>
                  <c15:showDataLabelsRange val="0"/>
                </c:ext>
                <c:ext xmlns:c16="http://schemas.microsoft.com/office/drawing/2014/chart" uri="{C3380CC4-5D6E-409C-BE32-E72D297353CC}">
                  <c16:uniqueId val="{00000001-9899-4C38-BCFF-93208AAFBB1B}"/>
                </c:ext>
              </c:extLst>
            </c:dLbl>
            <c:dLbl>
              <c:idx val="1"/>
              <c:tx>
                <c:rich>
                  <a:bodyPr wrap="square" lIns="38100" tIns="19050" rIns="38100" bIns="19050" anchor="ctr">
                    <a:spAutoFit/>
                  </a:bodyPr>
                  <a:lstStyle/>
                  <a:p>
                    <a:pPr>
                      <a:defRPr sz="2400">
                        <a:solidFill>
                          <a:schemeClr val="bg1"/>
                        </a:solidFill>
                      </a:defRPr>
                    </a:pPr>
                    <a:fld id="{5FD61641-773C-403C-9CDA-61D5FEFF06C2}" type="PERCENTAGE">
                      <a:rPr lang="en-US" altLang="zh-CN" sz="2400" b="1">
                        <a:solidFill>
                          <a:schemeClr val="tx1"/>
                        </a:solidFill>
                        <a:latin typeface="Metropolis" panose="00000500000000000000" pitchFamily="50" charset="0"/>
                      </a:rPr>
                      <a:pPr>
                        <a:defRPr sz="2400">
                          <a:solidFill>
                            <a:schemeClr val="bg1"/>
                          </a:solidFill>
                        </a:defRPr>
                      </a:pPr>
                      <a:t>[百分比]</a:t>
                    </a:fld>
                    <a:endParaRPr lang="zh-CN" altLang="en-US"/>
                  </a:p>
                </c:rich>
              </c:tx>
              <c:numFmt formatCode="0%" sourceLinked="0"/>
              <c:spPr>
                <a:noFill/>
                <a:ln>
                  <a:noFill/>
                </a:ln>
                <a:effectLst/>
              </c:sp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899-4C38-BCFF-93208AAFBB1B}"/>
                </c:ext>
              </c:extLst>
            </c:dLbl>
            <c:numFmt formatCode="0%" sourceLinked="0"/>
            <c:spPr>
              <a:noFill/>
              <a:ln>
                <a:noFill/>
              </a:ln>
              <a:effectLst/>
            </c:spPr>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2"/>
                <c:pt idx="0">
                  <c:v>1st Qtr</c:v>
                </c:pt>
                <c:pt idx="1">
                  <c:v>2nd Qtr</c:v>
                </c:pt>
              </c:strCache>
            </c:strRef>
          </c:cat>
          <c:val>
            <c:numRef>
              <c:f>Sheet1!$B$2:$B$5</c:f>
              <c:numCache>
                <c:formatCode>General</c:formatCode>
                <c:ptCount val="4"/>
                <c:pt idx="0">
                  <c:v>9</c:v>
                </c:pt>
                <c:pt idx="1">
                  <c:v>4.5</c:v>
                </c:pt>
              </c:numCache>
            </c:numRef>
          </c:val>
          <c:extLst>
            <c:ext xmlns:c16="http://schemas.microsoft.com/office/drawing/2014/chart" uri="{C3380CC4-5D6E-409C-BE32-E72D297353CC}">
              <c16:uniqueId val="{00000008-9899-4C38-BCFF-93208AAFBB1B}"/>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a:latin typeface="Metropolis" panose="00000500000000000000" pitchFamily="50" charset="0"/>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
          <c:y val="0"/>
          <c:w val="1"/>
          <c:h val="0.83205193417087553"/>
        </c:manualLayout>
      </c:layout>
      <c:lineChart>
        <c:grouping val="standard"/>
        <c:varyColors val="0"/>
        <c:ser>
          <c:idx val="0"/>
          <c:order val="0"/>
          <c:tx>
            <c:strRef>
              <c:f>Sheet1!$B$1</c:f>
              <c:strCache>
                <c:ptCount val="1"/>
                <c:pt idx="0">
                  <c:v>Series 1</c:v>
                </c:pt>
              </c:strCache>
            </c:strRef>
          </c:tx>
          <c:spPr>
            <a:ln w="19050" cap="rnd">
              <a:solidFill>
                <a:schemeClr val="accent1"/>
              </a:solidFill>
              <a:round/>
            </a:ln>
            <a:effectLst/>
          </c:spPr>
          <c:marker>
            <c:symbol val="circle"/>
            <c:size val="5"/>
            <c:spPr>
              <a:solidFill>
                <a:schemeClr val="bg1"/>
              </a:solidFill>
              <a:ln w="19050">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3.3</c:v>
                </c:pt>
                <c:pt idx="1">
                  <c:v>4.5</c:v>
                </c:pt>
                <c:pt idx="2">
                  <c:v>3.5</c:v>
                </c:pt>
                <c:pt idx="3">
                  <c:v>2.5</c:v>
                </c:pt>
              </c:numCache>
            </c:numRef>
          </c:val>
          <c:smooth val="0"/>
          <c:extLst>
            <c:ext xmlns:c16="http://schemas.microsoft.com/office/drawing/2014/chart" uri="{C3380CC4-5D6E-409C-BE32-E72D297353CC}">
              <c16:uniqueId val="{00000000-71C1-4989-A7ED-6D8506921FCF}"/>
            </c:ext>
          </c:extLst>
        </c:ser>
        <c:ser>
          <c:idx val="1"/>
          <c:order val="1"/>
          <c:tx>
            <c:strRef>
              <c:f>Sheet1!$C$1</c:f>
              <c:strCache>
                <c:ptCount val="1"/>
                <c:pt idx="0">
                  <c:v>Series 2</c:v>
                </c:pt>
              </c:strCache>
            </c:strRef>
          </c:tx>
          <c:spPr>
            <a:ln w="19050" cap="rnd">
              <a:solidFill>
                <a:schemeClr val="accent2">
                  <a:lumMod val="60000"/>
                  <a:lumOff val="40000"/>
                </a:schemeClr>
              </a:solidFill>
              <a:round/>
            </a:ln>
            <a:effectLst/>
          </c:spPr>
          <c:marker>
            <c:symbol val="circle"/>
            <c:size val="5"/>
            <c:spPr>
              <a:solidFill>
                <a:schemeClr val="bg1"/>
              </a:solidFill>
              <a:ln w="19050">
                <a:solidFill>
                  <a:schemeClr val="accent2">
                    <a:lumMod val="60000"/>
                    <a:lumOff val="40000"/>
                  </a:schemeClr>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1.4</c:v>
                </c:pt>
                <c:pt idx="1">
                  <c:v>5.4</c:v>
                </c:pt>
                <c:pt idx="2">
                  <c:v>1.8</c:v>
                </c:pt>
                <c:pt idx="3">
                  <c:v>5.8</c:v>
                </c:pt>
              </c:numCache>
            </c:numRef>
          </c:val>
          <c:smooth val="0"/>
          <c:extLst>
            <c:ext xmlns:c16="http://schemas.microsoft.com/office/drawing/2014/chart" uri="{C3380CC4-5D6E-409C-BE32-E72D297353CC}">
              <c16:uniqueId val="{00000001-71C1-4989-A7ED-6D8506921FCF}"/>
            </c:ext>
          </c:extLst>
        </c:ser>
        <c:ser>
          <c:idx val="2"/>
          <c:order val="2"/>
          <c:tx>
            <c:strRef>
              <c:f>Sheet1!$D$1</c:f>
              <c:strCache>
                <c:ptCount val="1"/>
                <c:pt idx="0">
                  <c:v>Series 3</c:v>
                </c:pt>
              </c:strCache>
            </c:strRef>
          </c:tx>
          <c:spPr>
            <a:ln w="19050" cap="rnd">
              <a:solidFill>
                <a:schemeClr val="accent2">
                  <a:lumMod val="75000"/>
                </a:schemeClr>
              </a:solidFill>
              <a:round/>
            </a:ln>
            <a:effectLst/>
          </c:spPr>
          <c:marker>
            <c:symbol val="circle"/>
            <c:size val="5"/>
            <c:spPr>
              <a:solidFill>
                <a:schemeClr val="bg1"/>
              </a:solidFill>
              <a:ln w="19050">
                <a:solidFill>
                  <a:schemeClr val="accent2">
                    <a:lumMod val="75000"/>
                  </a:schemeClr>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0</c:v>
                </c:pt>
                <c:pt idx="1">
                  <c:v>2</c:v>
                </c:pt>
                <c:pt idx="2">
                  <c:v>1</c:v>
                </c:pt>
                <c:pt idx="3">
                  <c:v>3</c:v>
                </c:pt>
              </c:numCache>
            </c:numRef>
          </c:val>
          <c:smooth val="0"/>
          <c:extLst>
            <c:ext xmlns:c16="http://schemas.microsoft.com/office/drawing/2014/chart" uri="{C3380CC4-5D6E-409C-BE32-E72D297353CC}">
              <c16:uniqueId val="{00000002-71C1-4989-A7ED-6D8506921FCF}"/>
            </c:ext>
          </c:extLst>
        </c:ser>
        <c:dLbls>
          <c:showLegendKey val="0"/>
          <c:showVal val="0"/>
          <c:showCatName val="0"/>
          <c:showSerName val="0"/>
          <c:showPercent val="0"/>
          <c:showBubbleSize val="0"/>
        </c:dLbls>
        <c:marker val="1"/>
        <c:smooth val="0"/>
        <c:axId val="733310400"/>
        <c:axId val="733309984"/>
      </c:lineChart>
      <c:catAx>
        <c:axId val="733310400"/>
        <c:scaling>
          <c:orientation val="minMax"/>
        </c:scaling>
        <c:delete val="1"/>
        <c:axPos val="b"/>
        <c:numFmt formatCode="General" sourceLinked="1"/>
        <c:majorTickMark val="none"/>
        <c:minorTickMark val="none"/>
        <c:tickLblPos val="nextTo"/>
        <c:crossAx val="733309984"/>
        <c:crosses val="autoZero"/>
        <c:auto val="1"/>
        <c:lblAlgn val="ctr"/>
        <c:lblOffset val="100"/>
        <c:noMultiLvlLbl val="0"/>
      </c:catAx>
      <c:valAx>
        <c:axId val="733309984"/>
        <c:scaling>
          <c:orientation val="minMax"/>
        </c:scaling>
        <c:delete val="1"/>
        <c:axPos val="l"/>
        <c:numFmt formatCode="General" sourceLinked="1"/>
        <c:majorTickMark val="none"/>
        <c:minorTickMark val="none"/>
        <c:tickLblPos val="nextTo"/>
        <c:crossAx val="73331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CA">
                <a:latin typeface="Metropolis" panose="00000500000000000000" pitchFamily="50" charset="0"/>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
          <c:y val="0"/>
          <c:w val="1"/>
          <c:h val="0.83205193417087553"/>
        </c:manualLayout>
      </c:layout>
      <c:lineChart>
        <c:grouping val="standard"/>
        <c:varyColors val="0"/>
        <c:ser>
          <c:idx val="0"/>
          <c:order val="0"/>
          <c:tx>
            <c:strRef>
              <c:f>Sheet1!$B$1</c:f>
              <c:strCache>
                <c:ptCount val="1"/>
                <c:pt idx="0">
                  <c:v>Series 1</c:v>
                </c:pt>
              </c:strCache>
            </c:strRef>
          </c:tx>
          <c:spPr>
            <a:ln w="19050" cap="rnd">
              <a:solidFill>
                <a:schemeClr val="accent1"/>
              </a:solidFill>
              <a:round/>
            </a:ln>
            <a:effectLst/>
          </c:spPr>
          <c:marker>
            <c:symbol val="circle"/>
            <c:size val="5"/>
            <c:spPr>
              <a:solidFill>
                <a:schemeClr val="bg1"/>
              </a:solidFill>
              <a:ln w="19050">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1.3</c:v>
                </c:pt>
                <c:pt idx="1">
                  <c:v>7.5</c:v>
                </c:pt>
                <c:pt idx="2">
                  <c:v>8.5</c:v>
                </c:pt>
                <c:pt idx="3">
                  <c:v>5.5</c:v>
                </c:pt>
              </c:numCache>
            </c:numRef>
          </c:val>
          <c:smooth val="0"/>
          <c:extLst>
            <c:ext xmlns:c16="http://schemas.microsoft.com/office/drawing/2014/chart" uri="{C3380CC4-5D6E-409C-BE32-E72D297353CC}">
              <c16:uniqueId val="{00000000-A978-441F-AEDB-277DD6E47FB5}"/>
            </c:ext>
          </c:extLst>
        </c:ser>
        <c:ser>
          <c:idx val="1"/>
          <c:order val="1"/>
          <c:tx>
            <c:strRef>
              <c:f>Sheet1!$C$1</c:f>
              <c:strCache>
                <c:ptCount val="1"/>
                <c:pt idx="0">
                  <c:v>Series 2</c:v>
                </c:pt>
              </c:strCache>
            </c:strRef>
          </c:tx>
          <c:spPr>
            <a:ln w="19050" cap="rnd">
              <a:solidFill>
                <a:schemeClr val="accent2">
                  <a:lumMod val="60000"/>
                  <a:lumOff val="40000"/>
                </a:schemeClr>
              </a:solidFill>
              <a:round/>
            </a:ln>
            <a:effectLst/>
          </c:spPr>
          <c:marker>
            <c:symbol val="circle"/>
            <c:size val="5"/>
            <c:spPr>
              <a:solidFill>
                <a:schemeClr val="bg1"/>
              </a:solidFill>
              <a:ln w="19050">
                <a:solidFill>
                  <a:schemeClr val="accent2">
                    <a:lumMod val="60000"/>
                    <a:lumOff val="40000"/>
                  </a:schemeClr>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4.4000000000000004</c:v>
                </c:pt>
                <c:pt idx="1">
                  <c:v>5.4</c:v>
                </c:pt>
                <c:pt idx="2">
                  <c:v>3.2</c:v>
                </c:pt>
                <c:pt idx="3">
                  <c:v>5.8</c:v>
                </c:pt>
              </c:numCache>
            </c:numRef>
          </c:val>
          <c:smooth val="0"/>
          <c:extLst>
            <c:ext xmlns:c16="http://schemas.microsoft.com/office/drawing/2014/chart" uri="{C3380CC4-5D6E-409C-BE32-E72D297353CC}">
              <c16:uniqueId val="{00000001-A978-441F-AEDB-277DD6E47FB5}"/>
            </c:ext>
          </c:extLst>
        </c:ser>
        <c:ser>
          <c:idx val="2"/>
          <c:order val="2"/>
          <c:tx>
            <c:strRef>
              <c:f>Sheet1!$D$1</c:f>
              <c:strCache>
                <c:ptCount val="1"/>
                <c:pt idx="0">
                  <c:v>Series 3</c:v>
                </c:pt>
              </c:strCache>
            </c:strRef>
          </c:tx>
          <c:spPr>
            <a:ln w="19050" cap="rnd">
              <a:solidFill>
                <a:schemeClr val="accent2">
                  <a:lumMod val="75000"/>
                </a:schemeClr>
              </a:solidFill>
              <a:round/>
            </a:ln>
            <a:effectLst/>
          </c:spPr>
          <c:marker>
            <c:symbol val="circle"/>
            <c:size val="5"/>
            <c:spPr>
              <a:solidFill>
                <a:schemeClr val="bg1"/>
              </a:solidFill>
              <a:ln w="19050">
                <a:solidFill>
                  <a:schemeClr val="accent2">
                    <a:lumMod val="75000"/>
                  </a:schemeClr>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7</c:v>
                </c:pt>
                <c:pt idx="1">
                  <c:v>2</c:v>
                </c:pt>
                <c:pt idx="2">
                  <c:v>5</c:v>
                </c:pt>
                <c:pt idx="3">
                  <c:v>2</c:v>
                </c:pt>
              </c:numCache>
            </c:numRef>
          </c:val>
          <c:smooth val="0"/>
          <c:extLst>
            <c:ext xmlns:c16="http://schemas.microsoft.com/office/drawing/2014/chart" uri="{C3380CC4-5D6E-409C-BE32-E72D297353CC}">
              <c16:uniqueId val="{00000002-A978-441F-AEDB-277DD6E47FB5}"/>
            </c:ext>
          </c:extLst>
        </c:ser>
        <c:dLbls>
          <c:showLegendKey val="0"/>
          <c:showVal val="0"/>
          <c:showCatName val="0"/>
          <c:showSerName val="0"/>
          <c:showPercent val="0"/>
          <c:showBubbleSize val="0"/>
        </c:dLbls>
        <c:marker val="1"/>
        <c:smooth val="0"/>
        <c:axId val="733310400"/>
        <c:axId val="733309984"/>
      </c:lineChart>
      <c:catAx>
        <c:axId val="733310400"/>
        <c:scaling>
          <c:orientation val="minMax"/>
        </c:scaling>
        <c:delete val="1"/>
        <c:axPos val="b"/>
        <c:numFmt formatCode="General" sourceLinked="1"/>
        <c:majorTickMark val="none"/>
        <c:minorTickMark val="none"/>
        <c:tickLblPos val="nextTo"/>
        <c:crossAx val="733309984"/>
        <c:crosses val="autoZero"/>
        <c:auto val="1"/>
        <c:lblAlgn val="ctr"/>
        <c:lblOffset val="100"/>
        <c:noMultiLvlLbl val="0"/>
      </c:catAx>
      <c:valAx>
        <c:axId val="733309984"/>
        <c:scaling>
          <c:orientation val="minMax"/>
        </c:scaling>
        <c:delete val="1"/>
        <c:axPos val="l"/>
        <c:numFmt formatCode="General" sourceLinked="1"/>
        <c:majorTickMark val="none"/>
        <c:minorTickMark val="none"/>
        <c:tickLblPos val="nextTo"/>
        <c:crossAx val="73331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radarChart>
        <c:radarStyle val="marker"/>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1/5/2002</c:v>
                </c:pt>
                <c:pt idx="1">
                  <c:v>1/6/2002</c:v>
                </c:pt>
                <c:pt idx="2">
                  <c:v>1/7/2002</c:v>
                </c:pt>
                <c:pt idx="3">
                  <c:v>1/8/2002</c:v>
                </c:pt>
                <c:pt idx="4">
                  <c:v>1/9/2002</c:v>
                </c:pt>
              </c:strCache>
            </c:str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BCAC-44B7-A44D-74F54B0C6A00}"/>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Sheet1!$A$2:$A$6</c:f>
              <c:strCache>
                <c:ptCount val="5"/>
                <c:pt idx="0">
                  <c:v>1/5/2002</c:v>
                </c:pt>
                <c:pt idx="1">
                  <c:v>1/6/2002</c:v>
                </c:pt>
                <c:pt idx="2">
                  <c:v>1/7/2002</c:v>
                </c:pt>
                <c:pt idx="3">
                  <c:v>1/8/2002</c:v>
                </c:pt>
                <c:pt idx="4">
                  <c:v>1/9/2002</c:v>
                </c:pt>
              </c:strCache>
            </c:strRef>
          </c:cat>
          <c:val>
            <c:numRef>
              <c:f>Sheet1!$C$2:$C$6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BCAC-44B7-A44D-74F54B0C6A00}"/>
            </c:ext>
          </c:extLst>
        </c:ser>
        <c:dLbls>
          <c:showLegendKey val="0"/>
          <c:showVal val="0"/>
          <c:showCatName val="0"/>
          <c:showSerName val="0"/>
          <c:showPercent val="0"/>
          <c:showBubbleSize val="0"/>
        </c:dLbls>
        <c:axId val="403029616"/>
        <c:axId val="546670576"/>
      </c:radarChart>
      <c:catAx>
        <c:axId val="40302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46670576"/>
        <c:crosses val="autoZero"/>
        <c:auto val="1"/>
        <c:lblAlgn val="ctr"/>
        <c:lblOffset val="100"/>
        <c:noMultiLvlLbl val="0"/>
      </c:catAx>
      <c:valAx>
        <c:axId val="54667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0302961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2144463010705"/>
          <c:y val="2.6056795233705535E-2"/>
          <c:w val="0.71431335348779923"/>
          <c:h val="0.96938782098417808"/>
        </c:manualLayout>
      </c:layout>
      <c:doughnut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9899-4C38-BCFF-93208AAFBB1B}"/>
              </c:ext>
            </c:extLst>
          </c:dPt>
          <c:dPt>
            <c:idx val="1"/>
            <c:bubble3D val="0"/>
            <c:spPr>
              <a:noFill/>
              <a:ln w="19050">
                <a:noFill/>
              </a:ln>
              <a:effectLst/>
            </c:spPr>
            <c:extLst>
              <c:ext xmlns:c16="http://schemas.microsoft.com/office/drawing/2014/chart" uri="{C3380CC4-5D6E-409C-BE32-E72D297353CC}">
                <c16:uniqueId val="{00000003-9899-4C38-BCFF-93208AAFBB1B}"/>
              </c:ext>
            </c:extLst>
          </c:dPt>
          <c:dPt>
            <c:idx val="2"/>
            <c:bubble3D val="0"/>
            <c:spPr>
              <a:solidFill>
                <a:schemeClr val="accent3"/>
              </a:solidFill>
              <a:ln w="19050">
                <a:noFill/>
              </a:ln>
              <a:effectLst/>
            </c:spPr>
            <c:extLst>
              <c:ext xmlns:c16="http://schemas.microsoft.com/office/drawing/2014/chart" uri="{C3380CC4-5D6E-409C-BE32-E72D297353CC}">
                <c16:uniqueId val="{00000005-9899-4C38-BCFF-93208AAFBB1B}"/>
              </c:ext>
            </c:extLst>
          </c:dPt>
          <c:dPt>
            <c:idx val="3"/>
            <c:bubble3D val="0"/>
            <c:spPr>
              <a:solidFill>
                <a:schemeClr val="accent4"/>
              </a:solidFill>
              <a:ln w="19050">
                <a:noFill/>
              </a:ln>
              <a:effectLst/>
            </c:spPr>
            <c:extLst>
              <c:ext xmlns:c16="http://schemas.microsoft.com/office/drawing/2014/chart" uri="{C3380CC4-5D6E-409C-BE32-E72D297353CC}">
                <c16:uniqueId val="{00000007-9899-4C38-BCFF-93208AAFBB1B}"/>
              </c:ext>
            </c:extLst>
          </c:dPt>
          <c:dLbls>
            <c:dLbl>
              <c:idx val="0"/>
              <c:layout>
                <c:manualLayout>
                  <c:x val="-0.190064509035625"/>
                  <c:y val="-0.27415576410745768"/>
                </c:manualLayout>
              </c:layout>
              <c:tx>
                <c:rich>
                  <a:bodyPr wrap="square" lIns="38100" tIns="19050" rIns="38100" bIns="19050" anchor="ctr">
                    <a:noAutofit/>
                  </a:bodyPr>
                  <a:lstStyle/>
                  <a:p>
                    <a:pPr>
                      <a:defRPr sz="6600">
                        <a:solidFill>
                          <a:schemeClr val="bg1"/>
                        </a:solidFill>
                      </a:defRPr>
                    </a:pPr>
                    <a:fld id="{1C60272F-D26E-4322-BFAD-E6CDFD284996}" type="PERCENTAGE">
                      <a:rPr lang="en-US" altLang="zh-CN" sz="6600" b="1">
                        <a:solidFill>
                          <a:schemeClr val="bg1"/>
                        </a:solidFill>
                        <a:latin typeface="Metropolis" panose="00000500000000000000" pitchFamily="50" charset="0"/>
                      </a:rPr>
                      <a:pPr>
                        <a:defRPr sz="6600">
                          <a:solidFill>
                            <a:schemeClr val="bg1"/>
                          </a:solidFill>
                        </a:defRPr>
                      </a:pPr>
                      <a:t>[百分比]</a:t>
                    </a:fld>
                    <a:endParaRPr lang="zh-CN" altLang="en-US"/>
                  </a:p>
                </c:rich>
              </c:tx>
              <c:numFmt formatCode="0%" sourceLinked="0"/>
              <c:spPr>
                <a:noFill/>
                <a:ln>
                  <a:noFill/>
                </a:ln>
                <a:effectLst/>
              </c:spPr>
              <c:showLegendKey val="0"/>
              <c:showVal val="0"/>
              <c:showCatName val="0"/>
              <c:showSerName val="0"/>
              <c:showPercent val="1"/>
              <c:showBubbleSize val="0"/>
              <c:extLst>
                <c:ext xmlns:c15="http://schemas.microsoft.com/office/drawing/2012/chart" uri="{CE6537A1-D6FC-4f65-9D91-7224C49458BB}">
                  <c15:layout>
                    <c:manualLayout>
                      <c:w val="0.44454658530873697"/>
                      <c:h val="0.29659852721214097"/>
                    </c:manualLayout>
                  </c15:layout>
                  <c15:dlblFieldTable/>
                  <c15:showDataLabelsRange val="0"/>
                </c:ext>
                <c:ext xmlns:c16="http://schemas.microsoft.com/office/drawing/2014/chart" uri="{C3380CC4-5D6E-409C-BE32-E72D297353CC}">
                  <c16:uniqueId val="{00000001-9899-4C38-BCFF-93208AAFBB1B}"/>
                </c:ext>
              </c:extLst>
            </c:dLbl>
            <c:dLbl>
              <c:idx val="1"/>
              <c:tx>
                <c:rich>
                  <a:bodyPr wrap="square" lIns="38100" tIns="19050" rIns="38100" bIns="19050" anchor="ctr">
                    <a:spAutoFit/>
                  </a:bodyPr>
                  <a:lstStyle/>
                  <a:p>
                    <a:pPr>
                      <a:defRPr sz="2400">
                        <a:solidFill>
                          <a:schemeClr val="bg1"/>
                        </a:solidFill>
                      </a:defRPr>
                    </a:pPr>
                    <a:fld id="{5FD61641-773C-403C-9CDA-61D5FEFF06C2}" type="PERCENTAGE">
                      <a:rPr lang="en-US" altLang="zh-CN" sz="2400" b="1">
                        <a:solidFill>
                          <a:schemeClr val="bg1"/>
                        </a:solidFill>
                        <a:latin typeface="Metropolis" panose="00000500000000000000" pitchFamily="50" charset="0"/>
                      </a:rPr>
                      <a:pPr>
                        <a:defRPr sz="2400">
                          <a:solidFill>
                            <a:schemeClr val="bg1"/>
                          </a:solidFill>
                        </a:defRPr>
                      </a:pPr>
                      <a:t>[百分比]</a:t>
                    </a:fld>
                    <a:endParaRPr lang="zh-CN" altLang="en-US"/>
                  </a:p>
                </c:rich>
              </c:tx>
              <c:numFmt formatCode="0%" sourceLinked="0"/>
              <c:spPr>
                <a:noFill/>
                <a:ln>
                  <a:noFill/>
                </a:ln>
                <a:effectLst/>
              </c:sp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899-4C38-BCFF-93208AAFBB1B}"/>
                </c:ext>
              </c:extLst>
            </c:dLbl>
            <c:numFmt formatCode="0%" sourceLinked="0"/>
            <c:spPr>
              <a:noFill/>
              <a:ln>
                <a:noFill/>
              </a:ln>
              <a:effectLst/>
            </c:spPr>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2"/>
                <c:pt idx="0">
                  <c:v>1st Qtr</c:v>
                </c:pt>
                <c:pt idx="1">
                  <c:v>2nd Qtr</c:v>
                </c:pt>
              </c:strCache>
            </c:strRef>
          </c:cat>
          <c:val>
            <c:numRef>
              <c:f>Sheet1!$B$2:$B$5</c:f>
              <c:numCache>
                <c:formatCode>General</c:formatCode>
                <c:ptCount val="4"/>
                <c:pt idx="0">
                  <c:v>9</c:v>
                </c:pt>
                <c:pt idx="1">
                  <c:v>2.5</c:v>
                </c:pt>
              </c:numCache>
            </c:numRef>
          </c:val>
          <c:extLst>
            <c:ext xmlns:c16="http://schemas.microsoft.com/office/drawing/2014/chart" uri="{C3380CC4-5D6E-409C-BE32-E72D297353CC}">
              <c16:uniqueId val="{00000008-9899-4C38-BCFF-93208AAFBB1B}"/>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radarChart>
        <c:radarStyle val="marker"/>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1/5/2002</c:v>
                </c:pt>
                <c:pt idx="1">
                  <c:v>1/6/2002</c:v>
                </c:pt>
                <c:pt idx="2">
                  <c:v>1/7/2002</c:v>
                </c:pt>
                <c:pt idx="3">
                  <c:v>1/8/2002</c:v>
                </c:pt>
                <c:pt idx="4">
                  <c:v>1/9/2002</c:v>
                </c:pt>
              </c:strCache>
            </c:strRef>
          </c:cat>
          <c:val>
            <c:numRef>
              <c:f>Sheet1!$B$2:$B$6</c:f>
              <c:numCache>
                <c:formatCode>General</c:formatCode>
                <c:ptCount val="5"/>
                <c:pt idx="0">
                  <c:v>22</c:v>
                </c:pt>
                <c:pt idx="1">
                  <c:v>12</c:v>
                </c:pt>
                <c:pt idx="2">
                  <c:v>28</c:v>
                </c:pt>
                <c:pt idx="3">
                  <c:v>12</c:v>
                </c:pt>
                <c:pt idx="4">
                  <c:v>15</c:v>
                </c:pt>
              </c:numCache>
            </c:numRef>
          </c:val>
          <c:extLst>
            <c:ext xmlns:c16="http://schemas.microsoft.com/office/drawing/2014/chart" uri="{C3380CC4-5D6E-409C-BE32-E72D297353CC}">
              <c16:uniqueId val="{00000000-BCAC-44B7-A44D-74F54B0C6A00}"/>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Sheet1!$A$2:$A$6</c:f>
              <c:strCache>
                <c:ptCount val="5"/>
                <c:pt idx="0">
                  <c:v>1/5/2002</c:v>
                </c:pt>
                <c:pt idx="1">
                  <c:v>1/6/2002</c:v>
                </c:pt>
                <c:pt idx="2">
                  <c:v>1/7/2002</c:v>
                </c:pt>
                <c:pt idx="3">
                  <c:v>1/8/2002</c:v>
                </c:pt>
                <c:pt idx="4">
                  <c:v>1/9/2002</c:v>
                </c:pt>
              </c:strCache>
            </c:strRef>
          </c:cat>
          <c:val>
            <c:numRef>
              <c:f>Sheet1!$C$2:$C$6</c:f>
              <c:numCache>
                <c:formatCode>General</c:formatCode>
                <c:ptCount val="5"/>
                <c:pt idx="0">
                  <c:v>12</c:v>
                </c:pt>
                <c:pt idx="1">
                  <c:v>32</c:v>
                </c:pt>
                <c:pt idx="2">
                  <c:v>12</c:v>
                </c:pt>
                <c:pt idx="3">
                  <c:v>21</c:v>
                </c:pt>
                <c:pt idx="4">
                  <c:v>28</c:v>
                </c:pt>
              </c:numCache>
            </c:numRef>
          </c:val>
          <c:extLst>
            <c:ext xmlns:c16="http://schemas.microsoft.com/office/drawing/2014/chart" uri="{C3380CC4-5D6E-409C-BE32-E72D297353CC}">
              <c16:uniqueId val="{00000001-BCAC-44B7-A44D-74F54B0C6A00}"/>
            </c:ext>
          </c:extLst>
        </c:ser>
        <c:dLbls>
          <c:showLegendKey val="0"/>
          <c:showVal val="0"/>
          <c:showCatName val="0"/>
          <c:showSerName val="0"/>
          <c:showPercent val="0"/>
          <c:showBubbleSize val="0"/>
        </c:dLbls>
        <c:axId val="403029616"/>
        <c:axId val="546670576"/>
      </c:radarChart>
      <c:catAx>
        <c:axId val="40302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46670576"/>
        <c:crosses val="autoZero"/>
        <c:auto val="1"/>
        <c:lblAlgn val="ctr"/>
        <c:lblOffset val="100"/>
        <c:noMultiLvlLbl val="0"/>
      </c:catAx>
      <c:valAx>
        <c:axId val="54667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0302961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92144463010705"/>
          <c:y val="2.6056795233705535E-2"/>
          <c:w val="0.71431335348779923"/>
          <c:h val="0.96938782098417808"/>
        </c:manualLayout>
      </c:layout>
      <c:doughnutChart>
        <c:varyColors val="1"/>
        <c:ser>
          <c:idx val="0"/>
          <c:order val="0"/>
          <c:tx>
            <c:strRef>
              <c:f>Sheet1!$B$1</c:f>
              <c:strCache>
                <c:ptCount val="1"/>
                <c:pt idx="0">
                  <c:v>Sales</c:v>
                </c:pt>
              </c:strCache>
            </c:strRef>
          </c:tx>
          <c:spPr>
            <a:solidFill>
              <a:schemeClr val="accent5"/>
            </a:solidFill>
          </c:spPr>
          <c:dPt>
            <c:idx val="0"/>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9899-4C38-BCFF-93208AAFBB1B}"/>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9899-4C38-BCFF-93208AAFBB1B}"/>
              </c:ext>
            </c:extLst>
          </c:dPt>
          <c:dPt>
            <c:idx val="2"/>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9899-4C38-BCFF-93208AAFBB1B}"/>
              </c:ext>
            </c:extLst>
          </c:dPt>
          <c:dPt>
            <c:idx val="3"/>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9899-4C38-BCFF-93208AAFBB1B}"/>
              </c:ext>
            </c:extLst>
          </c:dPt>
          <c:dLbls>
            <c:dLbl>
              <c:idx val="0"/>
              <c:tx>
                <c:rich>
                  <a:bodyPr/>
                  <a:lstStyle/>
                  <a:p>
                    <a:fld id="{1C60272F-D26E-4322-BFAD-E6CDFD284996}" type="PERCENTAGE">
                      <a:rPr lang="en-US" altLang="zh-CN" sz="2000"/>
                      <a:pPr/>
                      <a:t>[百分比]</a:t>
                    </a:fld>
                    <a:endParaRPr lang="zh-CN"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899-4C38-BCFF-93208AAFBB1B}"/>
                </c:ext>
              </c:extLst>
            </c:dLbl>
            <c:dLbl>
              <c:idx val="1"/>
              <c:tx>
                <c:rich>
                  <a:bodyPr/>
                  <a:lstStyle/>
                  <a:p>
                    <a:fld id="{5FD61641-773C-403C-9CDA-61D5FEFF06C2}" type="PERCENTAGE">
                      <a:rPr lang="en-US" altLang="zh-CN" sz="2000"/>
                      <a:pPr/>
                      <a:t>[百分比]</a:t>
                    </a:fld>
                    <a:endParaRPr lang="zh-CN"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899-4C38-BCFF-93208AAFBB1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2"/>
                <c:pt idx="0">
                  <c:v>1st Qtr</c:v>
                </c:pt>
                <c:pt idx="1">
                  <c:v>2nd Qtr</c:v>
                </c:pt>
              </c:strCache>
            </c:strRef>
          </c:cat>
          <c:val>
            <c:numRef>
              <c:f>Sheet1!$B$2:$B$5</c:f>
              <c:numCache>
                <c:formatCode>General</c:formatCode>
                <c:ptCount val="4"/>
                <c:pt idx="0">
                  <c:v>9</c:v>
                </c:pt>
                <c:pt idx="1">
                  <c:v>2.5</c:v>
                </c:pt>
              </c:numCache>
            </c:numRef>
          </c:val>
          <c:extLst>
            <c:ext xmlns:c16="http://schemas.microsoft.com/office/drawing/2014/chart" uri="{C3380CC4-5D6E-409C-BE32-E72D297353CC}">
              <c16:uniqueId val="{00000008-9899-4C38-BCFF-93208AAFBB1B}"/>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Entry>
      <c:legendEntry>
        <c:idx val="1"/>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Sheet1!$B$1</c:f>
              <c:strCache>
                <c:ptCount val="1"/>
                <c:pt idx="0">
                  <c:v>Series 1</c:v>
                </c:pt>
              </c:strCache>
            </c:strRef>
          </c:tx>
          <c:spPr>
            <a:solidFill>
              <a:schemeClr val="accent1"/>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D23-4D06-B32E-66211D441F6B}"/>
            </c:ext>
          </c:extLst>
        </c:ser>
        <c:ser>
          <c:idx val="1"/>
          <c:order val="1"/>
          <c:tx>
            <c:strRef>
              <c:f>Sheet1!$C$1</c:f>
              <c:strCache>
                <c:ptCount val="1"/>
                <c:pt idx="0">
                  <c:v>Series 2</c:v>
                </c:pt>
              </c:strCache>
            </c:strRef>
          </c:tx>
          <c:spPr>
            <a:solidFill>
              <a:schemeClr val="accent2"/>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D23-4D06-B32E-66211D441F6B}"/>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2.9</c:v>
                </c:pt>
                <c:pt idx="2">
                  <c:v>3</c:v>
                </c:pt>
                <c:pt idx="3">
                  <c:v>5</c:v>
                </c:pt>
              </c:numCache>
            </c:numRef>
          </c:val>
          <c:extLst>
            <c:ext xmlns:c16="http://schemas.microsoft.com/office/drawing/2014/chart" uri="{C3380CC4-5D6E-409C-BE32-E72D297353CC}">
              <c16:uniqueId val="{00000002-1D23-4D06-B32E-66211D441F6B}"/>
            </c:ext>
          </c:extLst>
        </c:ser>
        <c:dLbls>
          <c:showLegendKey val="0"/>
          <c:showVal val="0"/>
          <c:showCatName val="0"/>
          <c:showSerName val="0"/>
          <c:showPercent val="0"/>
          <c:showBubbleSize val="0"/>
        </c:dLbls>
        <c:gapWidth val="150"/>
        <c:shape val="box"/>
        <c:axId val="982792368"/>
        <c:axId val="982793200"/>
        <c:axId val="0"/>
      </c:bar3DChart>
      <c:catAx>
        <c:axId val="9827923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82793200"/>
        <c:crosses val="autoZero"/>
        <c:auto val="1"/>
        <c:lblAlgn val="ctr"/>
        <c:lblOffset val="100"/>
        <c:noMultiLvlLbl val="0"/>
      </c:catAx>
      <c:valAx>
        <c:axId val="982793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8279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surface3DChart>
        <c:wireframe val="0"/>
        <c:ser>
          <c:idx val="0"/>
          <c:order val="0"/>
          <c:tx>
            <c:strRef>
              <c:f>Sheet1!$B$1</c:f>
              <c:strCache>
                <c:ptCount val="1"/>
                <c:pt idx="0">
                  <c:v>Series 1</c:v>
                </c:pt>
              </c:strCache>
            </c:strRef>
          </c:tx>
          <c:spPr>
            <a:solidFill>
              <a:schemeClr val="accent1"/>
            </a:solidFill>
            <a:ln/>
            <a:effectLst/>
            <a:sp3d/>
          </c:spP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371-4BCB-B617-46151644B702}"/>
            </c:ext>
          </c:extLst>
        </c:ser>
        <c:ser>
          <c:idx val="1"/>
          <c:order val="1"/>
          <c:tx>
            <c:strRef>
              <c:f>Sheet1!$C$1</c:f>
              <c:strCache>
                <c:ptCount val="1"/>
                <c:pt idx="0">
                  <c:v>Series 2</c:v>
                </c:pt>
              </c:strCache>
            </c:strRef>
          </c:tx>
          <c:spPr>
            <a:solidFill>
              <a:schemeClr val="accent2"/>
            </a:solidFill>
            <a:ln/>
            <a:effectLst/>
            <a:sp3d/>
          </c:spP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371-4BCB-B617-46151644B702}"/>
            </c:ext>
          </c:extLst>
        </c:ser>
        <c:ser>
          <c:idx val="2"/>
          <c:order val="2"/>
          <c:tx>
            <c:strRef>
              <c:f>Sheet1!$D$1</c:f>
              <c:strCache>
                <c:ptCount val="1"/>
                <c:pt idx="0">
                  <c:v>Series 3</c:v>
                </c:pt>
              </c:strCache>
            </c:strRef>
          </c:tx>
          <c:spPr>
            <a:solidFill>
              <a:schemeClr val="accent3"/>
            </a:solidFill>
            <a:ln/>
            <a:effectLst/>
            <a:sp3d/>
          </c:spP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371-4BCB-B617-46151644B702}"/>
            </c:ext>
          </c:extLst>
        </c:ser>
        <c:bandFmts>
          <c:bandFmt>
            <c:idx val="0"/>
            <c:spPr>
              <a:solidFill>
                <a:schemeClr val="accent1"/>
              </a:solidFill>
              <a:ln/>
              <a:effectLst/>
              <a:sp3d/>
            </c:spPr>
          </c:bandFmt>
          <c:bandFmt>
            <c:idx val="1"/>
            <c:spPr>
              <a:solidFill>
                <a:schemeClr val="accent2"/>
              </a:solidFill>
              <a:ln/>
              <a:effectLst/>
              <a:sp3d/>
            </c:spPr>
          </c:bandFmt>
          <c:bandFmt>
            <c:idx val="2"/>
            <c:spPr>
              <a:solidFill>
                <a:schemeClr val="accent3"/>
              </a:solidFill>
              <a:ln/>
              <a:effectLst/>
              <a:sp3d/>
            </c:spPr>
          </c:bandFmt>
          <c:bandFmt>
            <c:idx val="3"/>
            <c:spPr>
              <a:solidFill>
                <a:schemeClr val="accent4"/>
              </a:solidFill>
              <a:ln/>
              <a:effectLst/>
              <a:sp3d/>
            </c:spPr>
          </c:bandFmt>
          <c:bandFmt>
            <c:idx val="4"/>
            <c:spPr>
              <a:solidFill>
                <a:schemeClr val="accent5"/>
              </a:solidFill>
              <a:ln/>
              <a:effectLst/>
              <a:sp3d/>
            </c:spPr>
          </c:bandFmt>
          <c:bandFmt>
            <c:idx val="5"/>
            <c:spPr>
              <a:solidFill>
                <a:schemeClr val="accent6"/>
              </a:solidFill>
              <a:ln/>
              <a:effectLst/>
              <a:sp3d/>
            </c:spPr>
          </c:bandFmt>
          <c:bandFmt>
            <c:idx val="6"/>
            <c:spPr>
              <a:solidFill>
                <a:schemeClr val="accent1">
                  <a:lumMod val="60000"/>
                </a:schemeClr>
              </a:solidFill>
              <a:ln/>
              <a:effectLst/>
              <a:sp3d/>
            </c:spPr>
          </c:bandFmt>
          <c:bandFmt>
            <c:idx val="7"/>
            <c:spPr>
              <a:solidFill>
                <a:schemeClr val="accent2">
                  <a:lumMod val="60000"/>
                </a:schemeClr>
              </a:solidFill>
              <a:ln/>
              <a:effectLst/>
              <a:sp3d/>
            </c:spPr>
          </c:bandFmt>
          <c:bandFmt>
            <c:idx val="8"/>
            <c:spPr>
              <a:solidFill>
                <a:schemeClr val="accent3">
                  <a:lumMod val="60000"/>
                </a:schemeClr>
              </a:solidFill>
              <a:ln/>
              <a:effectLst/>
              <a:sp3d/>
            </c:spPr>
          </c:bandFmt>
          <c:bandFmt>
            <c:idx val="9"/>
            <c:spPr>
              <a:solidFill>
                <a:schemeClr val="accent4">
                  <a:lumMod val="60000"/>
                </a:schemeClr>
              </a:solidFill>
              <a:ln/>
              <a:effectLst/>
              <a:sp3d/>
            </c:spPr>
          </c:bandFmt>
          <c:bandFmt>
            <c:idx val="10"/>
            <c:spPr>
              <a:solidFill>
                <a:schemeClr val="accent5">
                  <a:lumMod val="60000"/>
                </a:schemeClr>
              </a:solidFill>
              <a:ln/>
              <a:effectLst/>
              <a:sp3d/>
            </c:spPr>
          </c:bandFmt>
          <c:bandFmt>
            <c:idx val="11"/>
            <c:spPr>
              <a:solidFill>
                <a:schemeClr val="accent6">
                  <a:lumMod val="60000"/>
                </a:schemeClr>
              </a:solidFill>
              <a:ln/>
              <a:effectLst/>
              <a:sp3d/>
            </c:spPr>
          </c:bandFmt>
          <c:bandFmt>
            <c:idx val="12"/>
            <c:spPr>
              <a:solidFill>
                <a:schemeClr val="accent1">
                  <a:lumMod val="80000"/>
                  <a:lumOff val="20000"/>
                </a:schemeClr>
              </a:solidFill>
              <a:ln/>
              <a:effectLst/>
              <a:sp3d/>
            </c:spPr>
          </c:bandFmt>
          <c:bandFmt>
            <c:idx val="13"/>
            <c:spPr>
              <a:solidFill>
                <a:schemeClr val="accent2">
                  <a:lumMod val="80000"/>
                  <a:lumOff val="20000"/>
                </a:schemeClr>
              </a:solidFill>
              <a:ln/>
              <a:effectLst/>
              <a:sp3d/>
            </c:spPr>
          </c:bandFmt>
          <c:bandFmt>
            <c:idx val="14"/>
            <c:spPr>
              <a:solidFill>
                <a:schemeClr val="accent3">
                  <a:lumMod val="80000"/>
                  <a:lumOff val="20000"/>
                </a:schemeClr>
              </a:solidFill>
              <a:ln/>
              <a:effectLst/>
              <a:sp3d/>
            </c:spPr>
          </c:bandFmt>
        </c:bandFmts>
        <c:axId val="354773072"/>
        <c:axId val="354772240"/>
        <c:axId val="475785808"/>
      </c:surface3DChart>
      <c:catAx>
        <c:axId val="3547730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4772240"/>
        <c:crosses val="autoZero"/>
        <c:auto val="1"/>
        <c:lblAlgn val="ctr"/>
        <c:lblOffset val="100"/>
        <c:noMultiLvlLbl val="0"/>
      </c:catAx>
      <c:valAx>
        <c:axId val="35477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4773072"/>
        <c:crosses val="autoZero"/>
        <c:crossBetween val="midCat"/>
      </c:valAx>
      <c:serAx>
        <c:axId val="475785808"/>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4772240"/>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Sheet1!$A$2:$A$77</cx:f>
        <cx:lvl ptCount="76" formatCode="Standard">
          <cx:pt idx="0">11</cx:pt>
          <cx:pt idx="1">13</cx:pt>
          <cx:pt idx="2">30</cx:pt>
          <cx:pt idx="3">23</cx:pt>
          <cx:pt idx="4">25</cx:pt>
          <cx:pt idx="5">36</cx:pt>
          <cx:pt idx="6">26</cx:pt>
          <cx:pt idx="7">6</cx:pt>
          <cx:pt idx="8">17</cx:pt>
          <cx:pt idx="9">8</cx:pt>
          <cx:pt idx="10">8</cx:pt>
          <cx:pt idx="11">29</cx:pt>
          <cx:pt idx="12">29</cx:pt>
          <cx:pt idx="13">29</cx:pt>
          <cx:pt idx="14">9</cx:pt>
          <cx:pt idx="15">9</cx:pt>
          <cx:pt idx="16">10</cx:pt>
          <cx:pt idx="17">10</cx:pt>
          <cx:pt idx="18">3</cx:pt>
          <cx:pt idx="19">1</cx:pt>
          <cx:pt idx="20">10</cx:pt>
          <cx:pt idx="21">10</cx:pt>
          <cx:pt idx="22">11</cx:pt>
          <cx:pt idx="23">21</cx:pt>
          <cx:pt idx="24">1</cx:pt>
          <cx:pt idx="27">11</cx:pt>
          <cx:pt idx="28">12</cx:pt>
          <cx:pt idx="29">12</cx:pt>
          <cx:pt idx="30">12</cx:pt>
          <cx:pt idx="31">12</cx:pt>
          <cx:pt idx="32">12</cx:pt>
          <cx:pt idx="33">12</cx:pt>
          <cx:pt idx="34">13</cx:pt>
          <cx:pt idx="35">13</cx:pt>
          <cx:pt idx="36">13</cx:pt>
          <cx:pt idx="37">13</cx:pt>
          <cx:pt idx="38">13</cx:pt>
          <cx:pt idx="39">4</cx:pt>
          <cx:pt idx="40">14</cx:pt>
          <cx:pt idx="41">14</cx:pt>
          <cx:pt idx="42">14</cx:pt>
          <cx:pt idx="43">14</cx:pt>
          <cx:pt idx="44">14</cx:pt>
          <cx:pt idx="45">15</cx:pt>
          <cx:pt idx="46">15</cx:pt>
          <cx:pt idx="47">15</cx:pt>
          <cx:pt idx="48">15</cx:pt>
          <cx:pt idx="49">15</cx:pt>
          <cx:pt idx="50">15</cx:pt>
          <cx:pt idx="51">15</cx:pt>
          <cx:pt idx="52">15</cx:pt>
          <cx:pt idx="53">16</cx:pt>
          <cx:pt idx="54">16</cx:pt>
          <cx:pt idx="55">16</cx:pt>
          <cx:pt idx="56">16</cx:pt>
          <cx:pt idx="57">17</cx:pt>
          <cx:pt idx="58">17</cx:pt>
          <cx:pt idx="59">17</cx:pt>
          <cx:pt idx="60">17</cx:pt>
          <cx:pt idx="61">17</cx:pt>
          <cx:pt idx="62">17</cx:pt>
          <cx:pt idx="63">18</cx:pt>
          <cx:pt idx="64">18</cx:pt>
          <cx:pt idx="65">18</cx:pt>
          <cx:pt idx="66">18</cx:pt>
          <cx:pt idx="67">19</cx:pt>
          <cx:pt idx="68">19</cx:pt>
          <cx:pt idx="70">20</cx:pt>
          <cx:pt idx="71">21</cx:pt>
          <cx:pt idx="72">22</cx:pt>
        </cx:lvl>
      </cx:numDim>
    </cx:data>
  </cx:chartData>
  <cx:chart>
    <cx:plotArea>
      <cx:plotAreaRegion>
        <cx:series layoutId="clusteredColumn" uniqueId="{89ED34B2-D5AA-44C4-868A-E9CBEDBEB63E}">
          <cx:tx>
            <cx:txData>
              <cx:f>Sheet1!$A$1</cx:f>
              <cx:v>Series1</cx:v>
            </cx:txData>
          </cx:tx>
          <cx:dataLabels>
            <cx:visibility seriesName="0" categoryName="0" value="1"/>
          </cx:dataLabels>
          <cx:dataId val="0"/>
          <cx:layoutPr>
            <cx:binning intervalClosed="r"/>
          </cx:layoutPr>
        </cx:series>
      </cx:plotAreaRegion>
      <cx:axis id="0" hidden="1">
        <cx:catScaling gapWidth="0"/>
        <cx:tickLabels/>
      </cx:axis>
      <cx:axis id="1">
        <cx:valScaling/>
        <cx:tickLabels/>
      </cx:axis>
    </cx:plotArea>
  </cx:chart>
</cx: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99EEBC-801D-48ED-B535-298BB7EDD6B9}" type="datetimeFigureOut">
              <a:rPr lang="fr-CA" smtClean="0"/>
              <a:t>2023-06-08</a:t>
            </a:fld>
            <a:endParaRPr lang="fr-C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EDE7FE-8B5A-4903-B85A-8040D05696C6}" type="slidenum">
              <a:rPr lang="fr-CA" smtClean="0"/>
              <a:t>‹#›</a:t>
            </a:fld>
            <a:endParaRPr lang="fr-CA"/>
          </a:p>
        </p:txBody>
      </p:sp>
    </p:spTree>
    <p:extLst>
      <p:ext uri="{BB962C8B-B14F-4D97-AF65-F5344CB8AC3E}">
        <p14:creationId xmlns:p14="http://schemas.microsoft.com/office/powerpoint/2010/main" val="482858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CC462C-9F76-4357-BB19-A4DE8D8E1FB0}" type="datetimeFigureOut">
              <a:rPr lang="fr-CA" smtClean="0"/>
              <a:t>2023-06-08</a:t>
            </a:fld>
            <a:endParaRPr lang="fr-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EF6E3F-7229-435D-9B4A-E0ABCDF45996}" type="slidenum">
              <a:rPr lang="fr-CA" smtClean="0"/>
              <a:t>‹#›</a:t>
            </a:fld>
            <a:endParaRPr lang="fr-CA"/>
          </a:p>
        </p:txBody>
      </p:sp>
    </p:spTree>
    <p:extLst>
      <p:ext uri="{BB962C8B-B14F-4D97-AF65-F5344CB8AC3E}">
        <p14:creationId xmlns:p14="http://schemas.microsoft.com/office/powerpoint/2010/main" val="332869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a:t>
            </a:fld>
            <a:endParaRPr lang="fr-CA"/>
          </a:p>
        </p:txBody>
      </p:sp>
    </p:spTree>
    <p:extLst>
      <p:ext uri="{BB962C8B-B14F-4D97-AF65-F5344CB8AC3E}">
        <p14:creationId xmlns:p14="http://schemas.microsoft.com/office/powerpoint/2010/main" val="2036297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a:t>
            </a:fld>
            <a:endParaRPr lang="fr-CA"/>
          </a:p>
        </p:txBody>
      </p:sp>
    </p:spTree>
    <p:extLst>
      <p:ext uri="{BB962C8B-B14F-4D97-AF65-F5344CB8AC3E}">
        <p14:creationId xmlns:p14="http://schemas.microsoft.com/office/powerpoint/2010/main" val="3246781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a:t>
            </a:fld>
            <a:endParaRPr lang="fr-CA"/>
          </a:p>
        </p:txBody>
      </p:sp>
    </p:spTree>
    <p:extLst>
      <p:ext uri="{BB962C8B-B14F-4D97-AF65-F5344CB8AC3E}">
        <p14:creationId xmlns:p14="http://schemas.microsoft.com/office/powerpoint/2010/main" val="1520909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a:t>
            </a:fld>
            <a:endParaRPr lang="fr-CA"/>
          </a:p>
        </p:txBody>
      </p:sp>
    </p:spTree>
    <p:extLst>
      <p:ext uri="{BB962C8B-B14F-4D97-AF65-F5344CB8AC3E}">
        <p14:creationId xmlns:p14="http://schemas.microsoft.com/office/powerpoint/2010/main" val="126759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a:t>
            </a:fld>
            <a:endParaRPr lang="fr-CA"/>
          </a:p>
        </p:txBody>
      </p:sp>
    </p:spTree>
    <p:extLst>
      <p:ext uri="{BB962C8B-B14F-4D97-AF65-F5344CB8AC3E}">
        <p14:creationId xmlns:p14="http://schemas.microsoft.com/office/powerpoint/2010/main" val="3899486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a:t>
            </a:fld>
            <a:endParaRPr lang="fr-CA"/>
          </a:p>
        </p:txBody>
      </p:sp>
    </p:spTree>
    <p:extLst>
      <p:ext uri="{BB962C8B-B14F-4D97-AF65-F5344CB8AC3E}">
        <p14:creationId xmlns:p14="http://schemas.microsoft.com/office/powerpoint/2010/main" val="1652673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a:t>
            </a:fld>
            <a:endParaRPr lang="fr-CA"/>
          </a:p>
        </p:txBody>
      </p:sp>
    </p:spTree>
    <p:extLst>
      <p:ext uri="{BB962C8B-B14F-4D97-AF65-F5344CB8AC3E}">
        <p14:creationId xmlns:p14="http://schemas.microsoft.com/office/powerpoint/2010/main" val="4223367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8</a:t>
            </a:fld>
            <a:endParaRPr lang="fr-CA"/>
          </a:p>
        </p:txBody>
      </p:sp>
    </p:spTree>
    <p:extLst>
      <p:ext uri="{BB962C8B-B14F-4D97-AF65-F5344CB8AC3E}">
        <p14:creationId xmlns:p14="http://schemas.microsoft.com/office/powerpoint/2010/main" val="331990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9</a:t>
            </a:fld>
            <a:endParaRPr lang="fr-CA"/>
          </a:p>
        </p:txBody>
      </p:sp>
    </p:spTree>
    <p:extLst>
      <p:ext uri="{BB962C8B-B14F-4D97-AF65-F5344CB8AC3E}">
        <p14:creationId xmlns:p14="http://schemas.microsoft.com/office/powerpoint/2010/main" val="973746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10</a:t>
            </a:fld>
            <a:endParaRPr lang="fr-CA"/>
          </a:p>
        </p:txBody>
      </p:sp>
    </p:spTree>
    <p:extLst>
      <p:ext uri="{BB962C8B-B14F-4D97-AF65-F5344CB8AC3E}">
        <p14:creationId xmlns:p14="http://schemas.microsoft.com/office/powerpoint/2010/main" val="1166477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11</a:t>
            </a:fld>
            <a:endParaRPr lang="fr-CA"/>
          </a:p>
        </p:txBody>
      </p:sp>
    </p:spTree>
    <p:extLst>
      <p:ext uri="{BB962C8B-B14F-4D97-AF65-F5344CB8AC3E}">
        <p14:creationId xmlns:p14="http://schemas.microsoft.com/office/powerpoint/2010/main" val="3581542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12</a:t>
            </a:fld>
            <a:endParaRPr lang="fr-CA"/>
          </a:p>
        </p:txBody>
      </p:sp>
    </p:spTree>
    <p:extLst>
      <p:ext uri="{BB962C8B-B14F-4D97-AF65-F5344CB8AC3E}">
        <p14:creationId xmlns:p14="http://schemas.microsoft.com/office/powerpoint/2010/main" val="1617189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13</a:t>
            </a:fld>
            <a:endParaRPr lang="fr-CA"/>
          </a:p>
        </p:txBody>
      </p:sp>
    </p:spTree>
    <p:extLst>
      <p:ext uri="{BB962C8B-B14F-4D97-AF65-F5344CB8AC3E}">
        <p14:creationId xmlns:p14="http://schemas.microsoft.com/office/powerpoint/2010/main" val="924161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14</a:t>
            </a:fld>
            <a:endParaRPr lang="fr-CA"/>
          </a:p>
        </p:txBody>
      </p:sp>
    </p:spTree>
    <p:extLst>
      <p:ext uri="{BB962C8B-B14F-4D97-AF65-F5344CB8AC3E}">
        <p14:creationId xmlns:p14="http://schemas.microsoft.com/office/powerpoint/2010/main" val="575348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15</a:t>
            </a:fld>
            <a:endParaRPr lang="fr-CA"/>
          </a:p>
        </p:txBody>
      </p:sp>
    </p:spTree>
    <p:extLst>
      <p:ext uri="{BB962C8B-B14F-4D97-AF65-F5344CB8AC3E}">
        <p14:creationId xmlns:p14="http://schemas.microsoft.com/office/powerpoint/2010/main" val="2843900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16</a:t>
            </a:fld>
            <a:endParaRPr lang="fr-CA"/>
          </a:p>
        </p:txBody>
      </p:sp>
    </p:spTree>
    <p:extLst>
      <p:ext uri="{BB962C8B-B14F-4D97-AF65-F5344CB8AC3E}">
        <p14:creationId xmlns:p14="http://schemas.microsoft.com/office/powerpoint/2010/main" val="1832842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17</a:t>
            </a:fld>
            <a:endParaRPr lang="fr-CA"/>
          </a:p>
        </p:txBody>
      </p:sp>
    </p:spTree>
    <p:extLst>
      <p:ext uri="{BB962C8B-B14F-4D97-AF65-F5344CB8AC3E}">
        <p14:creationId xmlns:p14="http://schemas.microsoft.com/office/powerpoint/2010/main" val="2438387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18</a:t>
            </a:fld>
            <a:endParaRPr lang="fr-CA"/>
          </a:p>
        </p:txBody>
      </p:sp>
    </p:spTree>
    <p:extLst>
      <p:ext uri="{BB962C8B-B14F-4D97-AF65-F5344CB8AC3E}">
        <p14:creationId xmlns:p14="http://schemas.microsoft.com/office/powerpoint/2010/main" val="3172619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19</a:t>
            </a:fld>
            <a:endParaRPr lang="fr-CA"/>
          </a:p>
        </p:txBody>
      </p:sp>
    </p:spTree>
    <p:extLst>
      <p:ext uri="{BB962C8B-B14F-4D97-AF65-F5344CB8AC3E}">
        <p14:creationId xmlns:p14="http://schemas.microsoft.com/office/powerpoint/2010/main" val="301135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20</a:t>
            </a:fld>
            <a:endParaRPr lang="fr-CA"/>
          </a:p>
        </p:txBody>
      </p:sp>
    </p:spTree>
    <p:extLst>
      <p:ext uri="{BB962C8B-B14F-4D97-AF65-F5344CB8AC3E}">
        <p14:creationId xmlns:p14="http://schemas.microsoft.com/office/powerpoint/2010/main" val="3494898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21</a:t>
            </a:fld>
            <a:endParaRPr lang="fr-CA"/>
          </a:p>
        </p:txBody>
      </p:sp>
    </p:spTree>
    <p:extLst>
      <p:ext uri="{BB962C8B-B14F-4D97-AF65-F5344CB8AC3E}">
        <p14:creationId xmlns:p14="http://schemas.microsoft.com/office/powerpoint/2010/main" val="1591343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22</a:t>
            </a:fld>
            <a:endParaRPr lang="fr-CA"/>
          </a:p>
        </p:txBody>
      </p:sp>
    </p:spTree>
    <p:extLst>
      <p:ext uri="{BB962C8B-B14F-4D97-AF65-F5344CB8AC3E}">
        <p14:creationId xmlns:p14="http://schemas.microsoft.com/office/powerpoint/2010/main" val="3449606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23</a:t>
            </a:fld>
            <a:endParaRPr lang="fr-CA"/>
          </a:p>
        </p:txBody>
      </p:sp>
    </p:spTree>
    <p:extLst>
      <p:ext uri="{BB962C8B-B14F-4D97-AF65-F5344CB8AC3E}">
        <p14:creationId xmlns:p14="http://schemas.microsoft.com/office/powerpoint/2010/main" val="23464945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24</a:t>
            </a:fld>
            <a:endParaRPr lang="fr-CA"/>
          </a:p>
        </p:txBody>
      </p:sp>
    </p:spTree>
    <p:extLst>
      <p:ext uri="{BB962C8B-B14F-4D97-AF65-F5344CB8AC3E}">
        <p14:creationId xmlns:p14="http://schemas.microsoft.com/office/powerpoint/2010/main" val="3895697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25</a:t>
            </a:fld>
            <a:endParaRPr lang="fr-CA"/>
          </a:p>
        </p:txBody>
      </p:sp>
    </p:spTree>
    <p:extLst>
      <p:ext uri="{BB962C8B-B14F-4D97-AF65-F5344CB8AC3E}">
        <p14:creationId xmlns:p14="http://schemas.microsoft.com/office/powerpoint/2010/main" val="81933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26</a:t>
            </a:fld>
            <a:endParaRPr lang="fr-CA"/>
          </a:p>
        </p:txBody>
      </p:sp>
    </p:spTree>
    <p:extLst>
      <p:ext uri="{BB962C8B-B14F-4D97-AF65-F5344CB8AC3E}">
        <p14:creationId xmlns:p14="http://schemas.microsoft.com/office/powerpoint/2010/main" val="2216354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27</a:t>
            </a:fld>
            <a:endParaRPr lang="fr-CA"/>
          </a:p>
        </p:txBody>
      </p:sp>
    </p:spTree>
    <p:extLst>
      <p:ext uri="{BB962C8B-B14F-4D97-AF65-F5344CB8AC3E}">
        <p14:creationId xmlns:p14="http://schemas.microsoft.com/office/powerpoint/2010/main" val="907218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28</a:t>
            </a:fld>
            <a:endParaRPr lang="fr-CA"/>
          </a:p>
        </p:txBody>
      </p:sp>
    </p:spTree>
    <p:extLst>
      <p:ext uri="{BB962C8B-B14F-4D97-AF65-F5344CB8AC3E}">
        <p14:creationId xmlns:p14="http://schemas.microsoft.com/office/powerpoint/2010/main" val="2581688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29</a:t>
            </a:fld>
            <a:endParaRPr lang="fr-CA"/>
          </a:p>
        </p:txBody>
      </p:sp>
    </p:spTree>
    <p:extLst>
      <p:ext uri="{BB962C8B-B14F-4D97-AF65-F5344CB8AC3E}">
        <p14:creationId xmlns:p14="http://schemas.microsoft.com/office/powerpoint/2010/main" val="4139659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30</a:t>
            </a:fld>
            <a:endParaRPr lang="fr-CA"/>
          </a:p>
        </p:txBody>
      </p:sp>
    </p:spTree>
    <p:extLst>
      <p:ext uri="{BB962C8B-B14F-4D97-AF65-F5344CB8AC3E}">
        <p14:creationId xmlns:p14="http://schemas.microsoft.com/office/powerpoint/2010/main" val="472163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31</a:t>
            </a:fld>
            <a:endParaRPr lang="fr-CA"/>
          </a:p>
        </p:txBody>
      </p:sp>
    </p:spTree>
    <p:extLst>
      <p:ext uri="{BB962C8B-B14F-4D97-AF65-F5344CB8AC3E}">
        <p14:creationId xmlns:p14="http://schemas.microsoft.com/office/powerpoint/2010/main" val="8260903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32</a:t>
            </a:fld>
            <a:endParaRPr lang="fr-CA"/>
          </a:p>
        </p:txBody>
      </p:sp>
    </p:spTree>
    <p:extLst>
      <p:ext uri="{BB962C8B-B14F-4D97-AF65-F5344CB8AC3E}">
        <p14:creationId xmlns:p14="http://schemas.microsoft.com/office/powerpoint/2010/main" val="38019998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33</a:t>
            </a:fld>
            <a:endParaRPr lang="fr-CA"/>
          </a:p>
        </p:txBody>
      </p:sp>
    </p:spTree>
    <p:extLst>
      <p:ext uri="{BB962C8B-B14F-4D97-AF65-F5344CB8AC3E}">
        <p14:creationId xmlns:p14="http://schemas.microsoft.com/office/powerpoint/2010/main" val="6444242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34</a:t>
            </a:fld>
            <a:endParaRPr lang="fr-CA"/>
          </a:p>
        </p:txBody>
      </p:sp>
    </p:spTree>
    <p:extLst>
      <p:ext uri="{BB962C8B-B14F-4D97-AF65-F5344CB8AC3E}">
        <p14:creationId xmlns:p14="http://schemas.microsoft.com/office/powerpoint/2010/main" val="3417675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35</a:t>
            </a:fld>
            <a:endParaRPr lang="fr-CA"/>
          </a:p>
        </p:txBody>
      </p:sp>
    </p:spTree>
    <p:extLst>
      <p:ext uri="{BB962C8B-B14F-4D97-AF65-F5344CB8AC3E}">
        <p14:creationId xmlns:p14="http://schemas.microsoft.com/office/powerpoint/2010/main" val="4267740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36</a:t>
            </a:fld>
            <a:endParaRPr lang="fr-CA"/>
          </a:p>
        </p:txBody>
      </p:sp>
    </p:spTree>
    <p:extLst>
      <p:ext uri="{BB962C8B-B14F-4D97-AF65-F5344CB8AC3E}">
        <p14:creationId xmlns:p14="http://schemas.microsoft.com/office/powerpoint/2010/main" val="34150132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37</a:t>
            </a:fld>
            <a:endParaRPr lang="fr-CA"/>
          </a:p>
        </p:txBody>
      </p:sp>
    </p:spTree>
    <p:extLst>
      <p:ext uri="{BB962C8B-B14F-4D97-AF65-F5344CB8AC3E}">
        <p14:creationId xmlns:p14="http://schemas.microsoft.com/office/powerpoint/2010/main" val="39766671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38</a:t>
            </a:fld>
            <a:endParaRPr lang="fr-CA"/>
          </a:p>
        </p:txBody>
      </p:sp>
    </p:spTree>
    <p:extLst>
      <p:ext uri="{BB962C8B-B14F-4D97-AF65-F5344CB8AC3E}">
        <p14:creationId xmlns:p14="http://schemas.microsoft.com/office/powerpoint/2010/main" val="250304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39</a:t>
            </a:fld>
            <a:endParaRPr lang="fr-CA"/>
          </a:p>
        </p:txBody>
      </p:sp>
    </p:spTree>
    <p:extLst>
      <p:ext uri="{BB962C8B-B14F-4D97-AF65-F5344CB8AC3E}">
        <p14:creationId xmlns:p14="http://schemas.microsoft.com/office/powerpoint/2010/main" val="1641764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40</a:t>
            </a:fld>
            <a:endParaRPr lang="fr-CA"/>
          </a:p>
        </p:txBody>
      </p:sp>
    </p:spTree>
    <p:extLst>
      <p:ext uri="{BB962C8B-B14F-4D97-AF65-F5344CB8AC3E}">
        <p14:creationId xmlns:p14="http://schemas.microsoft.com/office/powerpoint/2010/main" val="671969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41</a:t>
            </a:fld>
            <a:endParaRPr lang="fr-CA"/>
          </a:p>
        </p:txBody>
      </p:sp>
    </p:spTree>
    <p:extLst>
      <p:ext uri="{BB962C8B-B14F-4D97-AF65-F5344CB8AC3E}">
        <p14:creationId xmlns:p14="http://schemas.microsoft.com/office/powerpoint/2010/main" val="229991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42</a:t>
            </a:fld>
            <a:endParaRPr lang="fr-CA"/>
          </a:p>
        </p:txBody>
      </p:sp>
    </p:spTree>
    <p:extLst>
      <p:ext uri="{BB962C8B-B14F-4D97-AF65-F5344CB8AC3E}">
        <p14:creationId xmlns:p14="http://schemas.microsoft.com/office/powerpoint/2010/main" val="797890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43</a:t>
            </a:fld>
            <a:endParaRPr lang="fr-CA"/>
          </a:p>
        </p:txBody>
      </p:sp>
    </p:spTree>
    <p:extLst>
      <p:ext uri="{BB962C8B-B14F-4D97-AF65-F5344CB8AC3E}">
        <p14:creationId xmlns:p14="http://schemas.microsoft.com/office/powerpoint/2010/main" val="28396168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44</a:t>
            </a:fld>
            <a:endParaRPr lang="fr-CA"/>
          </a:p>
        </p:txBody>
      </p:sp>
    </p:spTree>
    <p:extLst>
      <p:ext uri="{BB962C8B-B14F-4D97-AF65-F5344CB8AC3E}">
        <p14:creationId xmlns:p14="http://schemas.microsoft.com/office/powerpoint/2010/main" val="35805224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45</a:t>
            </a:fld>
            <a:endParaRPr lang="fr-CA"/>
          </a:p>
        </p:txBody>
      </p:sp>
    </p:spTree>
    <p:extLst>
      <p:ext uri="{BB962C8B-B14F-4D97-AF65-F5344CB8AC3E}">
        <p14:creationId xmlns:p14="http://schemas.microsoft.com/office/powerpoint/2010/main" val="36929700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46</a:t>
            </a:fld>
            <a:endParaRPr lang="fr-CA"/>
          </a:p>
        </p:txBody>
      </p:sp>
    </p:spTree>
    <p:extLst>
      <p:ext uri="{BB962C8B-B14F-4D97-AF65-F5344CB8AC3E}">
        <p14:creationId xmlns:p14="http://schemas.microsoft.com/office/powerpoint/2010/main" val="2615251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47</a:t>
            </a:fld>
            <a:endParaRPr lang="fr-CA"/>
          </a:p>
        </p:txBody>
      </p:sp>
    </p:spTree>
    <p:extLst>
      <p:ext uri="{BB962C8B-B14F-4D97-AF65-F5344CB8AC3E}">
        <p14:creationId xmlns:p14="http://schemas.microsoft.com/office/powerpoint/2010/main" val="3844941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48</a:t>
            </a:fld>
            <a:endParaRPr lang="fr-CA"/>
          </a:p>
        </p:txBody>
      </p:sp>
    </p:spTree>
    <p:extLst>
      <p:ext uri="{BB962C8B-B14F-4D97-AF65-F5344CB8AC3E}">
        <p14:creationId xmlns:p14="http://schemas.microsoft.com/office/powerpoint/2010/main" val="8472260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49</a:t>
            </a:fld>
            <a:endParaRPr lang="fr-CA"/>
          </a:p>
        </p:txBody>
      </p:sp>
    </p:spTree>
    <p:extLst>
      <p:ext uri="{BB962C8B-B14F-4D97-AF65-F5344CB8AC3E}">
        <p14:creationId xmlns:p14="http://schemas.microsoft.com/office/powerpoint/2010/main" val="29287994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50</a:t>
            </a:fld>
            <a:endParaRPr lang="fr-CA"/>
          </a:p>
        </p:txBody>
      </p:sp>
    </p:spTree>
    <p:extLst>
      <p:ext uri="{BB962C8B-B14F-4D97-AF65-F5344CB8AC3E}">
        <p14:creationId xmlns:p14="http://schemas.microsoft.com/office/powerpoint/2010/main" val="34024384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51</a:t>
            </a:fld>
            <a:endParaRPr lang="fr-CA"/>
          </a:p>
        </p:txBody>
      </p:sp>
    </p:spTree>
    <p:extLst>
      <p:ext uri="{BB962C8B-B14F-4D97-AF65-F5344CB8AC3E}">
        <p14:creationId xmlns:p14="http://schemas.microsoft.com/office/powerpoint/2010/main" val="36188825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52</a:t>
            </a:fld>
            <a:endParaRPr lang="fr-CA"/>
          </a:p>
        </p:txBody>
      </p:sp>
    </p:spTree>
    <p:extLst>
      <p:ext uri="{BB962C8B-B14F-4D97-AF65-F5344CB8AC3E}">
        <p14:creationId xmlns:p14="http://schemas.microsoft.com/office/powerpoint/2010/main" val="42800989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53</a:t>
            </a:fld>
            <a:endParaRPr lang="fr-CA"/>
          </a:p>
        </p:txBody>
      </p:sp>
    </p:spTree>
    <p:extLst>
      <p:ext uri="{BB962C8B-B14F-4D97-AF65-F5344CB8AC3E}">
        <p14:creationId xmlns:p14="http://schemas.microsoft.com/office/powerpoint/2010/main" val="845290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54</a:t>
            </a:fld>
            <a:endParaRPr lang="fr-CA"/>
          </a:p>
        </p:txBody>
      </p:sp>
    </p:spTree>
    <p:extLst>
      <p:ext uri="{BB962C8B-B14F-4D97-AF65-F5344CB8AC3E}">
        <p14:creationId xmlns:p14="http://schemas.microsoft.com/office/powerpoint/2010/main" val="32993547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55</a:t>
            </a:fld>
            <a:endParaRPr lang="fr-CA"/>
          </a:p>
        </p:txBody>
      </p:sp>
    </p:spTree>
    <p:extLst>
      <p:ext uri="{BB962C8B-B14F-4D97-AF65-F5344CB8AC3E}">
        <p14:creationId xmlns:p14="http://schemas.microsoft.com/office/powerpoint/2010/main" val="35971225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56</a:t>
            </a:fld>
            <a:endParaRPr lang="fr-CA"/>
          </a:p>
        </p:txBody>
      </p:sp>
    </p:spTree>
    <p:extLst>
      <p:ext uri="{BB962C8B-B14F-4D97-AF65-F5344CB8AC3E}">
        <p14:creationId xmlns:p14="http://schemas.microsoft.com/office/powerpoint/2010/main" val="3167538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57</a:t>
            </a:fld>
            <a:endParaRPr lang="fr-CA"/>
          </a:p>
        </p:txBody>
      </p:sp>
    </p:spTree>
    <p:extLst>
      <p:ext uri="{BB962C8B-B14F-4D97-AF65-F5344CB8AC3E}">
        <p14:creationId xmlns:p14="http://schemas.microsoft.com/office/powerpoint/2010/main" val="42179091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58</a:t>
            </a:fld>
            <a:endParaRPr lang="fr-CA"/>
          </a:p>
        </p:txBody>
      </p:sp>
    </p:spTree>
    <p:extLst>
      <p:ext uri="{BB962C8B-B14F-4D97-AF65-F5344CB8AC3E}">
        <p14:creationId xmlns:p14="http://schemas.microsoft.com/office/powerpoint/2010/main" val="17556154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59</a:t>
            </a:fld>
            <a:endParaRPr lang="fr-CA"/>
          </a:p>
        </p:txBody>
      </p:sp>
    </p:spTree>
    <p:extLst>
      <p:ext uri="{BB962C8B-B14F-4D97-AF65-F5344CB8AC3E}">
        <p14:creationId xmlns:p14="http://schemas.microsoft.com/office/powerpoint/2010/main" val="24657895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60</a:t>
            </a:fld>
            <a:endParaRPr lang="fr-CA"/>
          </a:p>
        </p:txBody>
      </p:sp>
    </p:spTree>
    <p:extLst>
      <p:ext uri="{BB962C8B-B14F-4D97-AF65-F5344CB8AC3E}">
        <p14:creationId xmlns:p14="http://schemas.microsoft.com/office/powerpoint/2010/main" val="8468179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61</a:t>
            </a:fld>
            <a:endParaRPr lang="fr-CA"/>
          </a:p>
        </p:txBody>
      </p:sp>
    </p:spTree>
    <p:extLst>
      <p:ext uri="{BB962C8B-B14F-4D97-AF65-F5344CB8AC3E}">
        <p14:creationId xmlns:p14="http://schemas.microsoft.com/office/powerpoint/2010/main" val="1350545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62</a:t>
            </a:fld>
            <a:endParaRPr lang="fr-CA"/>
          </a:p>
        </p:txBody>
      </p:sp>
    </p:spTree>
    <p:extLst>
      <p:ext uri="{BB962C8B-B14F-4D97-AF65-F5344CB8AC3E}">
        <p14:creationId xmlns:p14="http://schemas.microsoft.com/office/powerpoint/2010/main" val="32882851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63</a:t>
            </a:fld>
            <a:endParaRPr lang="fr-CA"/>
          </a:p>
        </p:txBody>
      </p:sp>
    </p:spTree>
    <p:extLst>
      <p:ext uri="{BB962C8B-B14F-4D97-AF65-F5344CB8AC3E}">
        <p14:creationId xmlns:p14="http://schemas.microsoft.com/office/powerpoint/2010/main" val="32688886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64</a:t>
            </a:fld>
            <a:endParaRPr lang="fr-CA"/>
          </a:p>
        </p:txBody>
      </p:sp>
    </p:spTree>
    <p:extLst>
      <p:ext uri="{BB962C8B-B14F-4D97-AF65-F5344CB8AC3E}">
        <p14:creationId xmlns:p14="http://schemas.microsoft.com/office/powerpoint/2010/main" val="4766052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65</a:t>
            </a:fld>
            <a:endParaRPr lang="fr-CA"/>
          </a:p>
        </p:txBody>
      </p:sp>
    </p:spTree>
    <p:extLst>
      <p:ext uri="{BB962C8B-B14F-4D97-AF65-F5344CB8AC3E}">
        <p14:creationId xmlns:p14="http://schemas.microsoft.com/office/powerpoint/2010/main" val="17312408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66</a:t>
            </a:fld>
            <a:endParaRPr lang="fr-CA"/>
          </a:p>
        </p:txBody>
      </p:sp>
    </p:spTree>
    <p:extLst>
      <p:ext uri="{BB962C8B-B14F-4D97-AF65-F5344CB8AC3E}">
        <p14:creationId xmlns:p14="http://schemas.microsoft.com/office/powerpoint/2010/main" val="6543985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67</a:t>
            </a:fld>
            <a:endParaRPr lang="fr-CA"/>
          </a:p>
        </p:txBody>
      </p:sp>
    </p:spTree>
    <p:extLst>
      <p:ext uri="{BB962C8B-B14F-4D97-AF65-F5344CB8AC3E}">
        <p14:creationId xmlns:p14="http://schemas.microsoft.com/office/powerpoint/2010/main" val="30735294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68</a:t>
            </a:fld>
            <a:endParaRPr lang="fr-CA"/>
          </a:p>
        </p:txBody>
      </p:sp>
    </p:spTree>
    <p:extLst>
      <p:ext uri="{BB962C8B-B14F-4D97-AF65-F5344CB8AC3E}">
        <p14:creationId xmlns:p14="http://schemas.microsoft.com/office/powerpoint/2010/main" val="1513161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69</a:t>
            </a:fld>
            <a:endParaRPr lang="fr-CA"/>
          </a:p>
        </p:txBody>
      </p:sp>
    </p:spTree>
    <p:extLst>
      <p:ext uri="{BB962C8B-B14F-4D97-AF65-F5344CB8AC3E}">
        <p14:creationId xmlns:p14="http://schemas.microsoft.com/office/powerpoint/2010/main" val="34297253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70</a:t>
            </a:fld>
            <a:endParaRPr lang="fr-CA"/>
          </a:p>
        </p:txBody>
      </p:sp>
    </p:spTree>
    <p:extLst>
      <p:ext uri="{BB962C8B-B14F-4D97-AF65-F5344CB8AC3E}">
        <p14:creationId xmlns:p14="http://schemas.microsoft.com/office/powerpoint/2010/main" val="40895964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71</a:t>
            </a:fld>
            <a:endParaRPr lang="fr-CA"/>
          </a:p>
        </p:txBody>
      </p:sp>
    </p:spTree>
    <p:extLst>
      <p:ext uri="{BB962C8B-B14F-4D97-AF65-F5344CB8AC3E}">
        <p14:creationId xmlns:p14="http://schemas.microsoft.com/office/powerpoint/2010/main" val="31262217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72</a:t>
            </a:fld>
            <a:endParaRPr lang="fr-CA"/>
          </a:p>
        </p:txBody>
      </p:sp>
    </p:spTree>
    <p:extLst>
      <p:ext uri="{BB962C8B-B14F-4D97-AF65-F5344CB8AC3E}">
        <p14:creationId xmlns:p14="http://schemas.microsoft.com/office/powerpoint/2010/main" val="6255994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73</a:t>
            </a:fld>
            <a:endParaRPr lang="fr-CA"/>
          </a:p>
        </p:txBody>
      </p:sp>
    </p:spTree>
    <p:extLst>
      <p:ext uri="{BB962C8B-B14F-4D97-AF65-F5344CB8AC3E}">
        <p14:creationId xmlns:p14="http://schemas.microsoft.com/office/powerpoint/2010/main" val="26988212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74</a:t>
            </a:fld>
            <a:endParaRPr lang="fr-CA"/>
          </a:p>
        </p:txBody>
      </p:sp>
    </p:spTree>
    <p:extLst>
      <p:ext uri="{BB962C8B-B14F-4D97-AF65-F5344CB8AC3E}">
        <p14:creationId xmlns:p14="http://schemas.microsoft.com/office/powerpoint/2010/main" val="29776699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75</a:t>
            </a:fld>
            <a:endParaRPr lang="fr-CA"/>
          </a:p>
        </p:txBody>
      </p:sp>
    </p:spTree>
    <p:extLst>
      <p:ext uri="{BB962C8B-B14F-4D97-AF65-F5344CB8AC3E}">
        <p14:creationId xmlns:p14="http://schemas.microsoft.com/office/powerpoint/2010/main" val="734584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76</a:t>
            </a:fld>
            <a:endParaRPr lang="fr-CA"/>
          </a:p>
        </p:txBody>
      </p:sp>
    </p:spTree>
    <p:extLst>
      <p:ext uri="{BB962C8B-B14F-4D97-AF65-F5344CB8AC3E}">
        <p14:creationId xmlns:p14="http://schemas.microsoft.com/office/powerpoint/2010/main" val="10211859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77</a:t>
            </a:fld>
            <a:endParaRPr lang="fr-CA"/>
          </a:p>
        </p:txBody>
      </p:sp>
    </p:spTree>
    <p:extLst>
      <p:ext uri="{BB962C8B-B14F-4D97-AF65-F5344CB8AC3E}">
        <p14:creationId xmlns:p14="http://schemas.microsoft.com/office/powerpoint/2010/main" val="37146688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EF6E3F-7229-435D-9B4A-E0ABCDF45996}" type="slidenum">
              <a:rPr lang="fr-CA" smtClean="0"/>
              <a:t>78</a:t>
            </a:fld>
            <a:endParaRPr lang="fr-CA"/>
          </a:p>
        </p:txBody>
      </p:sp>
    </p:spTree>
    <p:extLst>
      <p:ext uri="{BB962C8B-B14F-4D97-AF65-F5344CB8AC3E}">
        <p14:creationId xmlns:p14="http://schemas.microsoft.com/office/powerpoint/2010/main" val="1169608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863875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31" name="Picture Placeholder 330"/>
          <p:cNvSpPr>
            <a:spLocks noGrp="1"/>
          </p:cNvSpPr>
          <p:nvPr>
            <p:ph type="pic" sz="quarter" idx="10" hasCustomPrompt="1"/>
          </p:nvPr>
        </p:nvSpPr>
        <p:spPr>
          <a:xfrm>
            <a:off x="0" y="0"/>
            <a:ext cx="12192000" cy="6858000"/>
          </a:xfrm>
        </p:spPr>
        <p:txBody>
          <a:bodyPr/>
          <a:lstStyle>
            <a:lvl1pPr marL="0" indent="0">
              <a:buNone/>
              <a:defRPr sz="1800"/>
            </a:lvl1pPr>
          </a:lstStyle>
          <a:p>
            <a:r>
              <a:rPr lang="en-CA"/>
              <a:t>Picture</a:t>
            </a:r>
            <a:endParaRPr lang="fr-CA"/>
          </a:p>
        </p:txBody>
      </p:sp>
    </p:spTree>
    <p:extLst>
      <p:ext uri="{BB962C8B-B14F-4D97-AF65-F5344CB8AC3E}">
        <p14:creationId xmlns:p14="http://schemas.microsoft.com/office/powerpoint/2010/main" val="193510527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7105650" cy="6858000"/>
          </a:xfrm>
        </p:spPr>
        <p:txBody>
          <a:bodyPr/>
          <a:lstStyle/>
          <a:p>
            <a:endParaRPr lang="fr-CA"/>
          </a:p>
        </p:txBody>
      </p:sp>
    </p:spTree>
    <p:extLst>
      <p:ext uri="{BB962C8B-B14F-4D97-AF65-F5344CB8AC3E}">
        <p14:creationId xmlns:p14="http://schemas.microsoft.com/office/powerpoint/2010/main" val="368062629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086350" y="0"/>
            <a:ext cx="7105650" cy="6858000"/>
          </a:xfrm>
        </p:spPr>
        <p:txBody>
          <a:bodyPr/>
          <a:lstStyle/>
          <a:p>
            <a:endParaRPr lang="fr-CA"/>
          </a:p>
        </p:txBody>
      </p:sp>
    </p:spTree>
    <p:extLst>
      <p:ext uri="{BB962C8B-B14F-4D97-AF65-F5344CB8AC3E}">
        <p14:creationId xmlns:p14="http://schemas.microsoft.com/office/powerpoint/2010/main" val="39224181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804016" y="1105576"/>
            <a:ext cx="4808842" cy="4808842"/>
          </a:xfrm>
          <a:custGeom>
            <a:avLst/>
            <a:gdLst>
              <a:gd name="connsiteX0" fmla="*/ 2261980 w 4808842"/>
              <a:gd name="connsiteY0" fmla="*/ 940860 h 4808842"/>
              <a:gd name="connsiteX1" fmla="*/ 2379674 w 4808842"/>
              <a:gd name="connsiteY1" fmla="*/ 964457 h 4808842"/>
              <a:gd name="connsiteX2" fmla="*/ 990884 w 4808842"/>
              <a:gd name="connsiteY2" fmla="*/ 2380249 h 4808842"/>
              <a:gd name="connsiteX3" fmla="*/ 2403213 w 4808842"/>
              <a:gd name="connsiteY3" fmla="*/ 3796040 h 4808842"/>
              <a:gd name="connsiteX4" fmla="*/ 3792003 w 4808842"/>
              <a:gd name="connsiteY4" fmla="*/ 2380249 h 4808842"/>
              <a:gd name="connsiteX5" fmla="*/ 3227072 w 4808842"/>
              <a:gd name="connsiteY5" fmla="*/ 1224019 h 4808842"/>
              <a:gd name="connsiteX6" fmla="*/ 4050930 w 4808842"/>
              <a:gd name="connsiteY6" fmla="*/ 2734196 h 4808842"/>
              <a:gd name="connsiteX7" fmla="*/ 2261980 w 4808842"/>
              <a:gd name="connsiteY7" fmla="*/ 4503936 h 4808842"/>
              <a:gd name="connsiteX8" fmla="*/ 496569 w 4808842"/>
              <a:gd name="connsiteY8" fmla="*/ 2734196 h 4808842"/>
              <a:gd name="connsiteX9" fmla="*/ 2261980 w 4808842"/>
              <a:gd name="connsiteY9" fmla="*/ 940860 h 4808842"/>
              <a:gd name="connsiteX10" fmla="*/ 2404421 w 4808842"/>
              <a:gd name="connsiteY10" fmla="*/ 0 h 4808842"/>
              <a:gd name="connsiteX11" fmla="*/ 4808842 w 4808842"/>
              <a:gd name="connsiteY11" fmla="*/ 2404421 h 4808842"/>
              <a:gd name="connsiteX12" fmla="*/ 2404421 w 4808842"/>
              <a:gd name="connsiteY12" fmla="*/ 4808842 h 4808842"/>
              <a:gd name="connsiteX13" fmla="*/ 2333703 w 4808842"/>
              <a:gd name="connsiteY13" fmla="*/ 4785269 h 4808842"/>
              <a:gd name="connsiteX14" fmla="*/ 4313814 w 4808842"/>
              <a:gd name="connsiteY14" fmla="*/ 2734440 h 4808842"/>
              <a:gd name="connsiteX15" fmla="*/ 2262985 w 4808842"/>
              <a:gd name="connsiteY15" fmla="*/ 660037 h 4808842"/>
              <a:gd name="connsiteX16" fmla="*/ 188582 w 4808842"/>
              <a:gd name="connsiteY16" fmla="*/ 2734440 h 4808842"/>
              <a:gd name="connsiteX17" fmla="*/ 636465 w 4808842"/>
              <a:gd name="connsiteY17" fmla="*/ 4030941 h 4808842"/>
              <a:gd name="connsiteX18" fmla="*/ 0 w 4808842"/>
              <a:gd name="connsiteY18" fmla="*/ 2404421 h 4808842"/>
              <a:gd name="connsiteX19" fmla="*/ 2404421 w 4808842"/>
              <a:gd name="connsiteY19" fmla="*/ 0 h 480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8842" h="4808842">
                <a:moveTo>
                  <a:pt x="2261980" y="940860"/>
                </a:moveTo>
                <a:cubicBezTo>
                  <a:pt x="2309058" y="940860"/>
                  <a:pt x="2332597" y="964457"/>
                  <a:pt x="2379674" y="964457"/>
                </a:cubicBezTo>
                <a:cubicBezTo>
                  <a:pt x="1602893" y="964457"/>
                  <a:pt x="990884" y="1601563"/>
                  <a:pt x="990884" y="2380249"/>
                </a:cubicBezTo>
                <a:cubicBezTo>
                  <a:pt x="990884" y="3158934"/>
                  <a:pt x="1602893" y="3796040"/>
                  <a:pt x="2403213" y="3796040"/>
                </a:cubicBezTo>
                <a:cubicBezTo>
                  <a:pt x="3179994" y="3796040"/>
                  <a:pt x="3792003" y="3158934"/>
                  <a:pt x="3792003" y="2380249"/>
                </a:cubicBezTo>
                <a:cubicBezTo>
                  <a:pt x="3792003" y="1908318"/>
                  <a:pt x="3580154" y="1483580"/>
                  <a:pt x="3227072" y="1224019"/>
                </a:cubicBezTo>
                <a:cubicBezTo>
                  <a:pt x="3721387" y="1554370"/>
                  <a:pt x="4050930" y="2097090"/>
                  <a:pt x="4050930" y="2734196"/>
                </a:cubicBezTo>
                <a:cubicBezTo>
                  <a:pt x="4050930" y="3725251"/>
                  <a:pt x="3250610" y="4503936"/>
                  <a:pt x="2261980" y="4503936"/>
                </a:cubicBezTo>
                <a:cubicBezTo>
                  <a:pt x="1296889" y="4503936"/>
                  <a:pt x="496569" y="3725251"/>
                  <a:pt x="496569" y="2734196"/>
                </a:cubicBezTo>
                <a:cubicBezTo>
                  <a:pt x="496569" y="1743142"/>
                  <a:pt x="1296889" y="940860"/>
                  <a:pt x="2261980" y="940860"/>
                </a:cubicBezTo>
                <a:close/>
                <a:moveTo>
                  <a:pt x="2404421" y="0"/>
                </a:moveTo>
                <a:cubicBezTo>
                  <a:pt x="3724495" y="0"/>
                  <a:pt x="4808842" y="1060774"/>
                  <a:pt x="4808842" y="2404421"/>
                </a:cubicBezTo>
                <a:cubicBezTo>
                  <a:pt x="4808842" y="3724495"/>
                  <a:pt x="3724495" y="4808842"/>
                  <a:pt x="2404421" y="4808842"/>
                </a:cubicBezTo>
                <a:cubicBezTo>
                  <a:pt x="2380848" y="4808842"/>
                  <a:pt x="2357276" y="4785269"/>
                  <a:pt x="2333703" y="4785269"/>
                </a:cubicBezTo>
                <a:cubicBezTo>
                  <a:pt x="3441622" y="4761697"/>
                  <a:pt x="4313814" y="3842359"/>
                  <a:pt x="4313814" y="2734440"/>
                </a:cubicBezTo>
                <a:cubicBezTo>
                  <a:pt x="4313814" y="1579375"/>
                  <a:pt x="3394477" y="660037"/>
                  <a:pt x="2262985" y="660037"/>
                </a:cubicBezTo>
                <a:cubicBezTo>
                  <a:pt x="1107920" y="660037"/>
                  <a:pt x="188582" y="1579375"/>
                  <a:pt x="188582" y="2734440"/>
                </a:cubicBezTo>
                <a:cubicBezTo>
                  <a:pt x="188582" y="3229468"/>
                  <a:pt x="353591" y="3677350"/>
                  <a:pt x="636465" y="4030941"/>
                </a:cubicBezTo>
                <a:cubicBezTo>
                  <a:pt x="235728" y="3606632"/>
                  <a:pt x="0" y="3040886"/>
                  <a:pt x="0" y="2404421"/>
                </a:cubicBezTo>
                <a:cubicBezTo>
                  <a:pt x="0" y="1060774"/>
                  <a:pt x="1084347" y="0"/>
                  <a:pt x="2404421" y="0"/>
                </a:cubicBezTo>
                <a:close/>
              </a:path>
            </a:pathLst>
          </a:custGeom>
        </p:spPr>
        <p:txBody>
          <a:bodyPr wrap="square">
            <a:noAutofit/>
          </a:bodyPr>
          <a:lstStyle/>
          <a:p>
            <a:endParaRPr lang="fr-CA"/>
          </a:p>
        </p:txBody>
      </p:sp>
    </p:spTree>
    <p:extLst>
      <p:ext uri="{BB962C8B-B14F-4D97-AF65-F5344CB8AC3E}">
        <p14:creationId xmlns:p14="http://schemas.microsoft.com/office/powerpoint/2010/main" val="4336997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6722216" y="1105576"/>
            <a:ext cx="4808842" cy="4808842"/>
          </a:xfrm>
          <a:custGeom>
            <a:avLst/>
            <a:gdLst>
              <a:gd name="connsiteX0" fmla="*/ 2261980 w 4808842"/>
              <a:gd name="connsiteY0" fmla="*/ 940860 h 4808842"/>
              <a:gd name="connsiteX1" fmla="*/ 2379674 w 4808842"/>
              <a:gd name="connsiteY1" fmla="*/ 964457 h 4808842"/>
              <a:gd name="connsiteX2" fmla="*/ 990884 w 4808842"/>
              <a:gd name="connsiteY2" fmla="*/ 2380249 h 4808842"/>
              <a:gd name="connsiteX3" fmla="*/ 2403213 w 4808842"/>
              <a:gd name="connsiteY3" fmla="*/ 3796040 h 4808842"/>
              <a:gd name="connsiteX4" fmla="*/ 3792003 w 4808842"/>
              <a:gd name="connsiteY4" fmla="*/ 2380249 h 4808842"/>
              <a:gd name="connsiteX5" fmla="*/ 3227072 w 4808842"/>
              <a:gd name="connsiteY5" fmla="*/ 1224019 h 4808842"/>
              <a:gd name="connsiteX6" fmla="*/ 4050930 w 4808842"/>
              <a:gd name="connsiteY6" fmla="*/ 2734196 h 4808842"/>
              <a:gd name="connsiteX7" fmla="*/ 2261980 w 4808842"/>
              <a:gd name="connsiteY7" fmla="*/ 4503936 h 4808842"/>
              <a:gd name="connsiteX8" fmla="*/ 496569 w 4808842"/>
              <a:gd name="connsiteY8" fmla="*/ 2734196 h 4808842"/>
              <a:gd name="connsiteX9" fmla="*/ 2261980 w 4808842"/>
              <a:gd name="connsiteY9" fmla="*/ 940860 h 4808842"/>
              <a:gd name="connsiteX10" fmla="*/ 2404421 w 4808842"/>
              <a:gd name="connsiteY10" fmla="*/ 0 h 4808842"/>
              <a:gd name="connsiteX11" fmla="*/ 4808842 w 4808842"/>
              <a:gd name="connsiteY11" fmla="*/ 2404421 h 4808842"/>
              <a:gd name="connsiteX12" fmla="*/ 2404421 w 4808842"/>
              <a:gd name="connsiteY12" fmla="*/ 4808842 h 4808842"/>
              <a:gd name="connsiteX13" fmla="*/ 2333703 w 4808842"/>
              <a:gd name="connsiteY13" fmla="*/ 4785269 h 4808842"/>
              <a:gd name="connsiteX14" fmla="*/ 4313814 w 4808842"/>
              <a:gd name="connsiteY14" fmla="*/ 2734440 h 4808842"/>
              <a:gd name="connsiteX15" fmla="*/ 2262985 w 4808842"/>
              <a:gd name="connsiteY15" fmla="*/ 660037 h 4808842"/>
              <a:gd name="connsiteX16" fmla="*/ 188582 w 4808842"/>
              <a:gd name="connsiteY16" fmla="*/ 2734440 h 4808842"/>
              <a:gd name="connsiteX17" fmla="*/ 636465 w 4808842"/>
              <a:gd name="connsiteY17" fmla="*/ 4030941 h 4808842"/>
              <a:gd name="connsiteX18" fmla="*/ 0 w 4808842"/>
              <a:gd name="connsiteY18" fmla="*/ 2404421 h 4808842"/>
              <a:gd name="connsiteX19" fmla="*/ 2404421 w 4808842"/>
              <a:gd name="connsiteY19" fmla="*/ 0 h 480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8842" h="4808842">
                <a:moveTo>
                  <a:pt x="2261980" y="940860"/>
                </a:moveTo>
                <a:cubicBezTo>
                  <a:pt x="2309058" y="940860"/>
                  <a:pt x="2332597" y="964457"/>
                  <a:pt x="2379674" y="964457"/>
                </a:cubicBezTo>
                <a:cubicBezTo>
                  <a:pt x="1602893" y="964457"/>
                  <a:pt x="990884" y="1601563"/>
                  <a:pt x="990884" y="2380249"/>
                </a:cubicBezTo>
                <a:cubicBezTo>
                  <a:pt x="990884" y="3158934"/>
                  <a:pt x="1602893" y="3796040"/>
                  <a:pt x="2403213" y="3796040"/>
                </a:cubicBezTo>
                <a:cubicBezTo>
                  <a:pt x="3179994" y="3796040"/>
                  <a:pt x="3792003" y="3158934"/>
                  <a:pt x="3792003" y="2380249"/>
                </a:cubicBezTo>
                <a:cubicBezTo>
                  <a:pt x="3792003" y="1908318"/>
                  <a:pt x="3580154" y="1483580"/>
                  <a:pt x="3227072" y="1224019"/>
                </a:cubicBezTo>
                <a:cubicBezTo>
                  <a:pt x="3721387" y="1554370"/>
                  <a:pt x="4050930" y="2097090"/>
                  <a:pt x="4050930" y="2734196"/>
                </a:cubicBezTo>
                <a:cubicBezTo>
                  <a:pt x="4050930" y="3725251"/>
                  <a:pt x="3250610" y="4503936"/>
                  <a:pt x="2261980" y="4503936"/>
                </a:cubicBezTo>
                <a:cubicBezTo>
                  <a:pt x="1296889" y="4503936"/>
                  <a:pt x="496569" y="3725251"/>
                  <a:pt x="496569" y="2734196"/>
                </a:cubicBezTo>
                <a:cubicBezTo>
                  <a:pt x="496569" y="1743142"/>
                  <a:pt x="1296889" y="940860"/>
                  <a:pt x="2261980" y="940860"/>
                </a:cubicBezTo>
                <a:close/>
                <a:moveTo>
                  <a:pt x="2404421" y="0"/>
                </a:moveTo>
                <a:cubicBezTo>
                  <a:pt x="3724495" y="0"/>
                  <a:pt x="4808842" y="1060774"/>
                  <a:pt x="4808842" y="2404421"/>
                </a:cubicBezTo>
                <a:cubicBezTo>
                  <a:pt x="4808842" y="3724495"/>
                  <a:pt x="3724495" y="4808842"/>
                  <a:pt x="2404421" y="4808842"/>
                </a:cubicBezTo>
                <a:cubicBezTo>
                  <a:pt x="2380848" y="4808842"/>
                  <a:pt x="2357276" y="4785269"/>
                  <a:pt x="2333703" y="4785269"/>
                </a:cubicBezTo>
                <a:cubicBezTo>
                  <a:pt x="3441622" y="4761697"/>
                  <a:pt x="4313814" y="3842359"/>
                  <a:pt x="4313814" y="2734440"/>
                </a:cubicBezTo>
                <a:cubicBezTo>
                  <a:pt x="4313814" y="1579375"/>
                  <a:pt x="3394477" y="660037"/>
                  <a:pt x="2262985" y="660037"/>
                </a:cubicBezTo>
                <a:cubicBezTo>
                  <a:pt x="1107920" y="660037"/>
                  <a:pt x="188582" y="1579375"/>
                  <a:pt x="188582" y="2734440"/>
                </a:cubicBezTo>
                <a:cubicBezTo>
                  <a:pt x="188582" y="3229468"/>
                  <a:pt x="353591" y="3677350"/>
                  <a:pt x="636465" y="4030941"/>
                </a:cubicBezTo>
                <a:cubicBezTo>
                  <a:pt x="235728" y="3606632"/>
                  <a:pt x="0" y="3040886"/>
                  <a:pt x="0" y="2404421"/>
                </a:cubicBezTo>
                <a:cubicBezTo>
                  <a:pt x="0" y="1060774"/>
                  <a:pt x="1084347" y="0"/>
                  <a:pt x="2404421" y="0"/>
                </a:cubicBezTo>
                <a:close/>
              </a:path>
            </a:pathLst>
          </a:custGeom>
        </p:spPr>
        <p:txBody>
          <a:bodyPr wrap="square">
            <a:noAutofit/>
          </a:bodyPr>
          <a:lstStyle/>
          <a:p>
            <a:endParaRPr lang="fr-CA"/>
          </a:p>
        </p:txBody>
      </p:sp>
    </p:spTree>
    <p:extLst>
      <p:ext uri="{BB962C8B-B14F-4D97-AF65-F5344CB8AC3E}">
        <p14:creationId xmlns:p14="http://schemas.microsoft.com/office/powerpoint/2010/main" val="8353028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2_Custom Layout">
    <p:spTree>
      <p:nvGrpSpPr>
        <p:cNvPr id="1" name=""/>
        <p:cNvGrpSpPr/>
        <p:nvPr/>
      </p:nvGrpSpPr>
      <p:grpSpPr>
        <a:xfrm>
          <a:off x="0" y="0"/>
          <a:ext cx="0" cy="0"/>
          <a:chOff x="0" y="0"/>
          <a:chExt cx="0" cy="0"/>
        </a:xfrm>
      </p:grpSpPr>
      <p:sp>
        <p:nvSpPr>
          <p:cNvPr id="14" name="Picture Placeholder 13"/>
          <p:cNvSpPr>
            <a:spLocks noGrp="1"/>
          </p:cNvSpPr>
          <p:nvPr>
            <p:ph type="pic" sz="quarter" idx="12"/>
          </p:nvPr>
        </p:nvSpPr>
        <p:spPr>
          <a:xfrm>
            <a:off x="0" y="323868"/>
            <a:ext cx="3857255" cy="6249660"/>
          </a:xfrm>
          <a:custGeom>
            <a:avLst/>
            <a:gdLst>
              <a:gd name="connsiteX0" fmla="*/ 1659634 w 3857255"/>
              <a:gd name="connsiteY0" fmla="*/ 4747932 h 6249660"/>
              <a:gd name="connsiteX1" fmla="*/ 382 w 3857255"/>
              <a:gd name="connsiteY1" fmla="*/ 5058061 h 6249660"/>
              <a:gd name="connsiteX2" fmla="*/ 1 w 3857255"/>
              <a:gd name="connsiteY2" fmla="*/ 5057977 h 6249660"/>
              <a:gd name="connsiteX3" fmla="*/ 1 w 3857255"/>
              <a:gd name="connsiteY3" fmla="*/ 4770134 h 6249660"/>
              <a:gd name="connsiteX4" fmla="*/ 199425 w 3857255"/>
              <a:gd name="connsiteY4" fmla="*/ 4851583 h 6249660"/>
              <a:gd name="connsiteX5" fmla="*/ 1659634 w 3857255"/>
              <a:gd name="connsiteY5" fmla="*/ 4747932 h 6249660"/>
              <a:gd name="connsiteX6" fmla="*/ 518683 w 3857255"/>
              <a:gd name="connsiteY6" fmla="*/ 482524 h 6249660"/>
              <a:gd name="connsiteX7" fmla="*/ 1411067 w 3857255"/>
              <a:gd name="connsiteY7" fmla="*/ 705384 h 6249660"/>
              <a:gd name="connsiteX8" fmla="*/ 2529442 w 3857255"/>
              <a:gd name="connsiteY8" fmla="*/ 3774393 h 6249660"/>
              <a:gd name="connsiteX9" fmla="*/ 2436185 w 3857255"/>
              <a:gd name="connsiteY9" fmla="*/ 3899211 h 6249660"/>
              <a:gd name="connsiteX10" fmla="*/ 1550497 w 3857255"/>
              <a:gd name="connsiteY10" fmla="*/ 1482119 h 6249660"/>
              <a:gd name="connsiteX11" fmla="*/ 152041 w 3857255"/>
              <a:gd name="connsiteY11" fmla="*/ 1400845 h 6249660"/>
              <a:gd name="connsiteX12" fmla="*/ 2 w 3857255"/>
              <a:gd name="connsiteY12" fmla="*/ 1462119 h 6249660"/>
              <a:gd name="connsiteX13" fmla="*/ 1 w 3857255"/>
              <a:gd name="connsiteY13" fmla="*/ 522296 h 6249660"/>
              <a:gd name="connsiteX14" fmla="*/ 74603 w 3857255"/>
              <a:gd name="connsiteY14" fmla="*/ 507092 h 6249660"/>
              <a:gd name="connsiteX15" fmla="*/ 518683 w 3857255"/>
              <a:gd name="connsiteY15" fmla="*/ 482524 h 6249660"/>
              <a:gd name="connsiteX16" fmla="*/ 826829 w 3857255"/>
              <a:gd name="connsiteY16" fmla="*/ 1288 h 6249660"/>
              <a:gd name="connsiteX17" fmla="*/ 2074403 w 3857255"/>
              <a:gd name="connsiteY17" fmla="*/ 307061 h 6249660"/>
              <a:gd name="connsiteX18" fmla="*/ 3553000 w 3857255"/>
              <a:gd name="connsiteY18" fmla="*/ 4465735 h 6249660"/>
              <a:gd name="connsiteX19" fmla="*/ 147355 w 3857255"/>
              <a:gd name="connsiteY19" fmla="*/ 6192846 h 6249660"/>
              <a:gd name="connsiteX20" fmla="*/ 1 w 3857255"/>
              <a:gd name="connsiteY20" fmla="*/ 6160356 h 6249660"/>
              <a:gd name="connsiteX21" fmla="*/ 1 w 3857255"/>
              <a:gd name="connsiteY21" fmla="*/ 5405351 h 6249660"/>
              <a:gd name="connsiteX22" fmla="*/ 62011 w 3857255"/>
              <a:gd name="connsiteY22" fmla="*/ 5417635 h 6249660"/>
              <a:gd name="connsiteX23" fmla="*/ 2858083 w 3857255"/>
              <a:gd name="connsiteY23" fmla="*/ 3932080 h 6249660"/>
              <a:gd name="connsiteX24" fmla="*/ 1582429 w 3857255"/>
              <a:gd name="connsiteY24" fmla="*/ 344204 h 6249660"/>
              <a:gd name="connsiteX25" fmla="*/ 29464 w 3857255"/>
              <a:gd name="connsiteY25" fmla="*/ 105218 h 6249660"/>
              <a:gd name="connsiteX26" fmla="*/ 0 w 3857255"/>
              <a:gd name="connsiteY26" fmla="*/ 110860 h 6249660"/>
              <a:gd name="connsiteX27" fmla="*/ 1 w 3857255"/>
              <a:gd name="connsiteY27" fmla="*/ 95632 h 6249660"/>
              <a:gd name="connsiteX28" fmla="*/ 86465 w 3857255"/>
              <a:gd name="connsiteY28" fmla="*/ 72036 h 6249660"/>
              <a:gd name="connsiteX29" fmla="*/ 648502 w 3857255"/>
              <a:gd name="connsiteY29" fmla="*/ 1371 h 6249660"/>
              <a:gd name="connsiteX30" fmla="*/ 826829 w 3857255"/>
              <a:gd name="connsiteY30" fmla="*/ 1288 h 624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7255" h="6249660">
                <a:moveTo>
                  <a:pt x="1659634" y="4747932"/>
                </a:moveTo>
                <a:cubicBezTo>
                  <a:pt x="1162568" y="5044452"/>
                  <a:pt x="577121" y="5165744"/>
                  <a:pt x="382" y="5058061"/>
                </a:cubicBezTo>
                <a:lnTo>
                  <a:pt x="1" y="5057977"/>
                </a:lnTo>
                <a:lnTo>
                  <a:pt x="1" y="4770134"/>
                </a:lnTo>
                <a:lnTo>
                  <a:pt x="199425" y="4851583"/>
                </a:lnTo>
                <a:cubicBezTo>
                  <a:pt x="694800" y="5021877"/>
                  <a:pt x="1221210" y="4983525"/>
                  <a:pt x="1659634" y="4747932"/>
                </a:cubicBezTo>
                <a:close/>
                <a:moveTo>
                  <a:pt x="518683" y="482524"/>
                </a:moveTo>
                <a:cubicBezTo>
                  <a:pt x="817857" y="495249"/>
                  <a:pt x="1120621" y="567300"/>
                  <a:pt x="1411067" y="705384"/>
                </a:cubicBezTo>
                <a:cubicBezTo>
                  <a:pt x="2572853" y="1257721"/>
                  <a:pt x="3067309" y="2643044"/>
                  <a:pt x="2529442" y="3774393"/>
                </a:cubicBezTo>
                <a:cubicBezTo>
                  <a:pt x="2503204" y="3829580"/>
                  <a:pt x="2462424" y="3844024"/>
                  <a:pt x="2436185" y="3899211"/>
                </a:cubicBezTo>
                <a:cubicBezTo>
                  <a:pt x="2869104" y="2988612"/>
                  <a:pt x="2463329" y="1916099"/>
                  <a:pt x="1550497" y="1482119"/>
                </a:cubicBezTo>
                <a:cubicBezTo>
                  <a:pt x="1094081" y="1265128"/>
                  <a:pt x="593887" y="1247226"/>
                  <a:pt x="152041" y="1400845"/>
                </a:cubicBezTo>
                <a:lnTo>
                  <a:pt x="2" y="1462119"/>
                </a:lnTo>
                <a:lnTo>
                  <a:pt x="1" y="522296"/>
                </a:lnTo>
                <a:lnTo>
                  <a:pt x="74603" y="507092"/>
                </a:lnTo>
                <a:cubicBezTo>
                  <a:pt x="220406" y="484631"/>
                  <a:pt x="369096" y="476162"/>
                  <a:pt x="518683" y="482524"/>
                </a:cubicBezTo>
                <a:close/>
                <a:moveTo>
                  <a:pt x="826829" y="1288"/>
                </a:moveTo>
                <a:cubicBezTo>
                  <a:pt x="1243848" y="13522"/>
                  <a:pt x="1666374" y="113075"/>
                  <a:pt x="2074403" y="307061"/>
                </a:cubicBezTo>
                <a:cubicBezTo>
                  <a:pt x="3649523" y="1055906"/>
                  <a:pt x="4288707" y="2918250"/>
                  <a:pt x="3553000" y="4465735"/>
                </a:cubicBezTo>
                <a:cubicBezTo>
                  <a:pt x="2932246" y="5771426"/>
                  <a:pt x="1519745" y="6459511"/>
                  <a:pt x="147355" y="6192846"/>
                </a:cubicBezTo>
                <a:lnTo>
                  <a:pt x="1" y="6160356"/>
                </a:lnTo>
                <a:lnTo>
                  <a:pt x="1" y="5405351"/>
                </a:lnTo>
                <a:lnTo>
                  <a:pt x="62011" y="5417635"/>
                </a:lnTo>
                <a:cubicBezTo>
                  <a:pt x="1199943" y="5585080"/>
                  <a:pt x="2345715" y="5009793"/>
                  <a:pt x="2858083" y="3932080"/>
                </a:cubicBezTo>
                <a:cubicBezTo>
                  <a:pt x="3501826" y="2578030"/>
                  <a:pt x="2936480" y="987948"/>
                  <a:pt x="1582429" y="344204"/>
                </a:cubicBezTo>
                <a:cubicBezTo>
                  <a:pt x="1074661" y="102800"/>
                  <a:pt x="538797" y="29612"/>
                  <a:pt x="29464" y="105218"/>
                </a:cubicBezTo>
                <a:lnTo>
                  <a:pt x="0" y="110860"/>
                </a:lnTo>
                <a:lnTo>
                  <a:pt x="1" y="95632"/>
                </a:lnTo>
                <a:lnTo>
                  <a:pt x="86465" y="72036"/>
                </a:lnTo>
                <a:cubicBezTo>
                  <a:pt x="270788" y="30898"/>
                  <a:pt x="458771" y="7116"/>
                  <a:pt x="648502" y="1371"/>
                </a:cubicBezTo>
                <a:cubicBezTo>
                  <a:pt x="707793" y="-425"/>
                  <a:pt x="767255" y="-459"/>
                  <a:pt x="826829" y="1288"/>
                </a:cubicBezTo>
                <a:close/>
              </a:path>
            </a:pathLst>
          </a:custGeom>
        </p:spPr>
        <p:txBody>
          <a:bodyPr wrap="square">
            <a:noAutofit/>
          </a:bodyPr>
          <a:lstStyle/>
          <a:p>
            <a:endParaRPr lang="fr-CA"/>
          </a:p>
        </p:txBody>
      </p:sp>
      <p:sp>
        <p:nvSpPr>
          <p:cNvPr id="10" name="Picture Placeholder 9"/>
          <p:cNvSpPr>
            <a:spLocks noGrp="1"/>
          </p:cNvSpPr>
          <p:nvPr>
            <p:ph type="pic" sz="quarter" idx="10"/>
          </p:nvPr>
        </p:nvSpPr>
        <p:spPr>
          <a:xfrm>
            <a:off x="2044999" y="2"/>
            <a:ext cx="5013742" cy="6857999"/>
          </a:xfrm>
          <a:custGeom>
            <a:avLst/>
            <a:gdLst>
              <a:gd name="connsiteX0" fmla="*/ 870833 w 5013742"/>
              <a:gd name="connsiteY0" fmla="*/ 357902 h 6857999"/>
              <a:gd name="connsiteX1" fmla="*/ 3028650 w 5013742"/>
              <a:gd name="connsiteY1" fmla="*/ 4313297 h 6857999"/>
              <a:gd name="connsiteX2" fmla="*/ 2463457 w 5013742"/>
              <a:gd name="connsiteY2" fmla="*/ 6538570 h 6857999"/>
              <a:gd name="connsiteX3" fmla="*/ 2267310 w 5013742"/>
              <a:gd name="connsiteY3" fmla="*/ 6857999 h 6857999"/>
              <a:gd name="connsiteX4" fmla="*/ 0 w 5013742"/>
              <a:gd name="connsiteY4" fmla="*/ 6857999 h 6857999"/>
              <a:gd name="connsiteX5" fmla="*/ 139680 w 5013742"/>
              <a:gd name="connsiteY5" fmla="*/ 6801837 h 6857999"/>
              <a:gd name="connsiteX6" fmla="*/ 2350479 w 5013742"/>
              <a:gd name="connsiteY6" fmla="*/ 3386253 h 6857999"/>
              <a:gd name="connsiteX7" fmla="*/ 870833 w 5013742"/>
              <a:gd name="connsiteY7" fmla="*/ 357902 h 6857999"/>
              <a:gd name="connsiteX8" fmla="*/ 1617816 w 5013742"/>
              <a:gd name="connsiteY8" fmla="*/ 0 h 6857999"/>
              <a:gd name="connsiteX9" fmla="*/ 3990478 w 5013742"/>
              <a:gd name="connsiteY9" fmla="*/ 0 h 6857999"/>
              <a:gd name="connsiteX10" fmla="*/ 4097239 w 5013742"/>
              <a:gd name="connsiteY10" fmla="*/ 165760 h 6857999"/>
              <a:gd name="connsiteX11" fmla="*/ 5013742 w 5013742"/>
              <a:gd name="connsiteY11" fmla="*/ 3449563 h 6857999"/>
              <a:gd name="connsiteX12" fmla="*/ 4097239 w 5013742"/>
              <a:gd name="connsiteY12" fmla="*/ 6705945 h 6857999"/>
              <a:gd name="connsiteX13" fmla="*/ 3999416 w 5013742"/>
              <a:gd name="connsiteY13" fmla="*/ 6857999 h 6857999"/>
              <a:gd name="connsiteX14" fmla="*/ 3084239 w 5013742"/>
              <a:gd name="connsiteY14" fmla="*/ 6857999 h 6857999"/>
              <a:gd name="connsiteX15" fmla="*/ 3098797 w 5013742"/>
              <a:gd name="connsiteY15" fmla="*/ 6833159 h 6857999"/>
              <a:gd name="connsiteX16" fmla="*/ 3717185 w 5013742"/>
              <a:gd name="connsiteY16" fmla="*/ 4313936 h 6857999"/>
              <a:gd name="connsiteX17" fmla="*/ 1761226 w 5013742"/>
              <a:gd name="connsiteY17" fmla="*/ 11346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13742" h="6857999">
                <a:moveTo>
                  <a:pt x="870833" y="357902"/>
                </a:moveTo>
                <a:cubicBezTo>
                  <a:pt x="2165524" y="1223145"/>
                  <a:pt x="3028650" y="2644614"/>
                  <a:pt x="3028650" y="4313297"/>
                </a:cubicBezTo>
                <a:cubicBezTo>
                  <a:pt x="3028650" y="5124462"/>
                  <a:pt x="2823946" y="5881309"/>
                  <a:pt x="2463457" y="6538570"/>
                </a:cubicBezTo>
                <a:lnTo>
                  <a:pt x="2267310" y="6857999"/>
                </a:lnTo>
                <a:lnTo>
                  <a:pt x="0" y="6857999"/>
                </a:lnTo>
                <a:lnTo>
                  <a:pt x="139680" y="6801837"/>
                </a:lnTo>
                <a:cubicBezTo>
                  <a:pt x="1448820" y="6236918"/>
                  <a:pt x="2350479" y="4915878"/>
                  <a:pt x="2350479" y="3386253"/>
                </a:cubicBezTo>
                <a:cubicBezTo>
                  <a:pt x="2350479" y="2150190"/>
                  <a:pt x="1795612" y="1037734"/>
                  <a:pt x="870833" y="357902"/>
                </a:cubicBezTo>
                <a:close/>
                <a:moveTo>
                  <a:pt x="1617816" y="0"/>
                </a:moveTo>
                <a:lnTo>
                  <a:pt x="3990478" y="0"/>
                </a:lnTo>
                <a:lnTo>
                  <a:pt x="4097239" y="165760"/>
                </a:lnTo>
                <a:cubicBezTo>
                  <a:pt x="4678147" y="1117642"/>
                  <a:pt x="5013742" y="2239829"/>
                  <a:pt x="5013742" y="3449563"/>
                </a:cubicBezTo>
                <a:cubicBezTo>
                  <a:pt x="5013742" y="4638073"/>
                  <a:pt x="4678147" y="5753628"/>
                  <a:pt x="4097239" y="6705945"/>
                </a:cubicBezTo>
                <a:lnTo>
                  <a:pt x="3999416" y="6857999"/>
                </a:lnTo>
                <a:lnTo>
                  <a:pt x="3084239" y="6857999"/>
                </a:lnTo>
                <a:lnTo>
                  <a:pt x="3098797" y="6833159"/>
                </a:lnTo>
                <a:cubicBezTo>
                  <a:pt x="3494098" y="6079336"/>
                  <a:pt x="3717185" y="5220753"/>
                  <a:pt x="3717185" y="4313936"/>
                </a:cubicBezTo>
                <a:cubicBezTo>
                  <a:pt x="3717185" y="2612205"/>
                  <a:pt x="2955313" y="1105825"/>
                  <a:pt x="1761226" y="113465"/>
                </a:cubicBezTo>
                <a:close/>
              </a:path>
            </a:pathLst>
          </a:custGeom>
        </p:spPr>
        <p:txBody>
          <a:bodyPr wrap="square">
            <a:noAutofit/>
          </a:bodyPr>
          <a:lstStyle/>
          <a:p>
            <a:endParaRPr lang="fr-CA"/>
          </a:p>
        </p:txBody>
      </p:sp>
    </p:spTree>
    <p:extLst>
      <p:ext uri="{BB962C8B-B14F-4D97-AF65-F5344CB8AC3E}">
        <p14:creationId xmlns:p14="http://schemas.microsoft.com/office/powerpoint/2010/main" val="6035853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4_Custom Layou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5204539" y="3"/>
            <a:ext cx="5014800" cy="6857999"/>
          </a:xfrm>
          <a:custGeom>
            <a:avLst/>
            <a:gdLst>
              <a:gd name="connsiteX0" fmla="*/ 4143783 w 5014800"/>
              <a:gd name="connsiteY0" fmla="*/ 357902 h 6857999"/>
              <a:gd name="connsiteX1" fmla="*/ 2663825 w 5014800"/>
              <a:gd name="connsiteY1" fmla="*/ 3386253 h 6857999"/>
              <a:gd name="connsiteX2" fmla="*/ 4875091 w 5014800"/>
              <a:gd name="connsiteY2" fmla="*/ 6801837 h 6857999"/>
              <a:gd name="connsiteX3" fmla="*/ 5014800 w 5014800"/>
              <a:gd name="connsiteY3" fmla="*/ 6857999 h 6857999"/>
              <a:gd name="connsiteX4" fmla="*/ 2747012 w 5014800"/>
              <a:gd name="connsiteY4" fmla="*/ 6857999 h 6857999"/>
              <a:gd name="connsiteX5" fmla="*/ 2550823 w 5014800"/>
              <a:gd name="connsiteY5" fmla="*/ 6538570 h 6857999"/>
              <a:gd name="connsiteX6" fmla="*/ 1985511 w 5014800"/>
              <a:gd name="connsiteY6" fmla="*/ 4313297 h 6857999"/>
              <a:gd name="connsiteX7" fmla="*/ 4143783 w 5014800"/>
              <a:gd name="connsiteY7" fmla="*/ 357902 h 6857999"/>
              <a:gd name="connsiteX8" fmla="*/ 1023480 w 5014800"/>
              <a:gd name="connsiteY8" fmla="*/ 0 h 6857999"/>
              <a:gd name="connsiteX9" fmla="*/ 3396643 w 5014800"/>
              <a:gd name="connsiteY9" fmla="*/ 0 h 6857999"/>
              <a:gd name="connsiteX10" fmla="*/ 3253202 w 5014800"/>
              <a:gd name="connsiteY10" fmla="*/ 113465 h 6857999"/>
              <a:gd name="connsiteX11" fmla="*/ 1296831 w 5014800"/>
              <a:gd name="connsiteY11" fmla="*/ 4313936 h 6857999"/>
              <a:gd name="connsiteX12" fmla="*/ 1915349 w 5014800"/>
              <a:gd name="connsiteY12" fmla="*/ 6833159 h 6857999"/>
              <a:gd name="connsiteX13" fmla="*/ 1929910 w 5014800"/>
              <a:gd name="connsiteY13" fmla="*/ 6857999 h 6857999"/>
              <a:gd name="connsiteX14" fmla="*/ 1014540 w 5014800"/>
              <a:gd name="connsiteY14" fmla="*/ 6857999 h 6857999"/>
              <a:gd name="connsiteX15" fmla="*/ 916697 w 5014800"/>
              <a:gd name="connsiteY15" fmla="*/ 6705945 h 6857999"/>
              <a:gd name="connsiteX16" fmla="*/ 0 w 5014800"/>
              <a:gd name="connsiteY16" fmla="*/ 3449563 h 6857999"/>
              <a:gd name="connsiteX17" fmla="*/ 916697 w 5014800"/>
              <a:gd name="connsiteY17" fmla="*/ 16576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14800" h="6857999">
                <a:moveTo>
                  <a:pt x="4143783" y="357902"/>
                </a:moveTo>
                <a:cubicBezTo>
                  <a:pt x="3218809" y="1037734"/>
                  <a:pt x="2663825" y="2150190"/>
                  <a:pt x="2663825" y="3386253"/>
                </a:cubicBezTo>
                <a:cubicBezTo>
                  <a:pt x="2663825" y="4915878"/>
                  <a:pt x="3565674" y="6236918"/>
                  <a:pt x="4875091" y="6801837"/>
                </a:cubicBezTo>
                <a:lnTo>
                  <a:pt x="5014800" y="6857999"/>
                </a:lnTo>
                <a:lnTo>
                  <a:pt x="2747012" y="6857999"/>
                </a:lnTo>
                <a:lnTo>
                  <a:pt x="2550823" y="6538570"/>
                </a:lnTo>
                <a:cubicBezTo>
                  <a:pt x="2190258" y="5881309"/>
                  <a:pt x="1985511" y="5124462"/>
                  <a:pt x="1985511" y="4313297"/>
                </a:cubicBezTo>
                <a:cubicBezTo>
                  <a:pt x="1985511" y="2644614"/>
                  <a:pt x="2848819" y="1223145"/>
                  <a:pt x="4143783" y="357902"/>
                </a:cubicBezTo>
                <a:close/>
                <a:moveTo>
                  <a:pt x="1023480" y="0"/>
                </a:moveTo>
                <a:lnTo>
                  <a:pt x="3396643" y="0"/>
                </a:lnTo>
                <a:lnTo>
                  <a:pt x="3253202" y="113465"/>
                </a:lnTo>
                <a:cubicBezTo>
                  <a:pt x="2058863" y="1105825"/>
                  <a:pt x="1296831" y="2612205"/>
                  <a:pt x="1296831" y="4313936"/>
                </a:cubicBezTo>
                <a:cubicBezTo>
                  <a:pt x="1296831" y="5220753"/>
                  <a:pt x="1519965" y="6079336"/>
                  <a:pt x="1915349" y="6833159"/>
                </a:cubicBezTo>
                <a:lnTo>
                  <a:pt x="1929910" y="6857999"/>
                </a:lnTo>
                <a:lnTo>
                  <a:pt x="1014540" y="6857999"/>
                </a:lnTo>
                <a:lnTo>
                  <a:pt x="916697" y="6705945"/>
                </a:lnTo>
                <a:cubicBezTo>
                  <a:pt x="335666" y="5753628"/>
                  <a:pt x="0" y="4638073"/>
                  <a:pt x="0" y="3449563"/>
                </a:cubicBezTo>
                <a:cubicBezTo>
                  <a:pt x="0" y="2239829"/>
                  <a:pt x="335666" y="1117642"/>
                  <a:pt x="916697" y="165760"/>
                </a:cubicBezTo>
                <a:close/>
              </a:path>
            </a:pathLst>
          </a:custGeom>
        </p:spPr>
        <p:txBody>
          <a:bodyPr wrap="square">
            <a:noAutofit/>
          </a:bodyPr>
          <a:lstStyle/>
          <a:p>
            <a:endParaRPr lang="fr-CA"/>
          </a:p>
        </p:txBody>
      </p:sp>
      <p:sp>
        <p:nvSpPr>
          <p:cNvPr id="6" name="Picture Placeholder 5"/>
          <p:cNvSpPr>
            <a:spLocks noGrp="1"/>
          </p:cNvSpPr>
          <p:nvPr>
            <p:ph type="pic" sz="quarter" idx="13"/>
          </p:nvPr>
        </p:nvSpPr>
        <p:spPr>
          <a:xfrm>
            <a:off x="8332800" y="323868"/>
            <a:ext cx="3859201" cy="6249660"/>
          </a:xfrm>
          <a:custGeom>
            <a:avLst/>
            <a:gdLst>
              <a:gd name="connsiteX0" fmla="*/ 2198730 w 3859201"/>
              <a:gd name="connsiteY0" fmla="*/ 4747932 h 6249660"/>
              <a:gd name="connsiteX1" fmla="*/ 3659675 w 3859201"/>
              <a:gd name="connsiteY1" fmla="*/ 4851583 h 6249660"/>
              <a:gd name="connsiteX2" fmla="*/ 3859200 w 3859201"/>
              <a:gd name="connsiteY2" fmla="*/ 4770134 h 6249660"/>
              <a:gd name="connsiteX3" fmla="*/ 3859200 w 3859201"/>
              <a:gd name="connsiteY3" fmla="*/ 5057977 h 6249660"/>
              <a:gd name="connsiteX4" fmla="*/ 3858819 w 3859201"/>
              <a:gd name="connsiteY4" fmla="*/ 5058061 h 6249660"/>
              <a:gd name="connsiteX5" fmla="*/ 2198730 w 3859201"/>
              <a:gd name="connsiteY5" fmla="*/ 4747932 h 6249660"/>
              <a:gd name="connsiteX6" fmla="*/ 3340256 w 3859201"/>
              <a:gd name="connsiteY6" fmla="*/ 482524 h 6249660"/>
              <a:gd name="connsiteX7" fmla="*/ 3784560 w 3859201"/>
              <a:gd name="connsiteY7" fmla="*/ 507092 h 6249660"/>
              <a:gd name="connsiteX8" fmla="*/ 3859200 w 3859201"/>
              <a:gd name="connsiteY8" fmla="*/ 522296 h 6249660"/>
              <a:gd name="connsiteX9" fmla="*/ 3859199 w 3859201"/>
              <a:gd name="connsiteY9" fmla="*/ 1462119 h 6249660"/>
              <a:gd name="connsiteX10" fmla="*/ 3707083 w 3859201"/>
              <a:gd name="connsiteY10" fmla="*/ 1400845 h 6249660"/>
              <a:gd name="connsiteX11" fmla="*/ 2307922 w 3859201"/>
              <a:gd name="connsiteY11" fmla="*/ 1482119 h 6249660"/>
              <a:gd name="connsiteX12" fmla="*/ 1421787 w 3859201"/>
              <a:gd name="connsiteY12" fmla="*/ 3899211 h 6249660"/>
              <a:gd name="connsiteX13" fmla="*/ 1328483 w 3859201"/>
              <a:gd name="connsiteY13" fmla="*/ 3774393 h 6249660"/>
              <a:gd name="connsiteX14" fmla="*/ 2447423 w 3859201"/>
              <a:gd name="connsiteY14" fmla="*/ 705384 h 6249660"/>
              <a:gd name="connsiteX15" fmla="*/ 3340256 w 3859201"/>
              <a:gd name="connsiteY15" fmla="*/ 482524 h 6249660"/>
              <a:gd name="connsiteX16" fmla="*/ 3031955 w 3859201"/>
              <a:gd name="connsiteY16" fmla="*/ 1288 h 6249660"/>
              <a:gd name="connsiteX17" fmla="*/ 3210372 w 3859201"/>
              <a:gd name="connsiteY17" fmla="*/ 1371 h 6249660"/>
              <a:gd name="connsiteX18" fmla="*/ 3772692 w 3859201"/>
              <a:gd name="connsiteY18" fmla="*/ 72036 h 6249660"/>
              <a:gd name="connsiteX19" fmla="*/ 3859200 w 3859201"/>
              <a:gd name="connsiteY19" fmla="*/ 95632 h 6249660"/>
              <a:gd name="connsiteX20" fmla="*/ 3859201 w 3859201"/>
              <a:gd name="connsiteY20" fmla="*/ 110860 h 6249660"/>
              <a:gd name="connsiteX21" fmla="*/ 3829722 w 3859201"/>
              <a:gd name="connsiteY21" fmla="*/ 105218 h 6249660"/>
              <a:gd name="connsiteX22" fmla="*/ 2275974 w 3859201"/>
              <a:gd name="connsiteY22" fmla="*/ 344204 h 6249660"/>
              <a:gd name="connsiteX23" fmla="*/ 999677 w 3859201"/>
              <a:gd name="connsiteY23" fmla="*/ 3932080 h 6249660"/>
              <a:gd name="connsiteX24" fmla="*/ 3797159 w 3859201"/>
              <a:gd name="connsiteY24" fmla="*/ 5417635 h 6249660"/>
              <a:gd name="connsiteX25" fmla="*/ 3859200 w 3859201"/>
              <a:gd name="connsiteY25" fmla="*/ 5405351 h 6249660"/>
              <a:gd name="connsiteX26" fmla="*/ 3859200 w 3859201"/>
              <a:gd name="connsiteY26" fmla="*/ 6160356 h 6249660"/>
              <a:gd name="connsiteX27" fmla="*/ 3711772 w 3859201"/>
              <a:gd name="connsiteY27" fmla="*/ 6192846 h 6249660"/>
              <a:gd name="connsiteX28" fmla="*/ 304409 w 3859201"/>
              <a:gd name="connsiteY28" fmla="*/ 4465735 h 6249660"/>
              <a:gd name="connsiteX29" fmla="*/ 1783752 w 3859201"/>
              <a:gd name="connsiteY29" fmla="*/ 307061 h 6249660"/>
              <a:gd name="connsiteX30" fmla="*/ 3031955 w 3859201"/>
              <a:gd name="connsiteY30" fmla="*/ 1288 h 624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9201" h="6249660">
                <a:moveTo>
                  <a:pt x="2198730" y="4747932"/>
                </a:moveTo>
                <a:cubicBezTo>
                  <a:pt x="2637375" y="4983525"/>
                  <a:pt x="3164051" y="5021877"/>
                  <a:pt x="3659675" y="4851583"/>
                </a:cubicBezTo>
                <a:lnTo>
                  <a:pt x="3859200" y="4770134"/>
                </a:lnTo>
                <a:lnTo>
                  <a:pt x="3859200" y="5057977"/>
                </a:lnTo>
                <a:lnTo>
                  <a:pt x="3858819" y="5058061"/>
                </a:lnTo>
                <a:cubicBezTo>
                  <a:pt x="3281789" y="5165744"/>
                  <a:pt x="2696047" y="5044452"/>
                  <a:pt x="2198730" y="4747932"/>
                </a:cubicBezTo>
                <a:close/>
                <a:moveTo>
                  <a:pt x="3340256" y="482524"/>
                </a:moveTo>
                <a:cubicBezTo>
                  <a:pt x="3489919" y="476162"/>
                  <a:pt x="3638684" y="484631"/>
                  <a:pt x="3784560" y="507092"/>
                </a:cubicBezTo>
                <a:lnTo>
                  <a:pt x="3859200" y="522296"/>
                </a:lnTo>
                <a:lnTo>
                  <a:pt x="3859199" y="1462119"/>
                </a:lnTo>
                <a:lnTo>
                  <a:pt x="3707083" y="1400845"/>
                </a:lnTo>
                <a:cubicBezTo>
                  <a:pt x="3265015" y="1247226"/>
                  <a:pt x="2764568" y="1265128"/>
                  <a:pt x="2307922" y="1482119"/>
                </a:cubicBezTo>
                <a:cubicBezTo>
                  <a:pt x="1394630" y="1916099"/>
                  <a:pt x="988650" y="2988612"/>
                  <a:pt x="1421787" y="3899211"/>
                </a:cubicBezTo>
                <a:cubicBezTo>
                  <a:pt x="1395535" y="3844024"/>
                  <a:pt x="1354735" y="3829580"/>
                  <a:pt x="1328483" y="3774393"/>
                </a:cubicBezTo>
                <a:cubicBezTo>
                  <a:pt x="790345" y="2643044"/>
                  <a:pt x="1285051" y="1257721"/>
                  <a:pt x="2447423" y="705384"/>
                </a:cubicBezTo>
                <a:cubicBezTo>
                  <a:pt x="2738015" y="567300"/>
                  <a:pt x="3040932" y="495249"/>
                  <a:pt x="3340256" y="482524"/>
                </a:cubicBezTo>
                <a:close/>
                <a:moveTo>
                  <a:pt x="3031955" y="1288"/>
                </a:moveTo>
                <a:cubicBezTo>
                  <a:pt x="3091559" y="-459"/>
                  <a:pt x="3151051" y="-425"/>
                  <a:pt x="3210372" y="1371"/>
                </a:cubicBezTo>
                <a:cubicBezTo>
                  <a:pt x="3400199" y="7116"/>
                  <a:pt x="3588276" y="30898"/>
                  <a:pt x="3772692" y="72036"/>
                </a:cubicBezTo>
                <a:lnTo>
                  <a:pt x="3859200" y="95632"/>
                </a:lnTo>
                <a:lnTo>
                  <a:pt x="3859201" y="110860"/>
                </a:lnTo>
                <a:lnTo>
                  <a:pt x="3829722" y="105218"/>
                </a:lnTo>
                <a:cubicBezTo>
                  <a:pt x="3320132" y="29612"/>
                  <a:pt x="2783998" y="102800"/>
                  <a:pt x="2275974" y="344204"/>
                </a:cubicBezTo>
                <a:cubicBezTo>
                  <a:pt x="921240" y="987948"/>
                  <a:pt x="355609" y="2578030"/>
                  <a:pt x="999677" y="3932080"/>
                </a:cubicBezTo>
                <a:cubicBezTo>
                  <a:pt x="1512303" y="5009793"/>
                  <a:pt x="2658653" y="5585080"/>
                  <a:pt x="3797159" y="5417635"/>
                </a:cubicBezTo>
                <a:lnTo>
                  <a:pt x="3859200" y="5405351"/>
                </a:lnTo>
                <a:lnTo>
                  <a:pt x="3859200" y="6160356"/>
                </a:lnTo>
                <a:lnTo>
                  <a:pt x="3711772" y="6192846"/>
                </a:lnTo>
                <a:cubicBezTo>
                  <a:pt x="2338690" y="6459511"/>
                  <a:pt x="925477" y="5771426"/>
                  <a:pt x="304409" y="4465735"/>
                </a:cubicBezTo>
                <a:cubicBezTo>
                  <a:pt x="-431668" y="2918250"/>
                  <a:pt x="207838" y="1055906"/>
                  <a:pt x="1783752" y="307061"/>
                </a:cubicBezTo>
                <a:cubicBezTo>
                  <a:pt x="2191987" y="113075"/>
                  <a:pt x="2614726" y="13522"/>
                  <a:pt x="3031955" y="1288"/>
                </a:cubicBezTo>
                <a:close/>
              </a:path>
            </a:pathLst>
          </a:custGeom>
        </p:spPr>
        <p:txBody>
          <a:bodyPr wrap="square">
            <a:noAutofit/>
          </a:bodyPr>
          <a:lstStyle/>
          <a:p>
            <a:endParaRPr lang="fr-CA"/>
          </a:p>
        </p:txBody>
      </p:sp>
    </p:spTree>
    <p:extLst>
      <p:ext uri="{BB962C8B-B14F-4D97-AF65-F5344CB8AC3E}">
        <p14:creationId xmlns:p14="http://schemas.microsoft.com/office/powerpoint/2010/main" val="57890307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4" name="Picture Placeholder 23"/>
          <p:cNvSpPr>
            <a:spLocks noGrp="1"/>
          </p:cNvSpPr>
          <p:nvPr>
            <p:ph type="pic" sz="quarter" idx="15"/>
          </p:nvPr>
        </p:nvSpPr>
        <p:spPr>
          <a:xfrm>
            <a:off x="7073900" y="3835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7" name="Picture Placeholder 26"/>
          <p:cNvSpPr>
            <a:spLocks noGrp="1"/>
          </p:cNvSpPr>
          <p:nvPr>
            <p:ph type="pic" sz="quarter" idx="14"/>
          </p:nvPr>
        </p:nvSpPr>
        <p:spPr>
          <a:xfrm>
            <a:off x="5054600" y="5054600"/>
            <a:ext cx="1828800" cy="1803400"/>
          </a:xfrm>
          <a:custGeom>
            <a:avLst/>
            <a:gdLst>
              <a:gd name="connsiteX0" fmla="*/ 165104 w 1828800"/>
              <a:gd name="connsiteY0" fmla="*/ 0 h 1803400"/>
              <a:gd name="connsiteX1" fmla="*/ 1663696 w 1828800"/>
              <a:gd name="connsiteY1" fmla="*/ 0 h 1803400"/>
              <a:gd name="connsiteX2" fmla="*/ 1828800 w 1828800"/>
              <a:gd name="connsiteY2" fmla="*/ 165104 h 1803400"/>
              <a:gd name="connsiteX3" fmla="*/ 1828800 w 1828800"/>
              <a:gd name="connsiteY3" fmla="*/ 1803400 h 1803400"/>
              <a:gd name="connsiteX4" fmla="*/ 0 w 1828800"/>
              <a:gd name="connsiteY4" fmla="*/ 1803400 h 1803400"/>
              <a:gd name="connsiteX5" fmla="*/ 0 w 1828800"/>
              <a:gd name="connsiteY5" fmla="*/ 165104 h 1803400"/>
              <a:gd name="connsiteX6" fmla="*/ 165104 w 1828800"/>
              <a:gd name="connsiteY6"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03400">
                <a:moveTo>
                  <a:pt x="165104" y="0"/>
                </a:moveTo>
                <a:lnTo>
                  <a:pt x="1663696" y="0"/>
                </a:lnTo>
                <a:cubicBezTo>
                  <a:pt x="1754880" y="0"/>
                  <a:pt x="1828800" y="73920"/>
                  <a:pt x="1828800" y="165104"/>
                </a:cubicBezTo>
                <a:lnTo>
                  <a:pt x="1828800" y="1803400"/>
                </a:lnTo>
                <a:lnTo>
                  <a:pt x="0" y="1803400"/>
                </a:lnTo>
                <a:lnTo>
                  <a:pt x="0" y="165104"/>
                </a:lnTo>
                <a:cubicBezTo>
                  <a:pt x="0" y="73920"/>
                  <a:pt x="73920" y="0"/>
                  <a:pt x="165104" y="0"/>
                </a:cubicBezTo>
                <a:close/>
              </a:path>
            </a:pathLst>
          </a:custGeom>
        </p:spPr>
        <p:txBody>
          <a:bodyPr wrap="square">
            <a:noAutofit/>
          </a:bodyPr>
          <a:lstStyle/>
          <a:p>
            <a:endParaRPr lang="fr-CA"/>
          </a:p>
        </p:txBody>
      </p:sp>
      <p:sp>
        <p:nvSpPr>
          <p:cNvPr id="25" name="Picture Placeholder 24"/>
          <p:cNvSpPr>
            <a:spLocks noGrp="1"/>
          </p:cNvSpPr>
          <p:nvPr>
            <p:ph type="pic" sz="quarter" idx="12"/>
          </p:nvPr>
        </p:nvSpPr>
        <p:spPr>
          <a:xfrm>
            <a:off x="7073900" y="8382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6" name="Picture Placeholder 25"/>
          <p:cNvSpPr>
            <a:spLocks noGrp="1"/>
          </p:cNvSpPr>
          <p:nvPr>
            <p:ph type="pic" sz="quarter" idx="13"/>
          </p:nvPr>
        </p:nvSpPr>
        <p:spPr>
          <a:xfrm>
            <a:off x="5054600" y="2057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18" name="Picture Placeholder 17"/>
          <p:cNvSpPr>
            <a:spLocks noGrp="1"/>
          </p:cNvSpPr>
          <p:nvPr>
            <p:ph type="pic" sz="quarter" idx="11"/>
          </p:nvPr>
        </p:nvSpPr>
        <p:spPr>
          <a:xfrm>
            <a:off x="7073900" y="0"/>
            <a:ext cx="1828800" cy="635000"/>
          </a:xfrm>
          <a:custGeom>
            <a:avLst/>
            <a:gdLst>
              <a:gd name="connsiteX0" fmla="*/ 0 w 1828800"/>
              <a:gd name="connsiteY0" fmla="*/ 0 h 635000"/>
              <a:gd name="connsiteX1" fmla="*/ 1828800 w 1828800"/>
              <a:gd name="connsiteY1" fmla="*/ 0 h 635000"/>
              <a:gd name="connsiteX2" fmla="*/ 1828800 w 1828800"/>
              <a:gd name="connsiteY2" fmla="*/ 469896 h 635000"/>
              <a:gd name="connsiteX3" fmla="*/ 1663696 w 1828800"/>
              <a:gd name="connsiteY3" fmla="*/ 635000 h 635000"/>
              <a:gd name="connsiteX4" fmla="*/ 165104 w 1828800"/>
              <a:gd name="connsiteY4" fmla="*/ 635000 h 635000"/>
              <a:gd name="connsiteX5" fmla="*/ 0 w 1828800"/>
              <a:gd name="connsiteY5" fmla="*/ 469896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635000">
                <a:moveTo>
                  <a:pt x="0" y="0"/>
                </a:moveTo>
                <a:lnTo>
                  <a:pt x="1828800" y="0"/>
                </a:lnTo>
                <a:lnTo>
                  <a:pt x="1828800" y="469896"/>
                </a:lnTo>
                <a:cubicBezTo>
                  <a:pt x="1828800" y="561080"/>
                  <a:pt x="1754880" y="635000"/>
                  <a:pt x="1663696" y="635000"/>
                </a:cubicBezTo>
                <a:lnTo>
                  <a:pt x="165104" y="635000"/>
                </a:lnTo>
                <a:cubicBezTo>
                  <a:pt x="73920" y="635000"/>
                  <a:pt x="0" y="561080"/>
                  <a:pt x="0" y="469896"/>
                </a:cubicBezTo>
                <a:close/>
              </a:path>
            </a:pathLst>
          </a:custGeom>
        </p:spPr>
        <p:txBody>
          <a:bodyPr wrap="square">
            <a:noAutofit/>
          </a:bodyPr>
          <a:lstStyle/>
          <a:p>
            <a:endParaRPr lang="fr-CA"/>
          </a:p>
        </p:txBody>
      </p:sp>
      <p:sp>
        <p:nvSpPr>
          <p:cNvPr id="17" name="Picture Placeholder 16"/>
          <p:cNvSpPr>
            <a:spLocks noGrp="1"/>
          </p:cNvSpPr>
          <p:nvPr>
            <p:ph type="pic" sz="quarter" idx="10"/>
          </p:nvPr>
        </p:nvSpPr>
        <p:spPr>
          <a:xfrm>
            <a:off x="5054600" y="0"/>
            <a:ext cx="1828800" cy="1854200"/>
          </a:xfrm>
          <a:custGeom>
            <a:avLst/>
            <a:gdLst>
              <a:gd name="connsiteX0" fmla="*/ 0 w 1828800"/>
              <a:gd name="connsiteY0" fmla="*/ 0 h 1854200"/>
              <a:gd name="connsiteX1" fmla="*/ 1828800 w 1828800"/>
              <a:gd name="connsiteY1" fmla="*/ 0 h 1854200"/>
              <a:gd name="connsiteX2" fmla="*/ 1828800 w 1828800"/>
              <a:gd name="connsiteY2" fmla="*/ 1689096 h 1854200"/>
              <a:gd name="connsiteX3" fmla="*/ 1663696 w 1828800"/>
              <a:gd name="connsiteY3" fmla="*/ 1854200 h 1854200"/>
              <a:gd name="connsiteX4" fmla="*/ 165104 w 1828800"/>
              <a:gd name="connsiteY4" fmla="*/ 1854200 h 1854200"/>
              <a:gd name="connsiteX5" fmla="*/ 0 w 1828800"/>
              <a:gd name="connsiteY5" fmla="*/ 1689096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854200">
                <a:moveTo>
                  <a:pt x="0" y="0"/>
                </a:moveTo>
                <a:lnTo>
                  <a:pt x="1828800" y="0"/>
                </a:lnTo>
                <a:lnTo>
                  <a:pt x="1828800" y="1689096"/>
                </a:lnTo>
                <a:cubicBezTo>
                  <a:pt x="1828800" y="1780280"/>
                  <a:pt x="1754880" y="1854200"/>
                  <a:pt x="1663696" y="1854200"/>
                </a:cubicBezTo>
                <a:lnTo>
                  <a:pt x="165104" y="1854200"/>
                </a:lnTo>
                <a:cubicBezTo>
                  <a:pt x="73920" y="1854200"/>
                  <a:pt x="0" y="1780280"/>
                  <a:pt x="0" y="1689096"/>
                </a:cubicBezTo>
                <a:close/>
              </a:path>
            </a:pathLst>
          </a:custGeom>
        </p:spPr>
        <p:txBody>
          <a:bodyPr wrap="square">
            <a:noAutofit/>
          </a:bodyPr>
          <a:lstStyle/>
          <a:p>
            <a:endParaRPr lang="fr-CA"/>
          </a:p>
        </p:txBody>
      </p:sp>
    </p:spTree>
    <p:extLst>
      <p:ext uri="{BB962C8B-B14F-4D97-AF65-F5344CB8AC3E}">
        <p14:creationId xmlns:p14="http://schemas.microsoft.com/office/powerpoint/2010/main" val="61781296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4" name="Picture Placeholder 23"/>
          <p:cNvSpPr>
            <a:spLocks noGrp="1"/>
          </p:cNvSpPr>
          <p:nvPr>
            <p:ph type="pic" sz="quarter" idx="15"/>
          </p:nvPr>
        </p:nvSpPr>
        <p:spPr>
          <a:xfrm>
            <a:off x="7901214" y="3835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7" name="Picture Placeholder 26"/>
          <p:cNvSpPr>
            <a:spLocks noGrp="1"/>
          </p:cNvSpPr>
          <p:nvPr>
            <p:ph type="pic" sz="quarter" idx="14"/>
          </p:nvPr>
        </p:nvSpPr>
        <p:spPr>
          <a:xfrm>
            <a:off x="5881914" y="5054600"/>
            <a:ext cx="1828800" cy="1803400"/>
          </a:xfrm>
          <a:custGeom>
            <a:avLst/>
            <a:gdLst>
              <a:gd name="connsiteX0" fmla="*/ 165104 w 1828800"/>
              <a:gd name="connsiteY0" fmla="*/ 0 h 1803400"/>
              <a:gd name="connsiteX1" fmla="*/ 1663696 w 1828800"/>
              <a:gd name="connsiteY1" fmla="*/ 0 h 1803400"/>
              <a:gd name="connsiteX2" fmla="*/ 1828800 w 1828800"/>
              <a:gd name="connsiteY2" fmla="*/ 165104 h 1803400"/>
              <a:gd name="connsiteX3" fmla="*/ 1828800 w 1828800"/>
              <a:gd name="connsiteY3" fmla="*/ 1803400 h 1803400"/>
              <a:gd name="connsiteX4" fmla="*/ 0 w 1828800"/>
              <a:gd name="connsiteY4" fmla="*/ 1803400 h 1803400"/>
              <a:gd name="connsiteX5" fmla="*/ 0 w 1828800"/>
              <a:gd name="connsiteY5" fmla="*/ 165104 h 1803400"/>
              <a:gd name="connsiteX6" fmla="*/ 165104 w 1828800"/>
              <a:gd name="connsiteY6"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03400">
                <a:moveTo>
                  <a:pt x="165104" y="0"/>
                </a:moveTo>
                <a:lnTo>
                  <a:pt x="1663696" y="0"/>
                </a:lnTo>
                <a:cubicBezTo>
                  <a:pt x="1754880" y="0"/>
                  <a:pt x="1828800" y="73920"/>
                  <a:pt x="1828800" y="165104"/>
                </a:cubicBezTo>
                <a:lnTo>
                  <a:pt x="1828800" y="1803400"/>
                </a:lnTo>
                <a:lnTo>
                  <a:pt x="0" y="1803400"/>
                </a:lnTo>
                <a:lnTo>
                  <a:pt x="0" y="165104"/>
                </a:lnTo>
                <a:cubicBezTo>
                  <a:pt x="0" y="73920"/>
                  <a:pt x="73920" y="0"/>
                  <a:pt x="165104" y="0"/>
                </a:cubicBezTo>
                <a:close/>
              </a:path>
            </a:pathLst>
          </a:custGeom>
        </p:spPr>
        <p:txBody>
          <a:bodyPr wrap="square">
            <a:noAutofit/>
          </a:bodyPr>
          <a:lstStyle/>
          <a:p>
            <a:endParaRPr lang="fr-CA"/>
          </a:p>
        </p:txBody>
      </p:sp>
      <p:sp>
        <p:nvSpPr>
          <p:cNvPr id="25" name="Picture Placeholder 24"/>
          <p:cNvSpPr>
            <a:spLocks noGrp="1"/>
          </p:cNvSpPr>
          <p:nvPr>
            <p:ph type="pic" sz="quarter" idx="12"/>
          </p:nvPr>
        </p:nvSpPr>
        <p:spPr>
          <a:xfrm>
            <a:off x="7901214" y="8382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6" name="Picture Placeholder 25"/>
          <p:cNvSpPr>
            <a:spLocks noGrp="1"/>
          </p:cNvSpPr>
          <p:nvPr>
            <p:ph type="pic" sz="quarter" idx="13"/>
          </p:nvPr>
        </p:nvSpPr>
        <p:spPr>
          <a:xfrm>
            <a:off x="5881914" y="2057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18" name="Picture Placeholder 17"/>
          <p:cNvSpPr>
            <a:spLocks noGrp="1"/>
          </p:cNvSpPr>
          <p:nvPr>
            <p:ph type="pic" sz="quarter" idx="11"/>
          </p:nvPr>
        </p:nvSpPr>
        <p:spPr>
          <a:xfrm>
            <a:off x="7901214" y="0"/>
            <a:ext cx="1828800" cy="635000"/>
          </a:xfrm>
          <a:custGeom>
            <a:avLst/>
            <a:gdLst>
              <a:gd name="connsiteX0" fmla="*/ 0 w 1828800"/>
              <a:gd name="connsiteY0" fmla="*/ 0 h 635000"/>
              <a:gd name="connsiteX1" fmla="*/ 1828800 w 1828800"/>
              <a:gd name="connsiteY1" fmla="*/ 0 h 635000"/>
              <a:gd name="connsiteX2" fmla="*/ 1828800 w 1828800"/>
              <a:gd name="connsiteY2" fmla="*/ 469896 h 635000"/>
              <a:gd name="connsiteX3" fmla="*/ 1663696 w 1828800"/>
              <a:gd name="connsiteY3" fmla="*/ 635000 h 635000"/>
              <a:gd name="connsiteX4" fmla="*/ 165104 w 1828800"/>
              <a:gd name="connsiteY4" fmla="*/ 635000 h 635000"/>
              <a:gd name="connsiteX5" fmla="*/ 0 w 1828800"/>
              <a:gd name="connsiteY5" fmla="*/ 469896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635000">
                <a:moveTo>
                  <a:pt x="0" y="0"/>
                </a:moveTo>
                <a:lnTo>
                  <a:pt x="1828800" y="0"/>
                </a:lnTo>
                <a:lnTo>
                  <a:pt x="1828800" y="469896"/>
                </a:lnTo>
                <a:cubicBezTo>
                  <a:pt x="1828800" y="561080"/>
                  <a:pt x="1754880" y="635000"/>
                  <a:pt x="1663696" y="635000"/>
                </a:cubicBezTo>
                <a:lnTo>
                  <a:pt x="165104" y="635000"/>
                </a:lnTo>
                <a:cubicBezTo>
                  <a:pt x="73920" y="635000"/>
                  <a:pt x="0" y="561080"/>
                  <a:pt x="0" y="469896"/>
                </a:cubicBezTo>
                <a:close/>
              </a:path>
            </a:pathLst>
          </a:custGeom>
        </p:spPr>
        <p:txBody>
          <a:bodyPr wrap="square">
            <a:noAutofit/>
          </a:bodyPr>
          <a:lstStyle/>
          <a:p>
            <a:endParaRPr lang="fr-CA"/>
          </a:p>
        </p:txBody>
      </p:sp>
      <p:sp>
        <p:nvSpPr>
          <p:cNvPr id="17" name="Picture Placeholder 16"/>
          <p:cNvSpPr>
            <a:spLocks noGrp="1"/>
          </p:cNvSpPr>
          <p:nvPr>
            <p:ph type="pic" sz="quarter" idx="10"/>
          </p:nvPr>
        </p:nvSpPr>
        <p:spPr>
          <a:xfrm>
            <a:off x="5881914" y="0"/>
            <a:ext cx="1828800" cy="1854200"/>
          </a:xfrm>
          <a:custGeom>
            <a:avLst/>
            <a:gdLst>
              <a:gd name="connsiteX0" fmla="*/ 0 w 1828800"/>
              <a:gd name="connsiteY0" fmla="*/ 0 h 1854200"/>
              <a:gd name="connsiteX1" fmla="*/ 1828800 w 1828800"/>
              <a:gd name="connsiteY1" fmla="*/ 0 h 1854200"/>
              <a:gd name="connsiteX2" fmla="*/ 1828800 w 1828800"/>
              <a:gd name="connsiteY2" fmla="*/ 1689096 h 1854200"/>
              <a:gd name="connsiteX3" fmla="*/ 1663696 w 1828800"/>
              <a:gd name="connsiteY3" fmla="*/ 1854200 h 1854200"/>
              <a:gd name="connsiteX4" fmla="*/ 165104 w 1828800"/>
              <a:gd name="connsiteY4" fmla="*/ 1854200 h 1854200"/>
              <a:gd name="connsiteX5" fmla="*/ 0 w 1828800"/>
              <a:gd name="connsiteY5" fmla="*/ 1689096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854200">
                <a:moveTo>
                  <a:pt x="0" y="0"/>
                </a:moveTo>
                <a:lnTo>
                  <a:pt x="1828800" y="0"/>
                </a:lnTo>
                <a:lnTo>
                  <a:pt x="1828800" y="1689096"/>
                </a:lnTo>
                <a:cubicBezTo>
                  <a:pt x="1828800" y="1780280"/>
                  <a:pt x="1754880" y="1854200"/>
                  <a:pt x="1663696" y="1854200"/>
                </a:cubicBezTo>
                <a:lnTo>
                  <a:pt x="165104" y="1854200"/>
                </a:lnTo>
                <a:cubicBezTo>
                  <a:pt x="73920" y="1854200"/>
                  <a:pt x="0" y="1780280"/>
                  <a:pt x="0" y="1689096"/>
                </a:cubicBezTo>
                <a:close/>
              </a:path>
            </a:pathLst>
          </a:custGeom>
        </p:spPr>
        <p:txBody>
          <a:bodyPr wrap="square">
            <a:noAutofit/>
          </a:bodyPr>
          <a:lstStyle/>
          <a:p>
            <a:endParaRPr lang="fr-CA"/>
          </a:p>
        </p:txBody>
      </p:sp>
      <p:sp>
        <p:nvSpPr>
          <p:cNvPr id="8" name="Picture Placeholder 7"/>
          <p:cNvSpPr>
            <a:spLocks noGrp="1"/>
          </p:cNvSpPr>
          <p:nvPr>
            <p:ph type="pic" sz="quarter" idx="16"/>
          </p:nvPr>
        </p:nvSpPr>
        <p:spPr>
          <a:xfrm>
            <a:off x="9920514" y="5054600"/>
            <a:ext cx="1828800" cy="1803400"/>
          </a:xfrm>
          <a:custGeom>
            <a:avLst/>
            <a:gdLst>
              <a:gd name="connsiteX0" fmla="*/ 165104 w 1828800"/>
              <a:gd name="connsiteY0" fmla="*/ 0 h 1803400"/>
              <a:gd name="connsiteX1" fmla="*/ 1663696 w 1828800"/>
              <a:gd name="connsiteY1" fmla="*/ 0 h 1803400"/>
              <a:gd name="connsiteX2" fmla="*/ 1828800 w 1828800"/>
              <a:gd name="connsiteY2" fmla="*/ 165104 h 1803400"/>
              <a:gd name="connsiteX3" fmla="*/ 1828800 w 1828800"/>
              <a:gd name="connsiteY3" fmla="*/ 1803400 h 1803400"/>
              <a:gd name="connsiteX4" fmla="*/ 0 w 1828800"/>
              <a:gd name="connsiteY4" fmla="*/ 1803400 h 1803400"/>
              <a:gd name="connsiteX5" fmla="*/ 0 w 1828800"/>
              <a:gd name="connsiteY5" fmla="*/ 165104 h 1803400"/>
              <a:gd name="connsiteX6" fmla="*/ 165104 w 1828800"/>
              <a:gd name="connsiteY6"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03400">
                <a:moveTo>
                  <a:pt x="165104" y="0"/>
                </a:moveTo>
                <a:lnTo>
                  <a:pt x="1663696" y="0"/>
                </a:lnTo>
                <a:cubicBezTo>
                  <a:pt x="1754880" y="0"/>
                  <a:pt x="1828800" y="73920"/>
                  <a:pt x="1828800" y="165104"/>
                </a:cubicBezTo>
                <a:lnTo>
                  <a:pt x="1828800" y="1803400"/>
                </a:lnTo>
                <a:lnTo>
                  <a:pt x="0" y="1803400"/>
                </a:lnTo>
                <a:lnTo>
                  <a:pt x="0" y="165104"/>
                </a:lnTo>
                <a:cubicBezTo>
                  <a:pt x="0" y="73920"/>
                  <a:pt x="73920" y="0"/>
                  <a:pt x="165104" y="0"/>
                </a:cubicBezTo>
                <a:close/>
              </a:path>
            </a:pathLst>
          </a:custGeom>
        </p:spPr>
        <p:txBody>
          <a:bodyPr wrap="square">
            <a:noAutofit/>
          </a:bodyPr>
          <a:lstStyle/>
          <a:p>
            <a:endParaRPr lang="fr-CA"/>
          </a:p>
        </p:txBody>
      </p:sp>
      <p:sp>
        <p:nvSpPr>
          <p:cNvPr id="9" name="Picture Placeholder 8"/>
          <p:cNvSpPr>
            <a:spLocks noGrp="1"/>
          </p:cNvSpPr>
          <p:nvPr>
            <p:ph type="pic" sz="quarter" idx="17"/>
          </p:nvPr>
        </p:nvSpPr>
        <p:spPr>
          <a:xfrm>
            <a:off x="9920514" y="2057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10" name="Picture Placeholder 9"/>
          <p:cNvSpPr>
            <a:spLocks noGrp="1"/>
          </p:cNvSpPr>
          <p:nvPr>
            <p:ph type="pic" sz="quarter" idx="18"/>
          </p:nvPr>
        </p:nvSpPr>
        <p:spPr>
          <a:xfrm>
            <a:off x="9920514" y="0"/>
            <a:ext cx="1828800" cy="1854200"/>
          </a:xfrm>
          <a:custGeom>
            <a:avLst/>
            <a:gdLst>
              <a:gd name="connsiteX0" fmla="*/ 0 w 1828800"/>
              <a:gd name="connsiteY0" fmla="*/ 0 h 1854200"/>
              <a:gd name="connsiteX1" fmla="*/ 1828800 w 1828800"/>
              <a:gd name="connsiteY1" fmla="*/ 0 h 1854200"/>
              <a:gd name="connsiteX2" fmla="*/ 1828800 w 1828800"/>
              <a:gd name="connsiteY2" fmla="*/ 1689096 h 1854200"/>
              <a:gd name="connsiteX3" fmla="*/ 1663696 w 1828800"/>
              <a:gd name="connsiteY3" fmla="*/ 1854200 h 1854200"/>
              <a:gd name="connsiteX4" fmla="*/ 165104 w 1828800"/>
              <a:gd name="connsiteY4" fmla="*/ 1854200 h 1854200"/>
              <a:gd name="connsiteX5" fmla="*/ 0 w 1828800"/>
              <a:gd name="connsiteY5" fmla="*/ 1689096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854200">
                <a:moveTo>
                  <a:pt x="0" y="0"/>
                </a:moveTo>
                <a:lnTo>
                  <a:pt x="1828800" y="0"/>
                </a:lnTo>
                <a:lnTo>
                  <a:pt x="1828800" y="1689096"/>
                </a:lnTo>
                <a:cubicBezTo>
                  <a:pt x="1828800" y="1780280"/>
                  <a:pt x="1754880" y="1854200"/>
                  <a:pt x="1663696" y="1854200"/>
                </a:cubicBezTo>
                <a:lnTo>
                  <a:pt x="165104" y="1854200"/>
                </a:lnTo>
                <a:cubicBezTo>
                  <a:pt x="73920" y="1854200"/>
                  <a:pt x="0" y="1780280"/>
                  <a:pt x="0" y="1689096"/>
                </a:cubicBezTo>
                <a:close/>
              </a:path>
            </a:pathLst>
          </a:custGeom>
        </p:spPr>
        <p:txBody>
          <a:bodyPr wrap="square">
            <a:noAutofit/>
          </a:bodyPr>
          <a:lstStyle/>
          <a:p>
            <a:endParaRPr lang="fr-CA"/>
          </a:p>
        </p:txBody>
      </p:sp>
    </p:spTree>
    <p:extLst>
      <p:ext uri="{BB962C8B-B14F-4D97-AF65-F5344CB8AC3E}">
        <p14:creationId xmlns:p14="http://schemas.microsoft.com/office/powerpoint/2010/main" val="204298408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468085" y="0"/>
            <a:ext cx="5867400" cy="6858000"/>
          </a:xfrm>
          <a:custGeom>
            <a:avLst/>
            <a:gdLst>
              <a:gd name="connsiteX0" fmla="*/ 4203704 w 5867400"/>
              <a:gd name="connsiteY0" fmla="*/ 5054600 h 6858000"/>
              <a:gd name="connsiteX1" fmla="*/ 5702296 w 5867400"/>
              <a:gd name="connsiteY1" fmla="*/ 5054600 h 6858000"/>
              <a:gd name="connsiteX2" fmla="*/ 5867400 w 5867400"/>
              <a:gd name="connsiteY2" fmla="*/ 5219704 h 6858000"/>
              <a:gd name="connsiteX3" fmla="*/ 5867400 w 5867400"/>
              <a:gd name="connsiteY3" fmla="*/ 6858000 h 6858000"/>
              <a:gd name="connsiteX4" fmla="*/ 4038600 w 5867400"/>
              <a:gd name="connsiteY4" fmla="*/ 6858000 h 6858000"/>
              <a:gd name="connsiteX5" fmla="*/ 4038600 w 5867400"/>
              <a:gd name="connsiteY5" fmla="*/ 5219704 h 6858000"/>
              <a:gd name="connsiteX6" fmla="*/ 4203704 w 5867400"/>
              <a:gd name="connsiteY6" fmla="*/ 5054600 h 6858000"/>
              <a:gd name="connsiteX7" fmla="*/ 165104 w 5867400"/>
              <a:gd name="connsiteY7" fmla="*/ 5054600 h 6858000"/>
              <a:gd name="connsiteX8" fmla="*/ 1663696 w 5867400"/>
              <a:gd name="connsiteY8" fmla="*/ 5054600 h 6858000"/>
              <a:gd name="connsiteX9" fmla="*/ 1828800 w 5867400"/>
              <a:gd name="connsiteY9" fmla="*/ 5219704 h 6858000"/>
              <a:gd name="connsiteX10" fmla="*/ 1828800 w 5867400"/>
              <a:gd name="connsiteY10" fmla="*/ 6858000 h 6858000"/>
              <a:gd name="connsiteX11" fmla="*/ 0 w 5867400"/>
              <a:gd name="connsiteY11" fmla="*/ 6858000 h 6858000"/>
              <a:gd name="connsiteX12" fmla="*/ 0 w 5867400"/>
              <a:gd name="connsiteY12" fmla="*/ 5219704 h 6858000"/>
              <a:gd name="connsiteX13" fmla="*/ 165104 w 5867400"/>
              <a:gd name="connsiteY13" fmla="*/ 5054600 h 6858000"/>
              <a:gd name="connsiteX14" fmla="*/ 2184404 w 5867400"/>
              <a:gd name="connsiteY14" fmla="*/ 3835400 h 6858000"/>
              <a:gd name="connsiteX15" fmla="*/ 3682996 w 5867400"/>
              <a:gd name="connsiteY15" fmla="*/ 3835400 h 6858000"/>
              <a:gd name="connsiteX16" fmla="*/ 3848100 w 5867400"/>
              <a:gd name="connsiteY16" fmla="*/ 4000504 h 6858000"/>
              <a:gd name="connsiteX17" fmla="*/ 3848100 w 5867400"/>
              <a:gd name="connsiteY17" fmla="*/ 6464296 h 6858000"/>
              <a:gd name="connsiteX18" fmla="*/ 3682996 w 5867400"/>
              <a:gd name="connsiteY18" fmla="*/ 6629400 h 6858000"/>
              <a:gd name="connsiteX19" fmla="*/ 2184404 w 5867400"/>
              <a:gd name="connsiteY19" fmla="*/ 6629400 h 6858000"/>
              <a:gd name="connsiteX20" fmla="*/ 2019300 w 5867400"/>
              <a:gd name="connsiteY20" fmla="*/ 6464296 h 6858000"/>
              <a:gd name="connsiteX21" fmla="*/ 2019300 w 5867400"/>
              <a:gd name="connsiteY21" fmla="*/ 4000504 h 6858000"/>
              <a:gd name="connsiteX22" fmla="*/ 2184404 w 5867400"/>
              <a:gd name="connsiteY22" fmla="*/ 3835400 h 6858000"/>
              <a:gd name="connsiteX23" fmla="*/ 4203704 w 5867400"/>
              <a:gd name="connsiteY23" fmla="*/ 2057401 h 6858000"/>
              <a:gd name="connsiteX24" fmla="*/ 5702296 w 5867400"/>
              <a:gd name="connsiteY24" fmla="*/ 2057401 h 6858000"/>
              <a:gd name="connsiteX25" fmla="*/ 5867400 w 5867400"/>
              <a:gd name="connsiteY25" fmla="*/ 2222505 h 6858000"/>
              <a:gd name="connsiteX26" fmla="*/ 5867400 w 5867400"/>
              <a:gd name="connsiteY26" fmla="*/ 4686296 h 6858000"/>
              <a:gd name="connsiteX27" fmla="*/ 5702296 w 5867400"/>
              <a:gd name="connsiteY27" fmla="*/ 4851400 h 6858000"/>
              <a:gd name="connsiteX28" fmla="*/ 4203704 w 5867400"/>
              <a:gd name="connsiteY28" fmla="*/ 4851400 h 6858000"/>
              <a:gd name="connsiteX29" fmla="*/ 4038600 w 5867400"/>
              <a:gd name="connsiteY29" fmla="*/ 4686296 h 6858000"/>
              <a:gd name="connsiteX30" fmla="*/ 4038600 w 5867400"/>
              <a:gd name="connsiteY30" fmla="*/ 2222505 h 6858000"/>
              <a:gd name="connsiteX31" fmla="*/ 4203704 w 5867400"/>
              <a:gd name="connsiteY31" fmla="*/ 2057401 h 6858000"/>
              <a:gd name="connsiteX32" fmla="*/ 165104 w 5867400"/>
              <a:gd name="connsiteY32" fmla="*/ 2057401 h 6858000"/>
              <a:gd name="connsiteX33" fmla="*/ 1663696 w 5867400"/>
              <a:gd name="connsiteY33" fmla="*/ 2057401 h 6858000"/>
              <a:gd name="connsiteX34" fmla="*/ 1828800 w 5867400"/>
              <a:gd name="connsiteY34" fmla="*/ 2222505 h 6858000"/>
              <a:gd name="connsiteX35" fmla="*/ 1828800 w 5867400"/>
              <a:gd name="connsiteY35" fmla="*/ 4686296 h 6858000"/>
              <a:gd name="connsiteX36" fmla="*/ 1663696 w 5867400"/>
              <a:gd name="connsiteY36" fmla="*/ 4851400 h 6858000"/>
              <a:gd name="connsiteX37" fmla="*/ 165104 w 5867400"/>
              <a:gd name="connsiteY37" fmla="*/ 4851400 h 6858000"/>
              <a:gd name="connsiteX38" fmla="*/ 1 w 5867400"/>
              <a:gd name="connsiteY38" fmla="*/ 4686296 h 6858000"/>
              <a:gd name="connsiteX39" fmla="*/ 1 w 5867400"/>
              <a:gd name="connsiteY39" fmla="*/ 2222505 h 6858000"/>
              <a:gd name="connsiteX40" fmla="*/ 165104 w 5867400"/>
              <a:gd name="connsiteY40" fmla="*/ 2057401 h 6858000"/>
              <a:gd name="connsiteX41" fmla="*/ 2184404 w 5867400"/>
              <a:gd name="connsiteY41" fmla="*/ 838201 h 6858000"/>
              <a:gd name="connsiteX42" fmla="*/ 3682996 w 5867400"/>
              <a:gd name="connsiteY42" fmla="*/ 838201 h 6858000"/>
              <a:gd name="connsiteX43" fmla="*/ 3848100 w 5867400"/>
              <a:gd name="connsiteY43" fmla="*/ 1003305 h 6858000"/>
              <a:gd name="connsiteX44" fmla="*/ 3848100 w 5867400"/>
              <a:gd name="connsiteY44" fmla="*/ 3467096 h 6858000"/>
              <a:gd name="connsiteX45" fmla="*/ 3682996 w 5867400"/>
              <a:gd name="connsiteY45" fmla="*/ 3632200 h 6858000"/>
              <a:gd name="connsiteX46" fmla="*/ 2184404 w 5867400"/>
              <a:gd name="connsiteY46" fmla="*/ 3632200 h 6858000"/>
              <a:gd name="connsiteX47" fmla="*/ 2019300 w 5867400"/>
              <a:gd name="connsiteY47" fmla="*/ 3467096 h 6858000"/>
              <a:gd name="connsiteX48" fmla="*/ 2019300 w 5867400"/>
              <a:gd name="connsiteY48" fmla="*/ 1003305 h 6858000"/>
              <a:gd name="connsiteX49" fmla="*/ 2184404 w 5867400"/>
              <a:gd name="connsiteY49" fmla="*/ 838201 h 6858000"/>
              <a:gd name="connsiteX50" fmla="*/ 2019300 w 5867400"/>
              <a:gd name="connsiteY50" fmla="*/ 1 h 6858000"/>
              <a:gd name="connsiteX51" fmla="*/ 3848100 w 5867400"/>
              <a:gd name="connsiteY51" fmla="*/ 1 h 6858000"/>
              <a:gd name="connsiteX52" fmla="*/ 3848100 w 5867400"/>
              <a:gd name="connsiteY52" fmla="*/ 469897 h 6858000"/>
              <a:gd name="connsiteX53" fmla="*/ 3682996 w 5867400"/>
              <a:gd name="connsiteY53" fmla="*/ 635001 h 6858000"/>
              <a:gd name="connsiteX54" fmla="*/ 2184404 w 5867400"/>
              <a:gd name="connsiteY54" fmla="*/ 635001 h 6858000"/>
              <a:gd name="connsiteX55" fmla="*/ 2019300 w 5867400"/>
              <a:gd name="connsiteY55" fmla="*/ 469897 h 6858000"/>
              <a:gd name="connsiteX56" fmla="*/ 1 w 5867400"/>
              <a:gd name="connsiteY56" fmla="*/ 1 h 6858000"/>
              <a:gd name="connsiteX57" fmla="*/ 1828800 w 5867400"/>
              <a:gd name="connsiteY57" fmla="*/ 1 h 6858000"/>
              <a:gd name="connsiteX58" fmla="*/ 1828800 w 5867400"/>
              <a:gd name="connsiteY58" fmla="*/ 1689097 h 6858000"/>
              <a:gd name="connsiteX59" fmla="*/ 1663696 w 5867400"/>
              <a:gd name="connsiteY59" fmla="*/ 1854201 h 6858000"/>
              <a:gd name="connsiteX60" fmla="*/ 165105 w 5867400"/>
              <a:gd name="connsiteY60" fmla="*/ 1854201 h 6858000"/>
              <a:gd name="connsiteX61" fmla="*/ 1 w 5867400"/>
              <a:gd name="connsiteY61" fmla="*/ 1689097 h 6858000"/>
              <a:gd name="connsiteX62" fmla="*/ 4038600 w 5867400"/>
              <a:gd name="connsiteY62" fmla="*/ 0 h 6858000"/>
              <a:gd name="connsiteX63" fmla="*/ 5867400 w 5867400"/>
              <a:gd name="connsiteY63" fmla="*/ 0 h 6858000"/>
              <a:gd name="connsiteX64" fmla="*/ 5867400 w 5867400"/>
              <a:gd name="connsiteY64" fmla="*/ 1689096 h 6858000"/>
              <a:gd name="connsiteX65" fmla="*/ 5702296 w 5867400"/>
              <a:gd name="connsiteY65" fmla="*/ 1854200 h 6858000"/>
              <a:gd name="connsiteX66" fmla="*/ 4203704 w 5867400"/>
              <a:gd name="connsiteY66" fmla="*/ 1854200 h 6858000"/>
              <a:gd name="connsiteX67" fmla="*/ 4038600 w 5867400"/>
              <a:gd name="connsiteY67" fmla="*/ 168909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867400" h="6858000">
                <a:moveTo>
                  <a:pt x="4203704" y="5054600"/>
                </a:moveTo>
                <a:lnTo>
                  <a:pt x="5702296" y="5054600"/>
                </a:lnTo>
                <a:cubicBezTo>
                  <a:pt x="5793480" y="5054600"/>
                  <a:pt x="5867400" y="5128520"/>
                  <a:pt x="5867400" y="5219704"/>
                </a:cubicBezTo>
                <a:lnTo>
                  <a:pt x="5867400" y="6858000"/>
                </a:lnTo>
                <a:lnTo>
                  <a:pt x="4038600" y="6858000"/>
                </a:lnTo>
                <a:lnTo>
                  <a:pt x="4038600" y="5219704"/>
                </a:lnTo>
                <a:cubicBezTo>
                  <a:pt x="4038600" y="5128520"/>
                  <a:pt x="4112520" y="5054600"/>
                  <a:pt x="4203704" y="5054600"/>
                </a:cubicBezTo>
                <a:close/>
                <a:moveTo>
                  <a:pt x="165104" y="5054600"/>
                </a:moveTo>
                <a:lnTo>
                  <a:pt x="1663696" y="5054600"/>
                </a:lnTo>
                <a:cubicBezTo>
                  <a:pt x="1754880" y="5054600"/>
                  <a:pt x="1828800" y="5128520"/>
                  <a:pt x="1828800" y="5219704"/>
                </a:cubicBezTo>
                <a:lnTo>
                  <a:pt x="1828800" y="6858000"/>
                </a:lnTo>
                <a:lnTo>
                  <a:pt x="0" y="6858000"/>
                </a:lnTo>
                <a:lnTo>
                  <a:pt x="0" y="5219704"/>
                </a:lnTo>
                <a:cubicBezTo>
                  <a:pt x="0" y="5128520"/>
                  <a:pt x="73920" y="5054600"/>
                  <a:pt x="165104" y="5054600"/>
                </a:cubicBezTo>
                <a:close/>
                <a:moveTo>
                  <a:pt x="2184404" y="3835400"/>
                </a:moveTo>
                <a:lnTo>
                  <a:pt x="3682996" y="3835400"/>
                </a:lnTo>
                <a:cubicBezTo>
                  <a:pt x="3774180" y="3835400"/>
                  <a:pt x="3848100" y="3909320"/>
                  <a:pt x="3848100" y="4000504"/>
                </a:cubicBezTo>
                <a:lnTo>
                  <a:pt x="3848100" y="6464296"/>
                </a:lnTo>
                <a:cubicBezTo>
                  <a:pt x="3848100" y="6555480"/>
                  <a:pt x="3774180" y="6629400"/>
                  <a:pt x="3682996" y="6629400"/>
                </a:cubicBezTo>
                <a:lnTo>
                  <a:pt x="2184404" y="6629400"/>
                </a:lnTo>
                <a:cubicBezTo>
                  <a:pt x="2093220" y="6629400"/>
                  <a:pt x="2019300" y="6555480"/>
                  <a:pt x="2019300" y="6464296"/>
                </a:cubicBezTo>
                <a:lnTo>
                  <a:pt x="2019300" y="4000504"/>
                </a:lnTo>
                <a:cubicBezTo>
                  <a:pt x="2019300" y="3909320"/>
                  <a:pt x="2093220" y="3835400"/>
                  <a:pt x="2184404" y="3835400"/>
                </a:cubicBezTo>
                <a:close/>
                <a:moveTo>
                  <a:pt x="4203704" y="2057401"/>
                </a:moveTo>
                <a:lnTo>
                  <a:pt x="5702296" y="2057401"/>
                </a:lnTo>
                <a:cubicBezTo>
                  <a:pt x="5793480" y="2057401"/>
                  <a:pt x="5867400" y="2131321"/>
                  <a:pt x="5867400" y="2222505"/>
                </a:cubicBezTo>
                <a:lnTo>
                  <a:pt x="5867400" y="4686296"/>
                </a:lnTo>
                <a:cubicBezTo>
                  <a:pt x="5867400" y="4777480"/>
                  <a:pt x="5793480" y="4851400"/>
                  <a:pt x="5702296" y="4851400"/>
                </a:cubicBezTo>
                <a:lnTo>
                  <a:pt x="4203704" y="4851400"/>
                </a:lnTo>
                <a:cubicBezTo>
                  <a:pt x="4112520" y="4851400"/>
                  <a:pt x="4038600" y="4777480"/>
                  <a:pt x="4038600" y="4686296"/>
                </a:cubicBezTo>
                <a:lnTo>
                  <a:pt x="4038600" y="2222505"/>
                </a:lnTo>
                <a:cubicBezTo>
                  <a:pt x="4038600" y="2131321"/>
                  <a:pt x="4112520" y="2057401"/>
                  <a:pt x="4203704" y="2057401"/>
                </a:cubicBezTo>
                <a:close/>
                <a:moveTo>
                  <a:pt x="165104" y="2057401"/>
                </a:moveTo>
                <a:lnTo>
                  <a:pt x="1663696" y="2057401"/>
                </a:lnTo>
                <a:cubicBezTo>
                  <a:pt x="1754880" y="2057401"/>
                  <a:pt x="1828800" y="2131321"/>
                  <a:pt x="1828800" y="2222505"/>
                </a:cubicBezTo>
                <a:lnTo>
                  <a:pt x="1828800" y="4686296"/>
                </a:lnTo>
                <a:cubicBezTo>
                  <a:pt x="1828800" y="4777480"/>
                  <a:pt x="1754880" y="4851400"/>
                  <a:pt x="1663696" y="4851400"/>
                </a:cubicBezTo>
                <a:lnTo>
                  <a:pt x="165104" y="4851400"/>
                </a:lnTo>
                <a:cubicBezTo>
                  <a:pt x="73920" y="4851400"/>
                  <a:pt x="1" y="4777480"/>
                  <a:pt x="1" y="4686296"/>
                </a:cubicBezTo>
                <a:lnTo>
                  <a:pt x="1" y="2222505"/>
                </a:lnTo>
                <a:cubicBezTo>
                  <a:pt x="1" y="2131321"/>
                  <a:pt x="73920" y="2057401"/>
                  <a:pt x="165104" y="2057401"/>
                </a:cubicBezTo>
                <a:close/>
                <a:moveTo>
                  <a:pt x="2184404" y="838201"/>
                </a:moveTo>
                <a:lnTo>
                  <a:pt x="3682996" y="838201"/>
                </a:lnTo>
                <a:cubicBezTo>
                  <a:pt x="3774180" y="838201"/>
                  <a:pt x="3848100" y="912121"/>
                  <a:pt x="3848100" y="1003305"/>
                </a:cubicBezTo>
                <a:lnTo>
                  <a:pt x="3848100" y="3467096"/>
                </a:lnTo>
                <a:cubicBezTo>
                  <a:pt x="3848100" y="3558280"/>
                  <a:pt x="3774180" y="3632200"/>
                  <a:pt x="3682996" y="3632200"/>
                </a:cubicBezTo>
                <a:lnTo>
                  <a:pt x="2184404" y="3632200"/>
                </a:lnTo>
                <a:cubicBezTo>
                  <a:pt x="2093220" y="3632200"/>
                  <a:pt x="2019300" y="3558280"/>
                  <a:pt x="2019300" y="3467096"/>
                </a:cubicBezTo>
                <a:lnTo>
                  <a:pt x="2019300" y="1003305"/>
                </a:lnTo>
                <a:cubicBezTo>
                  <a:pt x="2019300" y="912121"/>
                  <a:pt x="2093220" y="838201"/>
                  <a:pt x="2184404" y="838201"/>
                </a:cubicBezTo>
                <a:close/>
                <a:moveTo>
                  <a:pt x="2019300" y="1"/>
                </a:moveTo>
                <a:lnTo>
                  <a:pt x="3848100" y="1"/>
                </a:lnTo>
                <a:lnTo>
                  <a:pt x="3848100" y="469897"/>
                </a:lnTo>
                <a:cubicBezTo>
                  <a:pt x="3848100" y="561081"/>
                  <a:pt x="3774180" y="635001"/>
                  <a:pt x="3682996" y="635001"/>
                </a:cubicBezTo>
                <a:lnTo>
                  <a:pt x="2184404" y="635001"/>
                </a:lnTo>
                <a:cubicBezTo>
                  <a:pt x="2093220" y="635001"/>
                  <a:pt x="2019300" y="561081"/>
                  <a:pt x="2019300" y="469897"/>
                </a:cubicBezTo>
                <a:close/>
                <a:moveTo>
                  <a:pt x="1" y="1"/>
                </a:moveTo>
                <a:lnTo>
                  <a:pt x="1828800" y="1"/>
                </a:lnTo>
                <a:lnTo>
                  <a:pt x="1828800" y="1689097"/>
                </a:lnTo>
                <a:cubicBezTo>
                  <a:pt x="1828800" y="1780281"/>
                  <a:pt x="1754880" y="1854201"/>
                  <a:pt x="1663696" y="1854201"/>
                </a:cubicBezTo>
                <a:lnTo>
                  <a:pt x="165105" y="1854201"/>
                </a:lnTo>
                <a:cubicBezTo>
                  <a:pt x="73921" y="1854201"/>
                  <a:pt x="1" y="1780281"/>
                  <a:pt x="1" y="1689097"/>
                </a:cubicBezTo>
                <a:close/>
                <a:moveTo>
                  <a:pt x="4038600" y="0"/>
                </a:moveTo>
                <a:lnTo>
                  <a:pt x="5867400" y="0"/>
                </a:lnTo>
                <a:lnTo>
                  <a:pt x="5867400" y="1689096"/>
                </a:lnTo>
                <a:cubicBezTo>
                  <a:pt x="5867400" y="1780280"/>
                  <a:pt x="5793480" y="1854200"/>
                  <a:pt x="5702296" y="1854200"/>
                </a:cubicBezTo>
                <a:lnTo>
                  <a:pt x="4203704" y="1854200"/>
                </a:lnTo>
                <a:cubicBezTo>
                  <a:pt x="4112520" y="1854200"/>
                  <a:pt x="4038600" y="1780280"/>
                  <a:pt x="4038600" y="1689096"/>
                </a:cubicBezTo>
                <a:close/>
              </a:path>
            </a:pathLst>
          </a:custGeom>
        </p:spPr>
        <p:txBody>
          <a:bodyPr wrap="square">
            <a:noAutofit/>
          </a:bodyPr>
          <a:lstStyle/>
          <a:p>
            <a:endParaRPr lang="fr-CA"/>
          </a:p>
        </p:txBody>
      </p:sp>
    </p:spTree>
    <p:extLst>
      <p:ext uri="{BB962C8B-B14F-4D97-AF65-F5344CB8AC3E}">
        <p14:creationId xmlns:p14="http://schemas.microsoft.com/office/powerpoint/2010/main" val="3202702940"/>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95350" y="104775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Tree>
    <p:extLst>
      <p:ext uri="{BB962C8B-B14F-4D97-AF65-F5344CB8AC3E}">
        <p14:creationId xmlns:p14="http://schemas.microsoft.com/office/powerpoint/2010/main" val="2570531217"/>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024007" y="104775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
        <p:nvSpPr>
          <p:cNvPr id="3" name="Picture Placeholder 2"/>
          <p:cNvSpPr>
            <a:spLocks noGrp="1"/>
          </p:cNvSpPr>
          <p:nvPr>
            <p:ph type="pic" sz="quarter" idx="11"/>
          </p:nvPr>
        </p:nvSpPr>
        <p:spPr>
          <a:xfrm>
            <a:off x="3388178" y="104775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Tree>
    <p:extLst>
      <p:ext uri="{BB962C8B-B14F-4D97-AF65-F5344CB8AC3E}">
        <p14:creationId xmlns:p14="http://schemas.microsoft.com/office/powerpoint/2010/main" val="51142113"/>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4454525" y="1778000"/>
            <a:ext cx="3282950" cy="328295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
        <p:nvSpPr>
          <p:cNvPr id="7" name="Picture Placeholder 8"/>
          <p:cNvSpPr>
            <a:spLocks noGrp="1"/>
          </p:cNvSpPr>
          <p:nvPr>
            <p:ph type="pic" sz="quarter" idx="11"/>
          </p:nvPr>
        </p:nvSpPr>
        <p:spPr>
          <a:xfrm>
            <a:off x="5053013" y="5203825"/>
            <a:ext cx="2085975" cy="2085975"/>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
        <p:nvSpPr>
          <p:cNvPr id="8" name="Picture Placeholder 8"/>
          <p:cNvSpPr>
            <a:spLocks noGrp="1"/>
          </p:cNvSpPr>
          <p:nvPr>
            <p:ph type="pic" sz="quarter" idx="12"/>
          </p:nvPr>
        </p:nvSpPr>
        <p:spPr>
          <a:xfrm>
            <a:off x="5053013" y="-450850"/>
            <a:ext cx="2085975" cy="2085975"/>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Tree>
    <p:extLst>
      <p:ext uri="{BB962C8B-B14F-4D97-AF65-F5344CB8AC3E}">
        <p14:creationId xmlns:p14="http://schemas.microsoft.com/office/powerpoint/2010/main" val="3706091387"/>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5693228" cy="6858000"/>
          </a:xfrm>
          <a:custGeom>
            <a:avLst/>
            <a:gdLst>
              <a:gd name="connsiteX0" fmla="*/ 0 w 5693228"/>
              <a:gd name="connsiteY0" fmla="*/ 0 h 6858000"/>
              <a:gd name="connsiteX1" fmla="*/ 2680643 w 5693228"/>
              <a:gd name="connsiteY1" fmla="*/ 0 h 6858000"/>
              <a:gd name="connsiteX2" fmla="*/ 2752462 w 5693228"/>
              <a:gd name="connsiteY2" fmla="*/ 24301 h 6858000"/>
              <a:gd name="connsiteX3" fmla="*/ 5693228 w 5693228"/>
              <a:gd name="connsiteY3" fmla="*/ 4234089 h 6858000"/>
              <a:gd name="connsiteX4" fmla="*/ 4927817 w 5693228"/>
              <a:gd name="connsiteY4" fmla="*/ 6739872 h 6858000"/>
              <a:gd name="connsiteX5" fmla="*/ 4839483 w 5693228"/>
              <a:gd name="connsiteY5" fmla="*/ 6858000 h 6858000"/>
              <a:gd name="connsiteX6" fmla="*/ 0 w 569322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3228" h="6858000">
                <a:moveTo>
                  <a:pt x="0" y="0"/>
                </a:moveTo>
                <a:lnTo>
                  <a:pt x="2680643" y="0"/>
                </a:lnTo>
                <a:lnTo>
                  <a:pt x="2752462" y="24301"/>
                </a:lnTo>
                <a:cubicBezTo>
                  <a:pt x="4468532" y="652639"/>
                  <a:pt x="5693228" y="2300342"/>
                  <a:pt x="5693228" y="4234089"/>
                </a:cubicBezTo>
                <a:cubicBezTo>
                  <a:pt x="5693228" y="5162288"/>
                  <a:pt x="5411058" y="6024582"/>
                  <a:pt x="4927817" y="6739872"/>
                </a:cubicBezTo>
                <a:lnTo>
                  <a:pt x="4839483" y="6858000"/>
                </a:lnTo>
                <a:lnTo>
                  <a:pt x="0" y="6858000"/>
                </a:lnTo>
                <a:close/>
              </a:path>
            </a:pathLst>
          </a:custGeom>
        </p:spPr>
        <p:txBody>
          <a:bodyPr wrap="square">
            <a:noAutofit/>
          </a:bodyPr>
          <a:lstStyle/>
          <a:p>
            <a:endParaRPr lang="fr-CA"/>
          </a:p>
        </p:txBody>
      </p:sp>
    </p:spTree>
    <p:extLst>
      <p:ext uri="{BB962C8B-B14F-4D97-AF65-F5344CB8AC3E}">
        <p14:creationId xmlns:p14="http://schemas.microsoft.com/office/powerpoint/2010/main" val="1732350884"/>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0" name="Picture Placeholder 19"/>
          <p:cNvSpPr>
            <a:spLocks noGrp="1"/>
          </p:cNvSpPr>
          <p:nvPr>
            <p:ph type="pic" sz="quarter" idx="13"/>
          </p:nvPr>
        </p:nvSpPr>
        <p:spPr>
          <a:xfrm>
            <a:off x="8440058" y="4466771"/>
            <a:ext cx="3751942" cy="2017486"/>
          </a:xfrm>
          <a:custGeom>
            <a:avLst/>
            <a:gdLst>
              <a:gd name="connsiteX0" fmla="*/ 147559 w 3751942"/>
              <a:gd name="connsiteY0" fmla="*/ 0 h 2017486"/>
              <a:gd name="connsiteX1" fmla="*/ 3751942 w 3751942"/>
              <a:gd name="connsiteY1" fmla="*/ 0 h 2017486"/>
              <a:gd name="connsiteX2" fmla="*/ 3751942 w 3751942"/>
              <a:gd name="connsiteY2" fmla="*/ 2017486 h 2017486"/>
              <a:gd name="connsiteX3" fmla="*/ 147559 w 3751942"/>
              <a:gd name="connsiteY3" fmla="*/ 2017486 h 2017486"/>
              <a:gd name="connsiteX4" fmla="*/ 0 w 3751942"/>
              <a:gd name="connsiteY4" fmla="*/ 1869927 h 2017486"/>
              <a:gd name="connsiteX5" fmla="*/ 0 w 3751942"/>
              <a:gd name="connsiteY5" fmla="*/ 147559 h 2017486"/>
              <a:gd name="connsiteX6" fmla="*/ 147559 w 3751942"/>
              <a:gd name="connsiteY6" fmla="*/ 0 h 20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1942" h="2017486">
                <a:moveTo>
                  <a:pt x="147559" y="0"/>
                </a:moveTo>
                <a:lnTo>
                  <a:pt x="3751942" y="0"/>
                </a:lnTo>
                <a:lnTo>
                  <a:pt x="3751942" y="2017486"/>
                </a:lnTo>
                <a:lnTo>
                  <a:pt x="147559" y="2017486"/>
                </a:lnTo>
                <a:cubicBezTo>
                  <a:pt x="66064" y="2017486"/>
                  <a:pt x="0" y="1951422"/>
                  <a:pt x="0" y="1869927"/>
                </a:cubicBezTo>
                <a:lnTo>
                  <a:pt x="0" y="147559"/>
                </a:lnTo>
                <a:cubicBezTo>
                  <a:pt x="0" y="66064"/>
                  <a:pt x="66064" y="0"/>
                  <a:pt x="147559" y="0"/>
                </a:cubicBezTo>
                <a:close/>
              </a:path>
            </a:pathLst>
          </a:custGeom>
        </p:spPr>
        <p:txBody>
          <a:bodyPr wrap="square">
            <a:noAutofit/>
          </a:bodyPr>
          <a:lstStyle/>
          <a:p>
            <a:endParaRPr lang="fr-CA"/>
          </a:p>
        </p:txBody>
      </p:sp>
      <p:sp>
        <p:nvSpPr>
          <p:cNvPr id="17" name="Picture Placeholder 16"/>
          <p:cNvSpPr>
            <a:spLocks noGrp="1"/>
          </p:cNvSpPr>
          <p:nvPr>
            <p:ph type="pic" sz="quarter" idx="12"/>
          </p:nvPr>
        </p:nvSpPr>
        <p:spPr>
          <a:xfrm>
            <a:off x="1" y="4466771"/>
            <a:ext cx="3751943" cy="2017486"/>
          </a:xfrm>
          <a:custGeom>
            <a:avLst/>
            <a:gdLst>
              <a:gd name="connsiteX0" fmla="*/ 0 w 3751943"/>
              <a:gd name="connsiteY0" fmla="*/ 0 h 2017486"/>
              <a:gd name="connsiteX1" fmla="*/ 3604384 w 3751943"/>
              <a:gd name="connsiteY1" fmla="*/ 0 h 2017486"/>
              <a:gd name="connsiteX2" fmla="*/ 3751943 w 3751943"/>
              <a:gd name="connsiteY2" fmla="*/ 147559 h 2017486"/>
              <a:gd name="connsiteX3" fmla="*/ 3751943 w 3751943"/>
              <a:gd name="connsiteY3" fmla="*/ 1869927 h 2017486"/>
              <a:gd name="connsiteX4" fmla="*/ 3604384 w 3751943"/>
              <a:gd name="connsiteY4" fmla="*/ 2017486 h 2017486"/>
              <a:gd name="connsiteX5" fmla="*/ 0 w 3751943"/>
              <a:gd name="connsiteY5" fmla="*/ 2017486 h 20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1943" h="2017486">
                <a:moveTo>
                  <a:pt x="0" y="0"/>
                </a:moveTo>
                <a:lnTo>
                  <a:pt x="3604384" y="0"/>
                </a:lnTo>
                <a:cubicBezTo>
                  <a:pt x="3685879" y="0"/>
                  <a:pt x="3751943" y="66064"/>
                  <a:pt x="3751943" y="147559"/>
                </a:cubicBezTo>
                <a:lnTo>
                  <a:pt x="3751943" y="1869927"/>
                </a:lnTo>
                <a:cubicBezTo>
                  <a:pt x="3751943" y="1951422"/>
                  <a:pt x="3685879" y="2017486"/>
                  <a:pt x="3604384" y="2017486"/>
                </a:cubicBezTo>
                <a:lnTo>
                  <a:pt x="0" y="2017486"/>
                </a:lnTo>
                <a:close/>
              </a:path>
            </a:pathLst>
          </a:custGeom>
        </p:spPr>
        <p:txBody>
          <a:bodyPr wrap="square">
            <a:noAutofit/>
          </a:bodyPr>
          <a:lstStyle/>
          <a:p>
            <a:endParaRPr lang="fr-CA"/>
          </a:p>
        </p:txBody>
      </p:sp>
      <p:sp>
        <p:nvSpPr>
          <p:cNvPr id="16" name="Picture Placeholder 15"/>
          <p:cNvSpPr>
            <a:spLocks noGrp="1"/>
          </p:cNvSpPr>
          <p:nvPr>
            <p:ph type="pic" sz="quarter" idx="11"/>
          </p:nvPr>
        </p:nvSpPr>
        <p:spPr>
          <a:xfrm>
            <a:off x="3875315" y="4466771"/>
            <a:ext cx="4441371" cy="2017486"/>
          </a:xfrm>
          <a:custGeom>
            <a:avLst/>
            <a:gdLst>
              <a:gd name="connsiteX0" fmla="*/ 147559 w 4441371"/>
              <a:gd name="connsiteY0" fmla="*/ 0 h 2017486"/>
              <a:gd name="connsiteX1" fmla="*/ 4293812 w 4441371"/>
              <a:gd name="connsiteY1" fmla="*/ 0 h 2017486"/>
              <a:gd name="connsiteX2" fmla="*/ 4441371 w 4441371"/>
              <a:gd name="connsiteY2" fmla="*/ 147559 h 2017486"/>
              <a:gd name="connsiteX3" fmla="*/ 4441371 w 4441371"/>
              <a:gd name="connsiteY3" fmla="*/ 1869927 h 2017486"/>
              <a:gd name="connsiteX4" fmla="*/ 4293812 w 4441371"/>
              <a:gd name="connsiteY4" fmla="*/ 2017486 h 2017486"/>
              <a:gd name="connsiteX5" fmla="*/ 147559 w 4441371"/>
              <a:gd name="connsiteY5" fmla="*/ 2017486 h 2017486"/>
              <a:gd name="connsiteX6" fmla="*/ 0 w 4441371"/>
              <a:gd name="connsiteY6" fmla="*/ 1869927 h 2017486"/>
              <a:gd name="connsiteX7" fmla="*/ 0 w 4441371"/>
              <a:gd name="connsiteY7" fmla="*/ 147559 h 2017486"/>
              <a:gd name="connsiteX8" fmla="*/ 147559 w 4441371"/>
              <a:gd name="connsiteY8" fmla="*/ 0 h 20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1371" h="2017486">
                <a:moveTo>
                  <a:pt x="147559" y="0"/>
                </a:moveTo>
                <a:lnTo>
                  <a:pt x="4293812" y="0"/>
                </a:lnTo>
                <a:cubicBezTo>
                  <a:pt x="4375307" y="0"/>
                  <a:pt x="4441371" y="66064"/>
                  <a:pt x="4441371" y="147559"/>
                </a:cubicBezTo>
                <a:lnTo>
                  <a:pt x="4441371" y="1869927"/>
                </a:lnTo>
                <a:cubicBezTo>
                  <a:pt x="4441371" y="1951422"/>
                  <a:pt x="4375307" y="2017486"/>
                  <a:pt x="4293812" y="2017486"/>
                </a:cubicBezTo>
                <a:lnTo>
                  <a:pt x="147559" y="2017486"/>
                </a:lnTo>
                <a:cubicBezTo>
                  <a:pt x="66064" y="2017486"/>
                  <a:pt x="0" y="1951422"/>
                  <a:pt x="0" y="1869927"/>
                </a:cubicBezTo>
                <a:lnTo>
                  <a:pt x="0" y="147559"/>
                </a:lnTo>
                <a:cubicBezTo>
                  <a:pt x="0" y="66064"/>
                  <a:pt x="66064" y="0"/>
                  <a:pt x="147559" y="0"/>
                </a:cubicBezTo>
                <a:close/>
              </a:path>
            </a:pathLst>
          </a:custGeom>
        </p:spPr>
        <p:txBody>
          <a:bodyPr wrap="square">
            <a:noAutofit/>
          </a:bodyPr>
          <a:lstStyle/>
          <a:p>
            <a:endParaRPr lang="fr-CA"/>
          </a:p>
        </p:txBody>
      </p:sp>
    </p:spTree>
    <p:extLst>
      <p:ext uri="{BB962C8B-B14F-4D97-AF65-F5344CB8AC3E}">
        <p14:creationId xmlns:p14="http://schemas.microsoft.com/office/powerpoint/2010/main" val="1928382964"/>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9" name="Picture Placeholder 48"/>
          <p:cNvSpPr>
            <a:spLocks noGrp="1"/>
          </p:cNvSpPr>
          <p:nvPr>
            <p:ph type="pic" sz="quarter" idx="13"/>
          </p:nvPr>
        </p:nvSpPr>
        <p:spPr>
          <a:xfrm rot="20664728">
            <a:off x="9935311" y="866783"/>
            <a:ext cx="2608891" cy="2272530"/>
          </a:xfrm>
          <a:custGeom>
            <a:avLst/>
            <a:gdLst>
              <a:gd name="connsiteX0" fmla="*/ 2608891 w 2608891"/>
              <a:gd name="connsiteY0" fmla="*/ 4131 h 2272530"/>
              <a:gd name="connsiteX1" fmla="*/ 1976060 w 2608891"/>
              <a:gd name="connsiteY1" fmla="*/ 2272530 h 2272530"/>
              <a:gd name="connsiteX2" fmla="*/ 179642 w 2608891"/>
              <a:gd name="connsiteY2" fmla="*/ 2269472 h 2272530"/>
              <a:gd name="connsiteX3" fmla="*/ 1 w 2608891"/>
              <a:gd name="connsiteY3" fmla="*/ 2089219 h 2272530"/>
              <a:gd name="connsiteX4" fmla="*/ 3252 w 2608891"/>
              <a:gd name="connsiteY4" fmla="*/ 179642 h 2272530"/>
              <a:gd name="connsiteX5" fmla="*/ 183505 w 2608891"/>
              <a:gd name="connsiteY5" fmla="*/ 1 h 22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8891" h="2272530">
                <a:moveTo>
                  <a:pt x="2608891" y="4131"/>
                </a:moveTo>
                <a:lnTo>
                  <a:pt x="1976060" y="2272530"/>
                </a:lnTo>
                <a:lnTo>
                  <a:pt x="179642" y="2269472"/>
                </a:lnTo>
                <a:cubicBezTo>
                  <a:pt x="80260" y="2269303"/>
                  <a:pt x="-168" y="2188601"/>
                  <a:pt x="1" y="2089219"/>
                </a:cubicBezTo>
                <a:lnTo>
                  <a:pt x="3252" y="179642"/>
                </a:lnTo>
                <a:cubicBezTo>
                  <a:pt x="3421" y="80260"/>
                  <a:pt x="84124" y="-168"/>
                  <a:pt x="183505" y="1"/>
                </a:cubicBezTo>
                <a:close/>
              </a:path>
            </a:pathLst>
          </a:custGeom>
        </p:spPr>
        <p:txBody>
          <a:bodyPr wrap="square">
            <a:noAutofit/>
          </a:bodyPr>
          <a:lstStyle/>
          <a:p>
            <a:endParaRPr lang="fr-CA"/>
          </a:p>
        </p:txBody>
      </p:sp>
      <p:sp>
        <p:nvSpPr>
          <p:cNvPr id="44" name="Picture Placeholder 43"/>
          <p:cNvSpPr>
            <a:spLocks noGrp="1"/>
          </p:cNvSpPr>
          <p:nvPr>
            <p:ph type="pic" sz="quarter" idx="12"/>
          </p:nvPr>
        </p:nvSpPr>
        <p:spPr>
          <a:xfrm rot="20664728">
            <a:off x="6081852" y="1760442"/>
            <a:ext cx="3859150" cy="2275423"/>
          </a:xfrm>
          <a:custGeom>
            <a:avLst/>
            <a:gdLst>
              <a:gd name="connsiteX0" fmla="*/ 3715770 w 3859150"/>
              <a:gd name="connsiteY0" fmla="*/ 9670 h 2275423"/>
              <a:gd name="connsiteX1" fmla="*/ 3859150 w 3859150"/>
              <a:gd name="connsiteY1" fmla="*/ 186206 h 2275423"/>
              <a:gd name="connsiteX2" fmla="*/ 3855899 w 3859150"/>
              <a:gd name="connsiteY2" fmla="*/ 2095783 h 2275423"/>
              <a:gd name="connsiteX3" fmla="*/ 3675646 w 3859150"/>
              <a:gd name="connsiteY3" fmla="*/ 2275423 h 2275423"/>
              <a:gd name="connsiteX4" fmla="*/ 179642 w 3859150"/>
              <a:gd name="connsiteY4" fmla="*/ 2269471 h 2275423"/>
              <a:gd name="connsiteX5" fmla="*/ 1 w 3859150"/>
              <a:gd name="connsiteY5" fmla="*/ 2089218 h 2275423"/>
              <a:gd name="connsiteX6" fmla="*/ 3252 w 3859150"/>
              <a:gd name="connsiteY6" fmla="*/ 179641 h 2275423"/>
              <a:gd name="connsiteX7" fmla="*/ 183506 w 3859150"/>
              <a:gd name="connsiteY7" fmla="*/ 1 h 2275423"/>
              <a:gd name="connsiteX8" fmla="*/ 3679510 w 3859150"/>
              <a:gd name="connsiteY8" fmla="*/ 5953 h 2275423"/>
              <a:gd name="connsiteX9" fmla="*/ 3715770 w 3859150"/>
              <a:gd name="connsiteY9" fmla="*/ 9670 h 227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9150" h="2275423">
                <a:moveTo>
                  <a:pt x="3715770" y="9670"/>
                </a:moveTo>
                <a:cubicBezTo>
                  <a:pt x="3797739" y="26589"/>
                  <a:pt x="3859299" y="99247"/>
                  <a:pt x="3859150" y="186206"/>
                </a:cubicBezTo>
                <a:lnTo>
                  <a:pt x="3855899" y="2095783"/>
                </a:lnTo>
                <a:cubicBezTo>
                  <a:pt x="3855730" y="2195165"/>
                  <a:pt x="3775028" y="2275592"/>
                  <a:pt x="3675646" y="2275423"/>
                </a:cubicBezTo>
                <a:lnTo>
                  <a:pt x="179642" y="2269471"/>
                </a:lnTo>
                <a:cubicBezTo>
                  <a:pt x="80259" y="2269302"/>
                  <a:pt x="-168" y="2188600"/>
                  <a:pt x="1" y="2089218"/>
                </a:cubicBezTo>
                <a:lnTo>
                  <a:pt x="3252" y="179641"/>
                </a:lnTo>
                <a:cubicBezTo>
                  <a:pt x="3422" y="80259"/>
                  <a:pt x="84124" y="-168"/>
                  <a:pt x="183506" y="1"/>
                </a:cubicBezTo>
                <a:lnTo>
                  <a:pt x="3679510" y="5953"/>
                </a:lnTo>
                <a:cubicBezTo>
                  <a:pt x="3691933" y="5974"/>
                  <a:pt x="3704059" y="7253"/>
                  <a:pt x="3715770" y="9670"/>
                </a:cubicBezTo>
                <a:close/>
              </a:path>
            </a:pathLst>
          </a:custGeom>
        </p:spPr>
        <p:txBody>
          <a:bodyPr wrap="square">
            <a:noAutofit/>
          </a:bodyPr>
          <a:lstStyle/>
          <a:p>
            <a:endParaRPr lang="fr-CA"/>
          </a:p>
        </p:txBody>
      </p:sp>
      <p:sp>
        <p:nvSpPr>
          <p:cNvPr id="43" name="Picture Placeholder 42"/>
          <p:cNvSpPr>
            <a:spLocks noGrp="1"/>
          </p:cNvSpPr>
          <p:nvPr>
            <p:ph type="pic" sz="quarter" idx="11"/>
          </p:nvPr>
        </p:nvSpPr>
        <p:spPr>
          <a:xfrm rot="20664728">
            <a:off x="2250998" y="2822134"/>
            <a:ext cx="3859151" cy="2275423"/>
          </a:xfrm>
          <a:custGeom>
            <a:avLst/>
            <a:gdLst>
              <a:gd name="connsiteX0" fmla="*/ 3715769 w 3859151"/>
              <a:gd name="connsiteY0" fmla="*/ 9670 h 2275423"/>
              <a:gd name="connsiteX1" fmla="*/ 3859151 w 3859151"/>
              <a:gd name="connsiteY1" fmla="*/ 186206 h 2275423"/>
              <a:gd name="connsiteX2" fmla="*/ 3855899 w 3859151"/>
              <a:gd name="connsiteY2" fmla="*/ 2095783 h 2275423"/>
              <a:gd name="connsiteX3" fmla="*/ 3675645 w 3859151"/>
              <a:gd name="connsiteY3" fmla="*/ 2275423 h 2275423"/>
              <a:gd name="connsiteX4" fmla="*/ 179641 w 3859151"/>
              <a:gd name="connsiteY4" fmla="*/ 2269471 h 2275423"/>
              <a:gd name="connsiteX5" fmla="*/ 1 w 3859151"/>
              <a:gd name="connsiteY5" fmla="*/ 2089218 h 2275423"/>
              <a:gd name="connsiteX6" fmla="*/ 3252 w 3859151"/>
              <a:gd name="connsiteY6" fmla="*/ 179641 h 2275423"/>
              <a:gd name="connsiteX7" fmla="*/ 183505 w 3859151"/>
              <a:gd name="connsiteY7" fmla="*/ 1 h 2275423"/>
              <a:gd name="connsiteX8" fmla="*/ 3679510 w 3859151"/>
              <a:gd name="connsiteY8" fmla="*/ 5953 h 2275423"/>
              <a:gd name="connsiteX9" fmla="*/ 3715769 w 3859151"/>
              <a:gd name="connsiteY9" fmla="*/ 9670 h 227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9151" h="2275423">
                <a:moveTo>
                  <a:pt x="3715769" y="9670"/>
                </a:moveTo>
                <a:cubicBezTo>
                  <a:pt x="3797739" y="26589"/>
                  <a:pt x="3859298" y="99247"/>
                  <a:pt x="3859151" y="186206"/>
                </a:cubicBezTo>
                <a:lnTo>
                  <a:pt x="3855899" y="2095783"/>
                </a:lnTo>
                <a:cubicBezTo>
                  <a:pt x="3855730" y="2195165"/>
                  <a:pt x="3775028" y="2275593"/>
                  <a:pt x="3675645" y="2275423"/>
                </a:cubicBezTo>
                <a:lnTo>
                  <a:pt x="179641" y="2269471"/>
                </a:lnTo>
                <a:cubicBezTo>
                  <a:pt x="80259" y="2269302"/>
                  <a:pt x="-169" y="2188600"/>
                  <a:pt x="1" y="2089218"/>
                </a:cubicBezTo>
                <a:lnTo>
                  <a:pt x="3252" y="179641"/>
                </a:lnTo>
                <a:cubicBezTo>
                  <a:pt x="3421" y="80259"/>
                  <a:pt x="84123" y="-169"/>
                  <a:pt x="183505" y="1"/>
                </a:cubicBezTo>
                <a:lnTo>
                  <a:pt x="3679510" y="5953"/>
                </a:lnTo>
                <a:cubicBezTo>
                  <a:pt x="3691933" y="5974"/>
                  <a:pt x="3704059" y="7253"/>
                  <a:pt x="3715769" y="9670"/>
                </a:cubicBezTo>
                <a:close/>
              </a:path>
            </a:pathLst>
          </a:custGeom>
        </p:spPr>
        <p:txBody>
          <a:bodyPr wrap="square">
            <a:noAutofit/>
          </a:bodyPr>
          <a:lstStyle/>
          <a:p>
            <a:endParaRPr lang="fr-CA"/>
          </a:p>
        </p:txBody>
      </p:sp>
      <p:sp>
        <p:nvSpPr>
          <p:cNvPr id="47" name="Picture Placeholder 46"/>
          <p:cNvSpPr>
            <a:spLocks noGrp="1"/>
          </p:cNvSpPr>
          <p:nvPr>
            <p:ph type="pic" sz="quarter" idx="10"/>
          </p:nvPr>
        </p:nvSpPr>
        <p:spPr>
          <a:xfrm rot="20664728">
            <a:off x="-352199" y="3718687"/>
            <a:ext cx="2608891" cy="2272529"/>
          </a:xfrm>
          <a:custGeom>
            <a:avLst/>
            <a:gdLst>
              <a:gd name="connsiteX0" fmla="*/ 2465511 w 2608891"/>
              <a:gd name="connsiteY0" fmla="*/ 6776 h 2272529"/>
              <a:gd name="connsiteX1" fmla="*/ 2608891 w 2608891"/>
              <a:gd name="connsiteY1" fmla="*/ 183311 h 2272529"/>
              <a:gd name="connsiteX2" fmla="*/ 2605640 w 2608891"/>
              <a:gd name="connsiteY2" fmla="*/ 2092888 h 2272529"/>
              <a:gd name="connsiteX3" fmla="*/ 2425387 w 2608891"/>
              <a:gd name="connsiteY3" fmla="*/ 2272529 h 2272529"/>
              <a:gd name="connsiteX4" fmla="*/ 0 w 2608891"/>
              <a:gd name="connsiteY4" fmla="*/ 2268399 h 2272529"/>
              <a:gd name="connsiteX5" fmla="*/ 632831 w 2608891"/>
              <a:gd name="connsiteY5" fmla="*/ 0 h 2272529"/>
              <a:gd name="connsiteX6" fmla="*/ 2429251 w 2608891"/>
              <a:gd name="connsiteY6" fmla="*/ 3058 h 2272529"/>
              <a:gd name="connsiteX7" fmla="*/ 2465511 w 2608891"/>
              <a:gd name="connsiteY7" fmla="*/ 6776 h 227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8891" h="2272529">
                <a:moveTo>
                  <a:pt x="2465511" y="6776"/>
                </a:moveTo>
                <a:cubicBezTo>
                  <a:pt x="2547481" y="23694"/>
                  <a:pt x="2609039" y="96352"/>
                  <a:pt x="2608891" y="183311"/>
                </a:cubicBezTo>
                <a:lnTo>
                  <a:pt x="2605640" y="2092888"/>
                </a:lnTo>
                <a:cubicBezTo>
                  <a:pt x="2605471" y="2192270"/>
                  <a:pt x="2524769" y="2272698"/>
                  <a:pt x="2425387" y="2272529"/>
                </a:cubicBezTo>
                <a:lnTo>
                  <a:pt x="0" y="2268399"/>
                </a:lnTo>
                <a:lnTo>
                  <a:pt x="632831" y="0"/>
                </a:lnTo>
                <a:lnTo>
                  <a:pt x="2429251" y="3058"/>
                </a:lnTo>
                <a:cubicBezTo>
                  <a:pt x="2441674" y="3079"/>
                  <a:pt x="2453801" y="4358"/>
                  <a:pt x="2465511" y="6776"/>
                </a:cubicBezTo>
                <a:close/>
              </a:path>
            </a:pathLst>
          </a:custGeom>
        </p:spPr>
        <p:txBody>
          <a:bodyPr wrap="square">
            <a:noAutofit/>
          </a:bodyPr>
          <a:lstStyle/>
          <a:p>
            <a:endParaRPr lang="fr-CA"/>
          </a:p>
        </p:txBody>
      </p:sp>
    </p:spTree>
    <p:extLst>
      <p:ext uri="{BB962C8B-B14F-4D97-AF65-F5344CB8AC3E}">
        <p14:creationId xmlns:p14="http://schemas.microsoft.com/office/powerpoint/2010/main" val="860124248"/>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992914" y="0"/>
            <a:ext cx="7199086" cy="4964113"/>
          </a:xfrm>
        </p:spPr>
        <p:txBody>
          <a:bodyPr/>
          <a:lstStyle/>
          <a:p>
            <a:endParaRPr lang="fr-CA"/>
          </a:p>
        </p:txBody>
      </p:sp>
    </p:spTree>
    <p:extLst>
      <p:ext uri="{BB962C8B-B14F-4D97-AF65-F5344CB8AC3E}">
        <p14:creationId xmlns:p14="http://schemas.microsoft.com/office/powerpoint/2010/main" val="3791271325"/>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7199086" cy="4964113"/>
          </a:xfrm>
        </p:spPr>
        <p:txBody>
          <a:bodyPr/>
          <a:lstStyle/>
          <a:p>
            <a:endParaRPr lang="fr-CA"/>
          </a:p>
        </p:txBody>
      </p:sp>
    </p:spTree>
    <p:extLst>
      <p:ext uri="{BB962C8B-B14F-4D97-AF65-F5344CB8AC3E}">
        <p14:creationId xmlns:p14="http://schemas.microsoft.com/office/powerpoint/2010/main" val="711595937"/>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6_Custom Layout">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47500" y="0"/>
            <a:ext cx="11044501" cy="6858000"/>
          </a:xfrm>
          <a:custGeom>
            <a:avLst/>
            <a:gdLst>
              <a:gd name="connsiteX0" fmla="*/ 0 w 11044501"/>
              <a:gd name="connsiteY0" fmla="*/ 0 h 6811236"/>
              <a:gd name="connsiteX1" fmla="*/ 11044501 w 11044501"/>
              <a:gd name="connsiteY1" fmla="*/ 0 h 6811236"/>
              <a:gd name="connsiteX2" fmla="*/ 11044501 w 11044501"/>
              <a:gd name="connsiteY2" fmla="*/ 6811236 h 6811236"/>
              <a:gd name="connsiteX3" fmla="*/ 0 w 11044501"/>
              <a:gd name="connsiteY3" fmla="*/ 6811236 h 6811236"/>
              <a:gd name="connsiteX4" fmla="*/ 147011 w 11044501"/>
              <a:gd name="connsiteY4" fmla="*/ 6683892 h 6811236"/>
              <a:gd name="connsiteX5" fmla="*/ 1597984 w 11044501"/>
              <a:gd name="connsiteY5" fmla="*/ 3405618 h 6811236"/>
              <a:gd name="connsiteX6" fmla="*/ 147011 w 11044501"/>
              <a:gd name="connsiteY6" fmla="*/ 127345 h 68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4501" h="6811236">
                <a:moveTo>
                  <a:pt x="0" y="0"/>
                </a:moveTo>
                <a:lnTo>
                  <a:pt x="11044501" y="0"/>
                </a:lnTo>
                <a:lnTo>
                  <a:pt x="11044501" y="6811236"/>
                </a:lnTo>
                <a:lnTo>
                  <a:pt x="0" y="6811236"/>
                </a:lnTo>
                <a:lnTo>
                  <a:pt x="147011" y="6683892"/>
                </a:lnTo>
                <a:cubicBezTo>
                  <a:pt x="1038375" y="5873742"/>
                  <a:pt x="1597984" y="4705032"/>
                  <a:pt x="1597984" y="3405618"/>
                </a:cubicBezTo>
                <a:cubicBezTo>
                  <a:pt x="1597984" y="2106205"/>
                  <a:pt x="1038375" y="937495"/>
                  <a:pt x="147011" y="127345"/>
                </a:cubicBezTo>
                <a:close/>
              </a:path>
            </a:pathLst>
          </a:custGeom>
        </p:spPr>
        <p:txBody>
          <a:bodyPr wrap="square">
            <a:noAutofit/>
          </a:bodyPr>
          <a:lstStyle/>
          <a:p>
            <a:endParaRPr lang="fr-CA"/>
          </a:p>
        </p:txBody>
      </p:sp>
    </p:spTree>
    <p:extLst>
      <p:ext uri="{BB962C8B-B14F-4D97-AF65-F5344CB8AC3E}">
        <p14:creationId xmlns:p14="http://schemas.microsoft.com/office/powerpoint/2010/main" val="1100404772"/>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0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0"/>
            <a:ext cx="11044800" cy="6858000"/>
          </a:xfrm>
          <a:custGeom>
            <a:avLst/>
            <a:gdLst>
              <a:gd name="connsiteX0" fmla="*/ 0 w 11044800"/>
              <a:gd name="connsiteY0" fmla="*/ 0 h 6858000"/>
              <a:gd name="connsiteX1" fmla="*/ 11044800 w 11044800"/>
              <a:gd name="connsiteY1" fmla="*/ 0 h 6858000"/>
              <a:gd name="connsiteX2" fmla="*/ 10897785 w 11044800"/>
              <a:gd name="connsiteY2" fmla="*/ 128219 h 6858000"/>
              <a:gd name="connsiteX3" fmla="*/ 9446773 w 11044800"/>
              <a:gd name="connsiteY3" fmla="*/ 3429000 h 6858000"/>
              <a:gd name="connsiteX4" fmla="*/ 10897785 w 11044800"/>
              <a:gd name="connsiteY4" fmla="*/ 6729782 h 6858000"/>
              <a:gd name="connsiteX5" fmla="*/ 11044800 w 11044800"/>
              <a:gd name="connsiteY5" fmla="*/ 6858000 h 6858000"/>
              <a:gd name="connsiteX6" fmla="*/ 0 w 110448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4800" h="6858000">
                <a:moveTo>
                  <a:pt x="0" y="0"/>
                </a:moveTo>
                <a:lnTo>
                  <a:pt x="11044800" y="0"/>
                </a:lnTo>
                <a:lnTo>
                  <a:pt x="10897785" y="128219"/>
                </a:lnTo>
                <a:cubicBezTo>
                  <a:pt x="10006397" y="943932"/>
                  <a:pt x="9446773" y="2120666"/>
                  <a:pt x="9446773" y="3429000"/>
                </a:cubicBezTo>
                <a:cubicBezTo>
                  <a:pt x="9446773" y="4737336"/>
                  <a:pt x="10006397" y="5914070"/>
                  <a:pt x="10897785" y="6729782"/>
                </a:cubicBezTo>
                <a:lnTo>
                  <a:pt x="11044800" y="6858000"/>
                </a:lnTo>
                <a:lnTo>
                  <a:pt x="0" y="6858000"/>
                </a:lnTo>
                <a:close/>
              </a:path>
            </a:pathLst>
          </a:custGeom>
        </p:spPr>
        <p:txBody>
          <a:bodyPr wrap="square">
            <a:noAutofit/>
          </a:bodyPr>
          <a:lstStyle/>
          <a:p>
            <a:endParaRPr lang="fr-CA"/>
          </a:p>
        </p:txBody>
      </p:sp>
    </p:spTree>
    <p:extLst>
      <p:ext uri="{BB962C8B-B14F-4D97-AF65-F5344CB8AC3E}">
        <p14:creationId xmlns:p14="http://schemas.microsoft.com/office/powerpoint/2010/main" val="1918441886"/>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8" name="Picture Placeholder 17"/>
          <p:cNvSpPr>
            <a:spLocks noGrp="1"/>
          </p:cNvSpPr>
          <p:nvPr>
            <p:ph type="pic" sz="quarter" idx="13"/>
          </p:nvPr>
        </p:nvSpPr>
        <p:spPr>
          <a:xfrm>
            <a:off x="8483600" y="2486379"/>
            <a:ext cx="3390899" cy="4041422"/>
          </a:xfrm>
          <a:custGeom>
            <a:avLst/>
            <a:gdLst>
              <a:gd name="connsiteX0" fmla="*/ 0 w 3390899"/>
              <a:gd name="connsiteY0" fmla="*/ 0 h 4041422"/>
              <a:gd name="connsiteX1" fmla="*/ 3390899 w 3390899"/>
              <a:gd name="connsiteY1" fmla="*/ 0 h 4041422"/>
              <a:gd name="connsiteX2" fmla="*/ 3390899 w 3390899"/>
              <a:gd name="connsiteY2" fmla="*/ 4041422 h 4041422"/>
              <a:gd name="connsiteX3" fmla="*/ 0 w 3390899"/>
              <a:gd name="connsiteY3" fmla="*/ 4041422 h 4041422"/>
            </a:gdLst>
            <a:ahLst/>
            <a:cxnLst>
              <a:cxn ang="0">
                <a:pos x="connsiteX0" y="connsiteY0"/>
              </a:cxn>
              <a:cxn ang="0">
                <a:pos x="connsiteX1" y="connsiteY1"/>
              </a:cxn>
              <a:cxn ang="0">
                <a:pos x="connsiteX2" y="connsiteY2"/>
              </a:cxn>
              <a:cxn ang="0">
                <a:pos x="connsiteX3" y="connsiteY3"/>
              </a:cxn>
            </a:cxnLst>
            <a:rect l="l" t="t" r="r" b="b"/>
            <a:pathLst>
              <a:path w="3390899" h="4041422">
                <a:moveTo>
                  <a:pt x="0" y="0"/>
                </a:moveTo>
                <a:lnTo>
                  <a:pt x="3390899" y="0"/>
                </a:lnTo>
                <a:lnTo>
                  <a:pt x="3390899" y="4041422"/>
                </a:lnTo>
                <a:lnTo>
                  <a:pt x="0" y="4041422"/>
                </a:lnTo>
                <a:close/>
              </a:path>
            </a:pathLst>
          </a:custGeom>
        </p:spPr>
        <p:txBody>
          <a:bodyPr wrap="square">
            <a:noAutofit/>
          </a:bodyPr>
          <a:lstStyle/>
          <a:p>
            <a:endParaRPr lang="fr-CA"/>
          </a:p>
        </p:txBody>
      </p:sp>
      <p:sp>
        <p:nvSpPr>
          <p:cNvPr id="17" name="Picture Placeholder 16"/>
          <p:cNvSpPr>
            <a:spLocks noGrp="1"/>
          </p:cNvSpPr>
          <p:nvPr>
            <p:ph type="pic" sz="quarter" idx="10"/>
          </p:nvPr>
        </p:nvSpPr>
        <p:spPr>
          <a:xfrm>
            <a:off x="8483600" y="330200"/>
            <a:ext cx="3390899" cy="2077156"/>
          </a:xfrm>
          <a:custGeom>
            <a:avLst/>
            <a:gdLst>
              <a:gd name="connsiteX0" fmla="*/ 0 w 3375377"/>
              <a:gd name="connsiteY0" fmla="*/ 0 h 2077156"/>
              <a:gd name="connsiteX1" fmla="*/ 3375377 w 3375377"/>
              <a:gd name="connsiteY1" fmla="*/ 0 h 2077156"/>
              <a:gd name="connsiteX2" fmla="*/ 3375377 w 3375377"/>
              <a:gd name="connsiteY2" fmla="*/ 2077156 h 2077156"/>
              <a:gd name="connsiteX3" fmla="*/ 0 w 3375377"/>
              <a:gd name="connsiteY3" fmla="*/ 2077156 h 2077156"/>
            </a:gdLst>
            <a:ahLst/>
            <a:cxnLst>
              <a:cxn ang="0">
                <a:pos x="connsiteX0" y="connsiteY0"/>
              </a:cxn>
              <a:cxn ang="0">
                <a:pos x="connsiteX1" y="connsiteY1"/>
              </a:cxn>
              <a:cxn ang="0">
                <a:pos x="connsiteX2" y="connsiteY2"/>
              </a:cxn>
              <a:cxn ang="0">
                <a:pos x="connsiteX3" y="connsiteY3"/>
              </a:cxn>
            </a:cxnLst>
            <a:rect l="l" t="t" r="r" b="b"/>
            <a:pathLst>
              <a:path w="3375377" h="2077156">
                <a:moveTo>
                  <a:pt x="0" y="0"/>
                </a:moveTo>
                <a:lnTo>
                  <a:pt x="3375377" y="0"/>
                </a:lnTo>
                <a:lnTo>
                  <a:pt x="3375377" y="2077156"/>
                </a:lnTo>
                <a:lnTo>
                  <a:pt x="0" y="2077156"/>
                </a:lnTo>
                <a:close/>
              </a:path>
            </a:pathLst>
          </a:custGeom>
        </p:spPr>
        <p:txBody>
          <a:bodyPr wrap="square">
            <a:noAutofit/>
          </a:bodyPr>
          <a:lstStyle/>
          <a:p>
            <a:endParaRPr lang="fr-CA"/>
          </a:p>
        </p:txBody>
      </p:sp>
      <p:sp>
        <p:nvSpPr>
          <p:cNvPr id="16" name="Picture Placeholder 15"/>
          <p:cNvSpPr>
            <a:spLocks noGrp="1"/>
          </p:cNvSpPr>
          <p:nvPr>
            <p:ph type="pic" sz="quarter" idx="11"/>
          </p:nvPr>
        </p:nvSpPr>
        <p:spPr>
          <a:xfrm>
            <a:off x="5039078" y="330199"/>
            <a:ext cx="3375377" cy="6197601"/>
          </a:xfrm>
          <a:custGeom>
            <a:avLst/>
            <a:gdLst>
              <a:gd name="connsiteX0" fmla="*/ 0 w 3375377"/>
              <a:gd name="connsiteY0" fmla="*/ 0 h 4041422"/>
              <a:gd name="connsiteX1" fmla="*/ 3375377 w 3375377"/>
              <a:gd name="connsiteY1" fmla="*/ 0 h 4041422"/>
              <a:gd name="connsiteX2" fmla="*/ 3375377 w 3375377"/>
              <a:gd name="connsiteY2" fmla="*/ 4041422 h 4041422"/>
              <a:gd name="connsiteX3" fmla="*/ 0 w 3375377"/>
              <a:gd name="connsiteY3" fmla="*/ 4041422 h 4041422"/>
            </a:gdLst>
            <a:ahLst/>
            <a:cxnLst>
              <a:cxn ang="0">
                <a:pos x="connsiteX0" y="connsiteY0"/>
              </a:cxn>
              <a:cxn ang="0">
                <a:pos x="connsiteX1" y="connsiteY1"/>
              </a:cxn>
              <a:cxn ang="0">
                <a:pos x="connsiteX2" y="connsiteY2"/>
              </a:cxn>
              <a:cxn ang="0">
                <a:pos x="connsiteX3" y="connsiteY3"/>
              </a:cxn>
            </a:cxnLst>
            <a:rect l="l" t="t" r="r" b="b"/>
            <a:pathLst>
              <a:path w="3375377" h="4041422">
                <a:moveTo>
                  <a:pt x="0" y="0"/>
                </a:moveTo>
                <a:lnTo>
                  <a:pt x="3375377" y="0"/>
                </a:lnTo>
                <a:lnTo>
                  <a:pt x="3375377" y="4041422"/>
                </a:lnTo>
                <a:lnTo>
                  <a:pt x="0" y="4041422"/>
                </a:lnTo>
                <a:close/>
              </a:path>
            </a:pathLst>
          </a:custGeom>
        </p:spPr>
        <p:txBody>
          <a:bodyPr wrap="square">
            <a:noAutofit/>
          </a:bodyPr>
          <a:lstStyle/>
          <a:p>
            <a:endParaRPr lang="fr-CA"/>
          </a:p>
        </p:txBody>
      </p:sp>
    </p:spTree>
    <p:extLst>
      <p:ext uri="{BB962C8B-B14F-4D97-AF65-F5344CB8AC3E}">
        <p14:creationId xmlns:p14="http://schemas.microsoft.com/office/powerpoint/2010/main" val="1406454540"/>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6587613" y="0"/>
            <a:ext cx="5604387" cy="6858000"/>
          </a:xfrm>
          <a:custGeom>
            <a:avLst/>
            <a:gdLst>
              <a:gd name="connsiteX0" fmla="*/ 0 w 5604387"/>
              <a:gd name="connsiteY0" fmla="*/ 0 h 6858000"/>
              <a:gd name="connsiteX1" fmla="*/ 5604387 w 5604387"/>
              <a:gd name="connsiteY1" fmla="*/ 0 h 6858000"/>
              <a:gd name="connsiteX2" fmla="*/ 5604387 w 5604387"/>
              <a:gd name="connsiteY2" fmla="*/ 6858000 h 6858000"/>
              <a:gd name="connsiteX3" fmla="*/ 2944898 w 5604387"/>
              <a:gd name="connsiteY3" fmla="*/ 6858000 h 6858000"/>
              <a:gd name="connsiteX4" fmla="*/ 2944898 w 5604387"/>
              <a:gd name="connsiteY4" fmla="*/ 4818267 h 6858000"/>
              <a:gd name="connsiteX5" fmla="*/ 0 w 5604387"/>
              <a:gd name="connsiteY5" fmla="*/ 36029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4387" h="6858000">
                <a:moveTo>
                  <a:pt x="0" y="0"/>
                </a:moveTo>
                <a:lnTo>
                  <a:pt x="5604387" y="0"/>
                </a:lnTo>
                <a:lnTo>
                  <a:pt x="5604387" y="6858000"/>
                </a:lnTo>
                <a:lnTo>
                  <a:pt x="2944898" y="6858000"/>
                </a:lnTo>
                <a:lnTo>
                  <a:pt x="2944898" y="4818267"/>
                </a:lnTo>
                <a:lnTo>
                  <a:pt x="0" y="3602992"/>
                </a:lnTo>
                <a:close/>
              </a:path>
            </a:pathLst>
          </a:custGeom>
        </p:spPr>
        <p:txBody>
          <a:bodyPr wrap="square">
            <a:noAutofit/>
          </a:bodyPr>
          <a:lstStyle/>
          <a:p>
            <a:endParaRPr lang="fr-CA"/>
          </a:p>
        </p:txBody>
      </p:sp>
    </p:spTree>
    <p:extLst>
      <p:ext uri="{BB962C8B-B14F-4D97-AF65-F5344CB8AC3E}">
        <p14:creationId xmlns:p14="http://schemas.microsoft.com/office/powerpoint/2010/main" val="3952756646"/>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2"/>
            <a:ext cx="12192000" cy="5639365"/>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p:spPr>
        <p:txBody>
          <a:bodyPr wrap="square">
            <a:noAutofit/>
          </a:bodyPr>
          <a:lstStyle/>
          <a:p>
            <a:endParaRPr lang="fr-CA"/>
          </a:p>
        </p:txBody>
      </p:sp>
    </p:spTree>
    <p:extLst>
      <p:ext uri="{BB962C8B-B14F-4D97-AF65-F5344CB8AC3E}">
        <p14:creationId xmlns:p14="http://schemas.microsoft.com/office/powerpoint/2010/main" val="255863228"/>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2"/>
            <a:ext cx="12192000" cy="5639365"/>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p:spPr>
        <p:txBody>
          <a:bodyPr wrap="square">
            <a:noAutofit/>
          </a:bodyPr>
          <a:lstStyle/>
          <a:p>
            <a:endParaRPr lang="fr-CA"/>
          </a:p>
        </p:txBody>
      </p:sp>
      <p:sp>
        <p:nvSpPr>
          <p:cNvPr id="4" name="Picture Placeholder 5"/>
          <p:cNvSpPr>
            <a:spLocks noGrp="1"/>
          </p:cNvSpPr>
          <p:nvPr>
            <p:ph type="pic" sz="quarter" idx="12"/>
          </p:nvPr>
        </p:nvSpPr>
        <p:spPr>
          <a:xfrm>
            <a:off x="2079268" y="1601194"/>
            <a:ext cx="2100262" cy="3708000"/>
          </a:xfrm>
        </p:spPr>
      </p:sp>
    </p:spTree>
    <p:extLst>
      <p:ext uri="{BB962C8B-B14F-4D97-AF65-F5344CB8AC3E}">
        <p14:creationId xmlns:p14="http://schemas.microsoft.com/office/powerpoint/2010/main" val="4180816221"/>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3"/>
            <a:ext cx="12192000" cy="5639365"/>
          </a:xfrm>
          <a:custGeom>
            <a:avLst/>
            <a:gdLst>
              <a:gd name="connsiteX0" fmla="*/ 0 w 12192000"/>
              <a:gd name="connsiteY0" fmla="*/ 0 h 5639365"/>
              <a:gd name="connsiteX1" fmla="*/ 12192000 w 12192000"/>
              <a:gd name="connsiteY1" fmla="*/ 0 h 5639365"/>
              <a:gd name="connsiteX2" fmla="*/ 12192000 w 12192000"/>
              <a:gd name="connsiteY2" fmla="*/ 5639365 h 5639365"/>
              <a:gd name="connsiteX3" fmla="*/ 0 w 12192000"/>
              <a:gd name="connsiteY3" fmla="*/ 1794411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5639365"/>
                </a:lnTo>
                <a:lnTo>
                  <a:pt x="0" y="1794411"/>
                </a:lnTo>
                <a:close/>
              </a:path>
            </a:pathLst>
          </a:custGeom>
        </p:spPr>
        <p:txBody>
          <a:bodyPr wrap="square">
            <a:noAutofit/>
          </a:bodyPr>
          <a:lstStyle/>
          <a:p>
            <a:endParaRPr lang="fr-CA"/>
          </a:p>
        </p:txBody>
      </p:sp>
    </p:spTree>
    <p:extLst>
      <p:ext uri="{BB962C8B-B14F-4D97-AF65-F5344CB8AC3E}">
        <p14:creationId xmlns:p14="http://schemas.microsoft.com/office/powerpoint/2010/main" val="3582818206"/>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3"/>
            <a:ext cx="12192000" cy="5639365"/>
          </a:xfrm>
          <a:custGeom>
            <a:avLst/>
            <a:gdLst>
              <a:gd name="connsiteX0" fmla="*/ 0 w 12192000"/>
              <a:gd name="connsiteY0" fmla="*/ 0 h 5639365"/>
              <a:gd name="connsiteX1" fmla="*/ 12192000 w 12192000"/>
              <a:gd name="connsiteY1" fmla="*/ 0 h 5639365"/>
              <a:gd name="connsiteX2" fmla="*/ 12192000 w 12192000"/>
              <a:gd name="connsiteY2" fmla="*/ 5639365 h 5639365"/>
              <a:gd name="connsiteX3" fmla="*/ 0 w 12192000"/>
              <a:gd name="connsiteY3" fmla="*/ 1794411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5639365"/>
                </a:lnTo>
                <a:lnTo>
                  <a:pt x="0" y="1794411"/>
                </a:lnTo>
                <a:close/>
              </a:path>
            </a:pathLst>
          </a:custGeom>
        </p:spPr>
        <p:txBody>
          <a:bodyPr wrap="square">
            <a:noAutofit/>
          </a:bodyPr>
          <a:lstStyle/>
          <a:p>
            <a:endParaRPr lang="fr-CA"/>
          </a:p>
        </p:txBody>
      </p:sp>
      <p:sp>
        <p:nvSpPr>
          <p:cNvPr id="3" name="Picture Placeholder 6"/>
          <p:cNvSpPr>
            <a:spLocks noGrp="1"/>
          </p:cNvSpPr>
          <p:nvPr>
            <p:ph type="pic" sz="quarter" idx="13"/>
          </p:nvPr>
        </p:nvSpPr>
        <p:spPr>
          <a:xfrm>
            <a:off x="7168793" y="2380456"/>
            <a:ext cx="3706813" cy="2097088"/>
          </a:xfrm>
          <a:custGeom>
            <a:avLst/>
            <a:gdLst>
              <a:gd name="connsiteX0" fmla="*/ 0 w 3706813"/>
              <a:gd name="connsiteY0" fmla="*/ 0 h 2097088"/>
              <a:gd name="connsiteX1" fmla="*/ 3706813 w 3706813"/>
              <a:gd name="connsiteY1" fmla="*/ 0 h 2097088"/>
              <a:gd name="connsiteX2" fmla="*/ 3706813 w 3706813"/>
              <a:gd name="connsiteY2" fmla="*/ 2097088 h 2097088"/>
              <a:gd name="connsiteX3" fmla="*/ 0 w 3706813"/>
              <a:gd name="connsiteY3" fmla="*/ 2097088 h 2097088"/>
            </a:gdLst>
            <a:ahLst/>
            <a:cxnLst>
              <a:cxn ang="0">
                <a:pos x="connsiteX0" y="connsiteY0"/>
              </a:cxn>
              <a:cxn ang="0">
                <a:pos x="connsiteX1" y="connsiteY1"/>
              </a:cxn>
              <a:cxn ang="0">
                <a:pos x="connsiteX2" y="connsiteY2"/>
              </a:cxn>
              <a:cxn ang="0">
                <a:pos x="connsiteX3" y="connsiteY3"/>
              </a:cxn>
            </a:cxnLst>
            <a:rect l="l" t="t" r="r" b="b"/>
            <a:pathLst>
              <a:path w="3706813" h="2097088">
                <a:moveTo>
                  <a:pt x="0" y="0"/>
                </a:moveTo>
                <a:lnTo>
                  <a:pt x="3706813" y="0"/>
                </a:lnTo>
                <a:lnTo>
                  <a:pt x="3706813" y="2097088"/>
                </a:lnTo>
                <a:lnTo>
                  <a:pt x="0" y="2097088"/>
                </a:lnTo>
                <a:close/>
              </a:path>
            </a:pathLst>
          </a:custGeom>
        </p:spPr>
        <p:txBody>
          <a:bodyPr wrap="square">
            <a:noAutofit/>
          </a:bodyPr>
          <a:lstStyle/>
          <a:p>
            <a:endParaRPr lang="fr-CA"/>
          </a:p>
        </p:txBody>
      </p:sp>
    </p:spTree>
    <p:extLst>
      <p:ext uri="{BB962C8B-B14F-4D97-AF65-F5344CB8AC3E}">
        <p14:creationId xmlns:p14="http://schemas.microsoft.com/office/powerpoint/2010/main" val="3144792625"/>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1" y="0"/>
            <a:ext cx="5849256" cy="6858000"/>
          </a:xfrm>
          <a:custGeom>
            <a:avLst/>
            <a:gdLst>
              <a:gd name="connsiteX0" fmla="*/ 0 w 5849256"/>
              <a:gd name="connsiteY0" fmla="*/ 0 h 6858000"/>
              <a:gd name="connsiteX1" fmla="*/ 4899196 w 5849256"/>
              <a:gd name="connsiteY1" fmla="*/ 0 h 6858000"/>
              <a:gd name="connsiteX2" fmla="*/ 5849256 w 5849256"/>
              <a:gd name="connsiteY2" fmla="*/ 1886857 h 6858000"/>
              <a:gd name="connsiteX3" fmla="*/ 4646619 w 5849256"/>
              <a:gd name="connsiteY3" fmla="*/ 6858000 h 6858000"/>
              <a:gd name="connsiteX4" fmla="*/ 0 w 584925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56" h="6858000">
                <a:moveTo>
                  <a:pt x="0" y="0"/>
                </a:moveTo>
                <a:lnTo>
                  <a:pt x="4899196" y="0"/>
                </a:lnTo>
                <a:lnTo>
                  <a:pt x="5849256" y="1886857"/>
                </a:lnTo>
                <a:lnTo>
                  <a:pt x="4646619" y="6858000"/>
                </a:lnTo>
                <a:lnTo>
                  <a:pt x="0" y="6858000"/>
                </a:lnTo>
                <a:close/>
              </a:path>
            </a:pathLst>
          </a:custGeom>
        </p:spPr>
        <p:txBody>
          <a:bodyPr wrap="square">
            <a:noAutofit/>
          </a:bodyPr>
          <a:lstStyle/>
          <a:p>
            <a:endParaRPr lang="fr-CA"/>
          </a:p>
        </p:txBody>
      </p:sp>
    </p:spTree>
    <p:extLst>
      <p:ext uri="{BB962C8B-B14F-4D97-AF65-F5344CB8AC3E}">
        <p14:creationId xmlns:p14="http://schemas.microsoft.com/office/powerpoint/2010/main" val="3914755521"/>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31591" y="130176"/>
            <a:ext cx="6448424" cy="6597647"/>
          </a:xfrm>
        </p:spPr>
        <p:txBody>
          <a:bodyPr/>
          <a:lstStyle/>
          <a:p>
            <a:endParaRPr lang="fr-CA"/>
          </a:p>
        </p:txBody>
      </p:sp>
      <p:sp>
        <p:nvSpPr>
          <p:cNvPr id="9" name="Picture Placeholder 6"/>
          <p:cNvSpPr>
            <a:spLocks noGrp="1"/>
          </p:cNvSpPr>
          <p:nvPr>
            <p:ph type="pic" sz="quarter" idx="12"/>
          </p:nvPr>
        </p:nvSpPr>
        <p:spPr>
          <a:xfrm>
            <a:off x="6718300" y="130176"/>
            <a:ext cx="5351289" cy="3207384"/>
          </a:xfrm>
        </p:spPr>
        <p:txBody>
          <a:bodyPr/>
          <a:lstStyle/>
          <a:p>
            <a:endParaRPr lang="fr-CA"/>
          </a:p>
        </p:txBody>
      </p:sp>
      <p:sp>
        <p:nvSpPr>
          <p:cNvPr id="10" name="Picture Placeholder 6"/>
          <p:cNvSpPr>
            <a:spLocks noGrp="1"/>
          </p:cNvSpPr>
          <p:nvPr>
            <p:ph type="pic" sz="quarter" idx="13"/>
          </p:nvPr>
        </p:nvSpPr>
        <p:spPr>
          <a:xfrm>
            <a:off x="6718300" y="3495675"/>
            <a:ext cx="5351289" cy="3232148"/>
          </a:xfrm>
        </p:spPr>
        <p:txBody>
          <a:bodyPr/>
          <a:lstStyle/>
          <a:p>
            <a:endParaRPr lang="fr-CA"/>
          </a:p>
        </p:txBody>
      </p:sp>
    </p:spTree>
    <p:extLst>
      <p:ext uri="{BB962C8B-B14F-4D97-AF65-F5344CB8AC3E}">
        <p14:creationId xmlns:p14="http://schemas.microsoft.com/office/powerpoint/2010/main" val="4277113092"/>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299200" y="889000"/>
            <a:ext cx="5080000" cy="5080000"/>
          </a:xfrm>
        </p:spPr>
        <p:txBody>
          <a:bodyPr/>
          <a:lstStyle/>
          <a:p>
            <a:endParaRPr lang="fr-CA"/>
          </a:p>
        </p:txBody>
      </p:sp>
    </p:spTree>
    <p:extLst>
      <p:ext uri="{BB962C8B-B14F-4D97-AF65-F5344CB8AC3E}">
        <p14:creationId xmlns:p14="http://schemas.microsoft.com/office/powerpoint/2010/main" val="537776081"/>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540001" y="889000"/>
            <a:ext cx="8703732" cy="5080000"/>
          </a:xfrm>
        </p:spPr>
        <p:txBody>
          <a:bodyPr/>
          <a:lstStyle/>
          <a:p>
            <a:endParaRPr lang="fr-CA"/>
          </a:p>
        </p:txBody>
      </p:sp>
    </p:spTree>
    <p:extLst>
      <p:ext uri="{BB962C8B-B14F-4D97-AF65-F5344CB8AC3E}">
        <p14:creationId xmlns:p14="http://schemas.microsoft.com/office/powerpoint/2010/main" val="825153219"/>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352550" y="2022928"/>
            <a:ext cx="2260600" cy="2260600"/>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
        <p:nvSpPr>
          <p:cNvPr id="15" name="Picture Placeholder 14"/>
          <p:cNvSpPr>
            <a:spLocks noGrp="1"/>
          </p:cNvSpPr>
          <p:nvPr>
            <p:ph type="pic" sz="quarter" idx="11"/>
          </p:nvPr>
        </p:nvSpPr>
        <p:spPr>
          <a:xfrm>
            <a:off x="8578850" y="2022928"/>
            <a:ext cx="2260600" cy="2260600"/>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
        <p:nvSpPr>
          <p:cNvPr id="14" name="Picture Placeholder 13"/>
          <p:cNvSpPr>
            <a:spLocks noGrp="1"/>
          </p:cNvSpPr>
          <p:nvPr>
            <p:ph type="pic" sz="quarter" idx="10"/>
          </p:nvPr>
        </p:nvSpPr>
        <p:spPr>
          <a:xfrm>
            <a:off x="4965700" y="2022928"/>
            <a:ext cx="2260600" cy="2260600"/>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Tree>
    <p:extLst>
      <p:ext uri="{BB962C8B-B14F-4D97-AF65-F5344CB8AC3E}">
        <p14:creationId xmlns:p14="http://schemas.microsoft.com/office/powerpoint/2010/main" val="1199404840"/>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3_Custom Layou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9008381" y="521607"/>
            <a:ext cx="2646589" cy="2646589"/>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
        <p:nvSpPr>
          <p:cNvPr id="14" name="Picture Placeholder 13"/>
          <p:cNvSpPr>
            <a:spLocks noGrp="1"/>
          </p:cNvSpPr>
          <p:nvPr>
            <p:ph type="pic" sz="quarter" idx="10"/>
          </p:nvPr>
        </p:nvSpPr>
        <p:spPr>
          <a:xfrm>
            <a:off x="9008381" y="3689803"/>
            <a:ext cx="2646589" cy="2646589"/>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Tree>
    <p:extLst>
      <p:ext uri="{BB962C8B-B14F-4D97-AF65-F5344CB8AC3E}">
        <p14:creationId xmlns:p14="http://schemas.microsoft.com/office/powerpoint/2010/main" val="34279196"/>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01700" y="889000"/>
            <a:ext cx="5080000" cy="5080000"/>
          </a:xfrm>
        </p:spPr>
        <p:txBody>
          <a:bodyPr/>
          <a:lstStyle/>
          <a:p>
            <a:endParaRPr lang="fr-CA"/>
          </a:p>
        </p:txBody>
      </p:sp>
    </p:spTree>
    <p:extLst>
      <p:ext uri="{BB962C8B-B14F-4D97-AF65-F5344CB8AC3E}">
        <p14:creationId xmlns:p14="http://schemas.microsoft.com/office/powerpoint/2010/main" val="3374593131"/>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9144000" y="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20" name="Picture Placeholder 19"/>
          <p:cNvSpPr>
            <a:spLocks noGrp="1"/>
          </p:cNvSpPr>
          <p:nvPr>
            <p:ph type="pic" sz="quarter" idx="11"/>
          </p:nvPr>
        </p:nvSpPr>
        <p:spPr>
          <a:xfrm>
            <a:off x="6096000" y="243840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19" name="Picture Placeholder 18"/>
          <p:cNvSpPr>
            <a:spLocks noGrp="1"/>
          </p:cNvSpPr>
          <p:nvPr>
            <p:ph type="pic" sz="quarter" idx="12"/>
          </p:nvPr>
        </p:nvSpPr>
        <p:spPr>
          <a:xfrm>
            <a:off x="3048000" y="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Tree>
    <p:extLst>
      <p:ext uri="{BB962C8B-B14F-4D97-AF65-F5344CB8AC3E}">
        <p14:creationId xmlns:p14="http://schemas.microsoft.com/office/powerpoint/2010/main" val="2489499463"/>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356100" y="0"/>
            <a:ext cx="1490400" cy="6858000"/>
          </a:xfrm>
        </p:spPr>
        <p:txBody>
          <a:bodyPr/>
          <a:lstStyle/>
          <a:p>
            <a:endParaRPr lang="fr-CA"/>
          </a:p>
        </p:txBody>
      </p:sp>
    </p:spTree>
    <p:extLst>
      <p:ext uri="{BB962C8B-B14F-4D97-AF65-F5344CB8AC3E}">
        <p14:creationId xmlns:p14="http://schemas.microsoft.com/office/powerpoint/2010/main" val="3357923749"/>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3752850" cy="6858000"/>
          </a:xfrm>
        </p:spPr>
        <p:txBody>
          <a:bodyPr/>
          <a:lstStyle/>
          <a:p>
            <a:endParaRPr lang="fr-CA"/>
          </a:p>
        </p:txBody>
      </p:sp>
    </p:spTree>
    <p:extLst>
      <p:ext uri="{BB962C8B-B14F-4D97-AF65-F5344CB8AC3E}">
        <p14:creationId xmlns:p14="http://schemas.microsoft.com/office/powerpoint/2010/main" val="24821468"/>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439150" y="0"/>
            <a:ext cx="3752850" cy="6858000"/>
          </a:xfrm>
        </p:spPr>
        <p:txBody>
          <a:bodyPr/>
          <a:lstStyle/>
          <a:p>
            <a:endParaRPr lang="fr-CA"/>
          </a:p>
        </p:txBody>
      </p:sp>
    </p:spTree>
    <p:extLst>
      <p:ext uri="{BB962C8B-B14F-4D97-AF65-F5344CB8AC3E}">
        <p14:creationId xmlns:p14="http://schemas.microsoft.com/office/powerpoint/2010/main" val="17195185"/>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219700" y="0"/>
            <a:ext cx="6972300" cy="6858000"/>
          </a:xfrm>
        </p:spPr>
        <p:txBody>
          <a:bodyPr/>
          <a:lstStyle/>
          <a:p>
            <a:endParaRPr lang="fr-CA"/>
          </a:p>
        </p:txBody>
      </p:sp>
    </p:spTree>
    <p:extLst>
      <p:ext uri="{BB962C8B-B14F-4D97-AF65-F5344CB8AC3E}">
        <p14:creationId xmlns:p14="http://schemas.microsoft.com/office/powerpoint/2010/main" val="2530476971"/>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235200" y="0"/>
            <a:ext cx="9956800" cy="6858000"/>
          </a:xfrm>
        </p:spPr>
        <p:txBody>
          <a:bodyPr/>
          <a:lstStyle/>
          <a:p>
            <a:endParaRPr lang="fr-CA"/>
          </a:p>
        </p:txBody>
      </p:sp>
    </p:spTree>
    <p:extLst>
      <p:ext uri="{BB962C8B-B14F-4D97-AF65-F5344CB8AC3E}">
        <p14:creationId xmlns:p14="http://schemas.microsoft.com/office/powerpoint/2010/main" val="1835968567"/>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12192000" cy="4659086"/>
          </a:xfrm>
        </p:spPr>
        <p:txBody>
          <a:bodyPr/>
          <a:lstStyle/>
          <a:p>
            <a:endParaRPr lang="fr-CA"/>
          </a:p>
        </p:txBody>
      </p:sp>
    </p:spTree>
    <p:extLst>
      <p:ext uri="{BB962C8B-B14F-4D97-AF65-F5344CB8AC3E}">
        <p14:creationId xmlns:p14="http://schemas.microsoft.com/office/powerpoint/2010/main" val="1024608954"/>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7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6444592" y="-707791"/>
            <a:ext cx="5761677" cy="8592439"/>
          </a:xfrm>
          <a:custGeom>
            <a:avLst/>
            <a:gdLst>
              <a:gd name="connsiteX0" fmla="*/ 1619814 w 5761677"/>
              <a:gd name="connsiteY0" fmla="*/ 5231891 h 8592439"/>
              <a:gd name="connsiteX1" fmla="*/ 1676564 w 5761677"/>
              <a:gd name="connsiteY1" fmla="*/ 5250974 h 8592439"/>
              <a:gd name="connsiteX2" fmla="*/ 3616585 w 5761677"/>
              <a:gd name="connsiteY2" fmla="*/ 6371046 h 8592439"/>
              <a:gd name="connsiteX3" fmla="*/ 3671772 w 5761677"/>
              <a:gd name="connsiteY3" fmla="*/ 6577005 h 8592439"/>
              <a:gd name="connsiteX4" fmla="*/ 2551701 w 5761677"/>
              <a:gd name="connsiteY4" fmla="*/ 8517028 h 8592439"/>
              <a:gd name="connsiteX5" fmla="*/ 2345740 w 5761677"/>
              <a:gd name="connsiteY5" fmla="*/ 8572214 h 8592439"/>
              <a:gd name="connsiteX6" fmla="*/ 405718 w 5761677"/>
              <a:gd name="connsiteY6" fmla="*/ 7452141 h 8592439"/>
              <a:gd name="connsiteX7" fmla="*/ 350532 w 5761677"/>
              <a:gd name="connsiteY7" fmla="*/ 7246182 h 8592439"/>
              <a:gd name="connsiteX8" fmla="*/ 1470604 w 5761677"/>
              <a:gd name="connsiteY8" fmla="*/ 5306160 h 8592439"/>
              <a:gd name="connsiteX9" fmla="*/ 1619814 w 5761677"/>
              <a:gd name="connsiteY9" fmla="*/ 5231891 h 8592439"/>
              <a:gd name="connsiteX10" fmla="*/ 4373323 w 5761677"/>
              <a:gd name="connsiteY10" fmla="*/ 4660425 h 8592439"/>
              <a:gd name="connsiteX11" fmla="*/ 4411345 w 5761677"/>
              <a:gd name="connsiteY11" fmla="*/ 4673210 h 8592439"/>
              <a:gd name="connsiteX12" fmla="*/ 5711153 w 5761677"/>
              <a:gd name="connsiteY12" fmla="*/ 5423654 h 8592439"/>
              <a:gd name="connsiteX13" fmla="*/ 5748127 w 5761677"/>
              <a:gd name="connsiteY13" fmla="*/ 5561646 h 8592439"/>
              <a:gd name="connsiteX14" fmla="*/ 4997683 w 5761677"/>
              <a:gd name="connsiteY14" fmla="*/ 6861453 h 8592439"/>
              <a:gd name="connsiteX15" fmla="*/ 4859692 w 5761677"/>
              <a:gd name="connsiteY15" fmla="*/ 6898428 h 8592439"/>
              <a:gd name="connsiteX16" fmla="*/ 3559884 w 5761677"/>
              <a:gd name="connsiteY16" fmla="*/ 6147984 h 8592439"/>
              <a:gd name="connsiteX17" fmla="*/ 3522910 w 5761677"/>
              <a:gd name="connsiteY17" fmla="*/ 6009992 h 8592439"/>
              <a:gd name="connsiteX18" fmla="*/ 4273354 w 5761677"/>
              <a:gd name="connsiteY18" fmla="*/ 4710185 h 8592439"/>
              <a:gd name="connsiteX19" fmla="*/ 4373323 w 5761677"/>
              <a:gd name="connsiteY19" fmla="*/ 4660425 h 8592439"/>
              <a:gd name="connsiteX20" fmla="*/ 2485292 w 5761677"/>
              <a:gd name="connsiteY20" fmla="*/ 2616827 h 8592439"/>
              <a:gd name="connsiteX21" fmla="*/ 2542651 w 5761677"/>
              <a:gd name="connsiteY21" fmla="*/ 2636114 h 8592439"/>
              <a:gd name="connsiteX22" fmla="*/ 4503540 w 5761677"/>
              <a:gd name="connsiteY22" fmla="*/ 3768234 h 8592439"/>
              <a:gd name="connsiteX23" fmla="*/ 4559319 w 5761677"/>
              <a:gd name="connsiteY23" fmla="*/ 3976408 h 8592439"/>
              <a:gd name="connsiteX24" fmla="*/ 3427200 w 5761677"/>
              <a:gd name="connsiteY24" fmla="*/ 5937296 h 8592439"/>
              <a:gd name="connsiteX25" fmla="*/ 3219026 w 5761677"/>
              <a:gd name="connsiteY25" fmla="*/ 5993077 h 8592439"/>
              <a:gd name="connsiteX26" fmla="*/ 1258137 w 5761677"/>
              <a:gd name="connsiteY26" fmla="*/ 4860957 h 8592439"/>
              <a:gd name="connsiteX27" fmla="*/ 1202357 w 5761677"/>
              <a:gd name="connsiteY27" fmla="*/ 4652782 h 8592439"/>
              <a:gd name="connsiteX28" fmla="*/ 2334476 w 5761677"/>
              <a:gd name="connsiteY28" fmla="*/ 2691895 h 8592439"/>
              <a:gd name="connsiteX29" fmla="*/ 2485292 w 5761677"/>
              <a:gd name="connsiteY29" fmla="*/ 2616827 h 8592439"/>
              <a:gd name="connsiteX30" fmla="*/ 863966 w 5761677"/>
              <a:gd name="connsiteY30" fmla="*/ 1717976 h 8592439"/>
              <a:gd name="connsiteX31" fmla="*/ 901987 w 5761677"/>
              <a:gd name="connsiteY31" fmla="*/ 1730762 h 8592439"/>
              <a:gd name="connsiteX32" fmla="*/ 2201794 w 5761677"/>
              <a:gd name="connsiteY32" fmla="*/ 2481206 h 8592439"/>
              <a:gd name="connsiteX33" fmla="*/ 2238769 w 5761677"/>
              <a:gd name="connsiteY33" fmla="*/ 2619197 h 8592439"/>
              <a:gd name="connsiteX34" fmla="*/ 1488325 w 5761677"/>
              <a:gd name="connsiteY34" fmla="*/ 3919005 h 8592439"/>
              <a:gd name="connsiteX35" fmla="*/ 1350333 w 5761677"/>
              <a:gd name="connsiteY35" fmla="*/ 3955979 h 8592439"/>
              <a:gd name="connsiteX36" fmla="*/ 50526 w 5761677"/>
              <a:gd name="connsiteY36" fmla="*/ 3205535 h 8592439"/>
              <a:gd name="connsiteX37" fmla="*/ 13551 w 5761677"/>
              <a:gd name="connsiteY37" fmla="*/ 3067544 h 8592439"/>
              <a:gd name="connsiteX38" fmla="*/ 763995 w 5761677"/>
              <a:gd name="connsiteY38" fmla="*/ 1767736 h 8592439"/>
              <a:gd name="connsiteX39" fmla="*/ 863966 w 5761677"/>
              <a:gd name="connsiteY39" fmla="*/ 1717976 h 8592439"/>
              <a:gd name="connsiteX40" fmla="*/ 3336306 w 5761677"/>
              <a:gd name="connsiteY40" fmla="*/ 1155 h 8592439"/>
              <a:gd name="connsiteX41" fmla="*/ 3393666 w 5761677"/>
              <a:gd name="connsiteY41" fmla="*/ 20442 h 8592439"/>
              <a:gd name="connsiteX42" fmla="*/ 5354554 w 5761677"/>
              <a:gd name="connsiteY42" fmla="*/ 1152561 h 8592439"/>
              <a:gd name="connsiteX43" fmla="*/ 5410335 w 5761677"/>
              <a:gd name="connsiteY43" fmla="*/ 1360736 h 8592439"/>
              <a:gd name="connsiteX44" fmla="*/ 4278216 w 5761677"/>
              <a:gd name="connsiteY44" fmla="*/ 3321624 h 8592439"/>
              <a:gd name="connsiteX45" fmla="*/ 4070040 w 5761677"/>
              <a:gd name="connsiteY45" fmla="*/ 3377405 h 8592439"/>
              <a:gd name="connsiteX46" fmla="*/ 2109152 w 5761677"/>
              <a:gd name="connsiteY46" fmla="*/ 2245285 h 8592439"/>
              <a:gd name="connsiteX47" fmla="*/ 2053372 w 5761677"/>
              <a:gd name="connsiteY47" fmla="*/ 2037110 h 8592439"/>
              <a:gd name="connsiteX48" fmla="*/ 3185491 w 5761677"/>
              <a:gd name="connsiteY48" fmla="*/ 76222 h 8592439"/>
              <a:gd name="connsiteX49" fmla="*/ 3336306 w 5761677"/>
              <a:gd name="connsiteY49" fmla="*/ 1155 h 859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761677" h="8592439">
                <a:moveTo>
                  <a:pt x="1619814" y="5231891"/>
                </a:moveTo>
                <a:cubicBezTo>
                  <a:pt x="1639251" y="5234303"/>
                  <a:pt x="1658535" y="5240564"/>
                  <a:pt x="1676564" y="5250974"/>
                </a:cubicBezTo>
                <a:lnTo>
                  <a:pt x="3616585" y="6371046"/>
                </a:lnTo>
                <a:cubicBezTo>
                  <a:pt x="3688699" y="6412681"/>
                  <a:pt x="3713407" y="6504891"/>
                  <a:pt x="3671772" y="6577005"/>
                </a:cubicBezTo>
                <a:lnTo>
                  <a:pt x="2551701" y="8517028"/>
                </a:lnTo>
                <a:cubicBezTo>
                  <a:pt x="2510066" y="8589142"/>
                  <a:pt x="2417854" y="8613849"/>
                  <a:pt x="2345740" y="8572214"/>
                </a:cubicBezTo>
                <a:lnTo>
                  <a:pt x="405718" y="7452141"/>
                </a:lnTo>
                <a:cubicBezTo>
                  <a:pt x="333604" y="7410506"/>
                  <a:pt x="308897" y="7318296"/>
                  <a:pt x="350532" y="7246182"/>
                </a:cubicBezTo>
                <a:lnTo>
                  <a:pt x="1470604" y="5306160"/>
                </a:lnTo>
                <a:cubicBezTo>
                  <a:pt x="1501830" y="5252075"/>
                  <a:pt x="1561505" y="5224655"/>
                  <a:pt x="1619814" y="5231891"/>
                </a:cubicBezTo>
                <a:close/>
                <a:moveTo>
                  <a:pt x="4373323" y="4660425"/>
                </a:moveTo>
                <a:cubicBezTo>
                  <a:pt x="4386346" y="4662041"/>
                  <a:pt x="4399266" y="4666236"/>
                  <a:pt x="4411345" y="4673210"/>
                </a:cubicBezTo>
                <a:lnTo>
                  <a:pt x="5711153" y="5423654"/>
                </a:lnTo>
                <a:cubicBezTo>
                  <a:pt x="5759468" y="5451549"/>
                  <a:pt x="5776022" y="5513331"/>
                  <a:pt x="5748127" y="5561646"/>
                </a:cubicBezTo>
                <a:lnTo>
                  <a:pt x="4997683" y="6861453"/>
                </a:lnTo>
                <a:cubicBezTo>
                  <a:pt x="4969788" y="6909769"/>
                  <a:pt x="4908007" y="6926323"/>
                  <a:pt x="4859692" y="6898428"/>
                </a:cubicBezTo>
                <a:lnTo>
                  <a:pt x="3559884" y="6147984"/>
                </a:lnTo>
                <a:cubicBezTo>
                  <a:pt x="3511568" y="6120090"/>
                  <a:pt x="3495015" y="6058308"/>
                  <a:pt x="3522910" y="6009992"/>
                </a:cubicBezTo>
                <a:lnTo>
                  <a:pt x="4273354" y="4710185"/>
                </a:lnTo>
                <a:cubicBezTo>
                  <a:pt x="4294274" y="4673948"/>
                  <a:pt x="4334256" y="4655577"/>
                  <a:pt x="4373323" y="4660425"/>
                </a:cubicBezTo>
                <a:close/>
                <a:moveTo>
                  <a:pt x="2485292" y="2616827"/>
                </a:moveTo>
                <a:cubicBezTo>
                  <a:pt x="2504937" y="2619265"/>
                  <a:pt x="2524429" y="2625593"/>
                  <a:pt x="2542651" y="2636114"/>
                </a:cubicBezTo>
                <a:lnTo>
                  <a:pt x="4503540" y="3768234"/>
                </a:lnTo>
                <a:cubicBezTo>
                  <a:pt x="4576429" y="3810316"/>
                  <a:pt x="4601403" y="3903520"/>
                  <a:pt x="4559319" y="3976408"/>
                </a:cubicBezTo>
                <a:lnTo>
                  <a:pt x="3427200" y="5937296"/>
                </a:lnTo>
                <a:cubicBezTo>
                  <a:pt x="3385119" y="6010186"/>
                  <a:pt x="3291915" y="6035159"/>
                  <a:pt x="3219026" y="5993077"/>
                </a:cubicBezTo>
                <a:lnTo>
                  <a:pt x="1258137" y="4860957"/>
                </a:lnTo>
                <a:cubicBezTo>
                  <a:pt x="1185248" y="4818875"/>
                  <a:pt x="1160274" y="4725671"/>
                  <a:pt x="1202357" y="4652782"/>
                </a:cubicBezTo>
                <a:lnTo>
                  <a:pt x="2334476" y="2691895"/>
                </a:lnTo>
                <a:cubicBezTo>
                  <a:pt x="2366038" y="2637228"/>
                  <a:pt x="2426356" y="2609514"/>
                  <a:pt x="2485292" y="2616827"/>
                </a:cubicBezTo>
                <a:close/>
                <a:moveTo>
                  <a:pt x="863966" y="1717976"/>
                </a:moveTo>
                <a:cubicBezTo>
                  <a:pt x="876989" y="1719593"/>
                  <a:pt x="889909" y="1723788"/>
                  <a:pt x="901987" y="1730762"/>
                </a:cubicBezTo>
                <a:lnTo>
                  <a:pt x="2201794" y="2481206"/>
                </a:lnTo>
                <a:cubicBezTo>
                  <a:pt x="2250110" y="2509101"/>
                  <a:pt x="2266664" y="2570882"/>
                  <a:pt x="2238769" y="2619197"/>
                </a:cubicBezTo>
                <a:lnTo>
                  <a:pt x="1488325" y="3919005"/>
                </a:lnTo>
                <a:cubicBezTo>
                  <a:pt x="1460431" y="3967320"/>
                  <a:pt x="1398649" y="3983874"/>
                  <a:pt x="1350333" y="3955979"/>
                </a:cubicBezTo>
                <a:lnTo>
                  <a:pt x="50526" y="3205535"/>
                </a:lnTo>
                <a:cubicBezTo>
                  <a:pt x="2211" y="3177640"/>
                  <a:pt x="-14344" y="3115859"/>
                  <a:pt x="13551" y="3067544"/>
                </a:cubicBezTo>
                <a:lnTo>
                  <a:pt x="763995" y="1767736"/>
                </a:lnTo>
                <a:cubicBezTo>
                  <a:pt x="784917" y="1731499"/>
                  <a:pt x="824899" y="1713129"/>
                  <a:pt x="863966" y="1717976"/>
                </a:cubicBezTo>
                <a:close/>
                <a:moveTo>
                  <a:pt x="3336306" y="1155"/>
                </a:moveTo>
                <a:cubicBezTo>
                  <a:pt x="3355952" y="3593"/>
                  <a:pt x="3375444" y="9921"/>
                  <a:pt x="3393666" y="20442"/>
                </a:cubicBezTo>
                <a:lnTo>
                  <a:pt x="5354554" y="1152561"/>
                </a:lnTo>
                <a:cubicBezTo>
                  <a:pt x="5427443" y="1194643"/>
                  <a:pt x="5452417" y="1287847"/>
                  <a:pt x="5410335" y="1360736"/>
                </a:cubicBezTo>
                <a:lnTo>
                  <a:pt x="4278216" y="3321624"/>
                </a:lnTo>
                <a:cubicBezTo>
                  <a:pt x="4236133" y="3394513"/>
                  <a:pt x="4142929" y="3419487"/>
                  <a:pt x="4070040" y="3377405"/>
                </a:cubicBezTo>
                <a:lnTo>
                  <a:pt x="2109152" y="2245285"/>
                </a:lnTo>
                <a:cubicBezTo>
                  <a:pt x="2036263" y="2203203"/>
                  <a:pt x="2011290" y="2109999"/>
                  <a:pt x="2053372" y="2037110"/>
                </a:cubicBezTo>
                <a:lnTo>
                  <a:pt x="3185491" y="76222"/>
                </a:lnTo>
                <a:cubicBezTo>
                  <a:pt x="3217054" y="21556"/>
                  <a:pt x="3277370" y="-6159"/>
                  <a:pt x="3336306" y="1155"/>
                </a:cubicBezTo>
                <a:close/>
              </a:path>
            </a:pathLst>
          </a:custGeom>
        </p:spPr>
        <p:txBody>
          <a:bodyPr wrap="square">
            <a:noAutofit/>
          </a:bodyPr>
          <a:lstStyle/>
          <a:p>
            <a:endParaRPr lang="fr-CA"/>
          </a:p>
        </p:txBody>
      </p:sp>
    </p:spTree>
    <p:extLst>
      <p:ext uri="{BB962C8B-B14F-4D97-AF65-F5344CB8AC3E}">
        <p14:creationId xmlns:p14="http://schemas.microsoft.com/office/powerpoint/2010/main" val="486571715"/>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9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1" y="-707791"/>
            <a:ext cx="5763600" cy="8592439"/>
          </a:xfrm>
          <a:custGeom>
            <a:avLst/>
            <a:gdLst>
              <a:gd name="connsiteX0" fmla="*/ 4143247 w 5763600"/>
              <a:gd name="connsiteY0" fmla="*/ 5231891 h 8592439"/>
              <a:gd name="connsiteX1" fmla="*/ 4292506 w 5763600"/>
              <a:gd name="connsiteY1" fmla="*/ 5306160 h 8592439"/>
              <a:gd name="connsiteX2" fmla="*/ 5412952 w 5763600"/>
              <a:gd name="connsiteY2" fmla="*/ 7246182 h 8592439"/>
              <a:gd name="connsiteX3" fmla="*/ 5357748 w 5763600"/>
              <a:gd name="connsiteY3" fmla="*/ 7452141 h 8592439"/>
              <a:gd name="connsiteX4" fmla="*/ 3417078 w 5763600"/>
              <a:gd name="connsiteY4" fmla="*/ 8572214 h 8592439"/>
              <a:gd name="connsiteX5" fmla="*/ 3211048 w 5763600"/>
              <a:gd name="connsiteY5" fmla="*/ 8517028 h 8592439"/>
              <a:gd name="connsiteX6" fmla="*/ 2090604 w 5763600"/>
              <a:gd name="connsiteY6" fmla="*/ 6577005 h 8592439"/>
              <a:gd name="connsiteX7" fmla="*/ 2145809 w 5763600"/>
              <a:gd name="connsiteY7" fmla="*/ 6371046 h 8592439"/>
              <a:gd name="connsiteX8" fmla="*/ 4086478 w 5763600"/>
              <a:gd name="connsiteY8" fmla="*/ 5250974 h 8592439"/>
              <a:gd name="connsiteX9" fmla="*/ 4143247 w 5763600"/>
              <a:gd name="connsiteY9" fmla="*/ 5231891 h 8592439"/>
              <a:gd name="connsiteX10" fmla="*/ 1388819 w 5763600"/>
              <a:gd name="connsiteY10" fmla="*/ 4660425 h 8592439"/>
              <a:gd name="connsiteX11" fmla="*/ 1488821 w 5763600"/>
              <a:gd name="connsiteY11" fmla="*/ 4710185 h 8592439"/>
              <a:gd name="connsiteX12" fmla="*/ 2239515 w 5763600"/>
              <a:gd name="connsiteY12" fmla="*/ 6009992 h 8592439"/>
              <a:gd name="connsiteX13" fmla="*/ 2202529 w 5763600"/>
              <a:gd name="connsiteY13" fmla="*/ 6147984 h 8592439"/>
              <a:gd name="connsiteX14" fmla="*/ 902287 w 5763600"/>
              <a:gd name="connsiteY14" fmla="*/ 6898428 h 8592439"/>
              <a:gd name="connsiteX15" fmla="*/ 764250 w 5763600"/>
              <a:gd name="connsiteY15" fmla="*/ 6861453 h 8592439"/>
              <a:gd name="connsiteX16" fmla="*/ 13556 w 5763600"/>
              <a:gd name="connsiteY16" fmla="*/ 5561646 h 8592439"/>
              <a:gd name="connsiteX17" fmla="*/ 50542 w 5763600"/>
              <a:gd name="connsiteY17" fmla="*/ 5423654 h 8592439"/>
              <a:gd name="connsiteX18" fmla="*/ 1350784 w 5763600"/>
              <a:gd name="connsiteY18" fmla="*/ 4673210 h 8592439"/>
              <a:gd name="connsiteX19" fmla="*/ 1388819 w 5763600"/>
              <a:gd name="connsiteY19" fmla="*/ 4660425 h 8592439"/>
              <a:gd name="connsiteX20" fmla="*/ 3277480 w 5763600"/>
              <a:gd name="connsiteY20" fmla="*/ 2616827 h 8592439"/>
              <a:gd name="connsiteX21" fmla="*/ 3428346 w 5763600"/>
              <a:gd name="connsiteY21" fmla="*/ 2691895 h 8592439"/>
              <a:gd name="connsiteX22" fmla="*/ 4560843 w 5763600"/>
              <a:gd name="connsiteY22" fmla="*/ 4652782 h 8592439"/>
              <a:gd name="connsiteX23" fmla="*/ 4505044 w 5763600"/>
              <a:gd name="connsiteY23" fmla="*/ 4860957 h 8592439"/>
              <a:gd name="connsiteX24" fmla="*/ 2543501 w 5763600"/>
              <a:gd name="connsiteY24" fmla="*/ 5993077 h 8592439"/>
              <a:gd name="connsiteX25" fmla="*/ 2335257 w 5763600"/>
              <a:gd name="connsiteY25" fmla="*/ 5937296 h 8592439"/>
              <a:gd name="connsiteX26" fmla="*/ 1202761 w 5763600"/>
              <a:gd name="connsiteY26" fmla="*/ 3976408 h 8592439"/>
              <a:gd name="connsiteX27" fmla="*/ 1258558 w 5763600"/>
              <a:gd name="connsiteY27" fmla="*/ 3768234 h 8592439"/>
              <a:gd name="connsiteX28" fmla="*/ 3220101 w 5763600"/>
              <a:gd name="connsiteY28" fmla="*/ 2636114 h 8592439"/>
              <a:gd name="connsiteX29" fmla="*/ 3277480 w 5763600"/>
              <a:gd name="connsiteY29" fmla="*/ 2616827 h 8592439"/>
              <a:gd name="connsiteX30" fmla="*/ 4899347 w 5763600"/>
              <a:gd name="connsiteY30" fmla="*/ 1717976 h 8592439"/>
              <a:gd name="connsiteX31" fmla="*/ 4999351 w 5763600"/>
              <a:gd name="connsiteY31" fmla="*/ 1767736 h 8592439"/>
              <a:gd name="connsiteX32" fmla="*/ 5750046 w 5763600"/>
              <a:gd name="connsiteY32" fmla="*/ 3067544 h 8592439"/>
              <a:gd name="connsiteX33" fmla="*/ 5713058 w 5763600"/>
              <a:gd name="connsiteY33" fmla="*/ 3205535 h 8592439"/>
              <a:gd name="connsiteX34" fmla="*/ 4412818 w 5763600"/>
              <a:gd name="connsiteY34" fmla="*/ 3955979 h 8592439"/>
              <a:gd name="connsiteX35" fmla="*/ 4274779 w 5763600"/>
              <a:gd name="connsiteY35" fmla="*/ 3919005 h 8592439"/>
              <a:gd name="connsiteX36" fmla="*/ 3524085 w 5763600"/>
              <a:gd name="connsiteY36" fmla="*/ 2619197 h 8592439"/>
              <a:gd name="connsiteX37" fmla="*/ 3561072 w 5763600"/>
              <a:gd name="connsiteY37" fmla="*/ 2481206 h 8592439"/>
              <a:gd name="connsiteX38" fmla="*/ 4861313 w 5763600"/>
              <a:gd name="connsiteY38" fmla="*/ 1730762 h 8592439"/>
              <a:gd name="connsiteX39" fmla="*/ 4899347 w 5763600"/>
              <a:gd name="connsiteY39" fmla="*/ 1717976 h 8592439"/>
              <a:gd name="connsiteX40" fmla="*/ 2426182 w 5763600"/>
              <a:gd name="connsiteY40" fmla="*/ 1155 h 8592439"/>
              <a:gd name="connsiteX41" fmla="*/ 2577047 w 5763600"/>
              <a:gd name="connsiteY41" fmla="*/ 76222 h 8592439"/>
              <a:gd name="connsiteX42" fmla="*/ 3709544 w 5763600"/>
              <a:gd name="connsiteY42" fmla="*/ 2037110 h 8592439"/>
              <a:gd name="connsiteX43" fmla="*/ 3653745 w 5763600"/>
              <a:gd name="connsiteY43" fmla="*/ 2245285 h 8592439"/>
              <a:gd name="connsiteX44" fmla="*/ 1692203 w 5763600"/>
              <a:gd name="connsiteY44" fmla="*/ 3377405 h 8592439"/>
              <a:gd name="connsiteX45" fmla="*/ 1483957 w 5763600"/>
              <a:gd name="connsiteY45" fmla="*/ 3321624 h 8592439"/>
              <a:gd name="connsiteX46" fmla="*/ 351461 w 5763600"/>
              <a:gd name="connsiteY46" fmla="*/ 1360736 h 8592439"/>
              <a:gd name="connsiteX47" fmla="*/ 407260 w 5763600"/>
              <a:gd name="connsiteY47" fmla="*/ 1152561 h 8592439"/>
              <a:gd name="connsiteX48" fmla="*/ 2368802 w 5763600"/>
              <a:gd name="connsiteY48" fmla="*/ 20442 h 8592439"/>
              <a:gd name="connsiteX49" fmla="*/ 2426182 w 5763600"/>
              <a:gd name="connsiteY49" fmla="*/ 1155 h 859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763600" h="8592439">
                <a:moveTo>
                  <a:pt x="4143247" y="5231891"/>
                </a:moveTo>
                <a:cubicBezTo>
                  <a:pt x="4201575" y="5224655"/>
                  <a:pt x="4261270" y="5252075"/>
                  <a:pt x="4292506" y="5306160"/>
                </a:cubicBezTo>
                <a:lnTo>
                  <a:pt x="5412952" y="7246182"/>
                </a:lnTo>
                <a:cubicBezTo>
                  <a:pt x="5454601" y="7318296"/>
                  <a:pt x="5429886" y="7410506"/>
                  <a:pt x="5357748" y="7452141"/>
                </a:cubicBezTo>
                <a:lnTo>
                  <a:pt x="3417078" y="8572214"/>
                </a:lnTo>
                <a:cubicBezTo>
                  <a:pt x="3344940" y="8613849"/>
                  <a:pt x="3252697" y="8589142"/>
                  <a:pt x="3211048" y="8517028"/>
                </a:cubicBezTo>
                <a:lnTo>
                  <a:pt x="2090604" y="6577005"/>
                </a:lnTo>
                <a:cubicBezTo>
                  <a:pt x="2048955" y="6504891"/>
                  <a:pt x="2073671" y="6412681"/>
                  <a:pt x="2145809" y="6371046"/>
                </a:cubicBezTo>
                <a:lnTo>
                  <a:pt x="4086478" y="5250974"/>
                </a:lnTo>
                <a:cubicBezTo>
                  <a:pt x="4104513" y="5240564"/>
                  <a:pt x="4123803" y="5234303"/>
                  <a:pt x="4143247" y="5231891"/>
                </a:cubicBezTo>
                <a:close/>
                <a:moveTo>
                  <a:pt x="1388819" y="4660425"/>
                </a:moveTo>
                <a:cubicBezTo>
                  <a:pt x="1427899" y="4655577"/>
                  <a:pt x="1467894" y="4673948"/>
                  <a:pt x="1488821" y="4710185"/>
                </a:cubicBezTo>
                <a:lnTo>
                  <a:pt x="2239515" y="6009992"/>
                </a:lnTo>
                <a:cubicBezTo>
                  <a:pt x="2267420" y="6058308"/>
                  <a:pt x="2250861" y="6120090"/>
                  <a:pt x="2202529" y="6147984"/>
                </a:cubicBezTo>
                <a:lnTo>
                  <a:pt x="902287" y="6898428"/>
                </a:lnTo>
                <a:cubicBezTo>
                  <a:pt x="853956" y="6926323"/>
                  <a:pt x="792155" y="6909769"/>
                  <a:pt x="764250" y="6861453"/>
                </a:cubicBezTo>
                <a:lnTo>
                  <a:pt x="13556" y="5561646"/>
                </a:lnTo>
                <a:cubicBezTo>
                  <a:pt x="-14349" y="5513331"/>
                  <a:pt x="2211" y="5451549"/>
                  <a:pt x="50542" y="5423654"/>
                </a:cubicBezTo>
                <a:lnTo>
                  <a:pt x="1350784" y="4673210"/>
                </a:lnTo>
                <a:cubicBezTo>
                  <a:pt x="1362867" y="4666236"/>
                  <a:pt x="1375791" y="4662041"/>
                  <a:pt x="1388819" y="4660425"/>
                </a:cubicBezTo>
                <a:close/>
                <a:moveTo>
                  <a:pt x="3277480" y="2616827"/>
                </a:moveTo>
                <a:cubicBezTo>
                  <a:pt x="3336435" y="2609514"/>
                  <a:pt x="3396773" y="2637228"/>
                  <a:pt x="3428346" y="2691895"/>
                </a:cubicBezTo>
                <a:lnTo>
                  <a:pt x="4560843" y="4652782"/>
                </a:lnTo>
                <a:cubicBezTo>
                  <a:pt x="4602940" y="4725671"/>
                  <a:pt x="4577958" y="4818875"/>
                  <a:pt x="4505044" y="4860957"/>
                </a:cubicBezTo>
                <a:lnTo>
                  <a:pt x="2543501" y="5993077"/>
                </a:lnTo>
                <a:cubicBezTo>
                  <a:pt x="2470588" y="6035159"/>
                  <a:pt x="2377352" y="6010186"/>
                  <a:pt x="2335257" y="5937296"/>
                </a:cubicBezTo>
                <a:lnTo>
                  <a:pt x="1202761" y="3976408"/>
                </a:lnTo>
                <a:cubicBezTo>
                  <a:pt x="1160662" y="3903520"/>
                  <a:pt x="1185645" y="3810316"/>
                  <a:pt x="1258558" y="3768234"/>
                </a:cubicBezTo>
                <a:lnTo>
                  <a:pt x="3220101" y="2636114"/>
                </a:lnTo>
                <a:cubicBezTo>
                  <a:pt x="3238330" y="2625593"/>
                  <a:pt x="3257828" y="2619265"/>
                  <a:pt x="3277480" y="2616827"/>
                </a:cubicBezTo>
                <a:close/>
                <a:moveTo>
                  <a:pt x="4899347" y="1717976"/>
                </a:moveTo>
                <a:cubicBezTo>
                  <a:pt x="4938427" y="1713129"/>
                  <a:pt x="4978422" y="1731499"/>
                  <a:pt x="4999351" y="1767736"/>
                </a:cubicBezTo>
                <a:lnTo>
                  <a:pt x="5750046" y="3067544"/>
                </a:lnTo>
                <a:cubicBezTo>
                  <a:pt x="5777950" y="3115859"/>
                  <a:pt x="5761390" y="3177640"/>
                  <a:pt x="5713058" y="3205535"/>
                </a:cubicBezTo>
                <a:lnTo>
                  <a:pt x="4412818" y="3955979"/>
                </a:lnTo>
                <a:cubicBezTo>
                  <a:pt x="4364485" y="3983874"/>
                  <a:pt x="4302683" y="3967320"/>
                  <a:pt x="4274779" y="3919005"/>
                </a:cubicBezTo>
                <a:lnTo>
                  <a:pt x="3524085" y="2619197"/>
                </a:lnTo>
                <a:cubicBezTo>
                  <a:pt x="3496181" y="2570882"/>
                  <a:pt x="3512740" y="2509101"/>
                  <a:pt x="3561072" y="2481206"/>
                </a:cubicBezTo>
                <a:lnTo>
                  <a:pt x="4861313" y="1730762"/>
                </a:lnTo>
                <a:cubicBezTo>
                  <a:pt x="4873395" y="1723788"/>
                  <a:pt x="4886320" y="1719593"/>
                  <a:pt x="4899347" y="1717976"/>
                </a:cubicBezTo>
                <a:close/>
                <a:moveTo>
                  <a:pt x="2426182" y="1155"/>
                </a:moveTo>
                <a:cubicBezTo>
                  <a:pt x="2485138" y="-6159"/>
                  <a:pt x="2545473" y="21556"/>
                  <a:pt x="2577047" y="76222"/>
                </a:cubicBezTo>
                <a:lnTo>
                  <a:pt x="3709544" y="2037110"/>
                </a:lnTo>
                <a:cubicBezTo>
                  <a:pt x="3751640" y="2109999"/>
                  <a:pt x="3726659" y="2203203"/>
                  <a:pt x="3653745" y="2245285"/>
                </a:cubicBezTo>
                <a:lnTo>
                  <a:pt x="1692203" y="3377405"/>
                </a:lnTo>
                <a:cubicBezTo>
                  <a:pt x="1619289" y="3419487"/>
                  <a:pt x="1526054" y="3394513"/>
                  <a:pt x="1483957" y="3321624"/>
                </a:cubicBezTo>
                <a:lnTo>
                  <a:pt x="351461" y="1360736"/>
                </a:lnTo>
                <a:cubicBezTo>
                  <a:pt x="309364" y="1287847"/>
                  <a:pt x="334347" y="1194643"/>
                  <a:pt x="407260" y="1152561"/>
                </a:cubicBezTo>
                <a:lnTo>
                  <a:pt x="2368802" y="20442"/>
                </a:lnTo>
                <a:cubicBezTo>
                  <a:pt x="2387031" y="9921"/>
                  <a:pt x="2406529" y="3593"/>
                  <a:pt x="2426182" y="1155"/>
                </a:cubicBezTo>
                <a:close/>
              </a:path>
            </a:pathLst>
          </a:custGeom>
        </p:spPr>
        <p:txBody>
          <a:bodyPr wrap="square">
            <a:noAutofit/>
          </a:bodyPr>
          <a:lstStyle/>
          <a:p>
            <a:endParaRPr lang="fr-CA"/>
          </a:p>
        </p:txBody>
      </p:sp>
    </p:spTree>
    <p:extLst>
      <p:ext uri="{BB962C8B-B14F-4D97-AF65-F5344CB8AC3E}">
        <p14:creationId xmlns:p14="http://schemas.microsoft.com/office/powerpoint/2010/main" val="3249079445"/>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8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7779245" y="4180048"/>
            <a:ext cx="2027131" cy="2027132"/>
          </a:xfrm>
          <a:custGeom>
            <a:avLst/>
            <a:gdLst>
              <a:gd name="connsiteX0" fmla="*/ 777586 w 2027131"/>
              <a:gd name="connsiteY0" fmla="*/ 689 h 2027132"/>
              <a:gd name="connsiteX1" fmla="*/ 811806 w 2027131"/>
              <a:gd name="connsiteY1" fmla="*/ 12196 h 2027132"/>
              <a:gd name="connsiteX2" fmla="*/ 1981658 w 2027131"/>
              <a:gd name="connsiteY2" fmla="*/ 687610 h 2027132"/>
              <a:gd name="connsiteX3" fmla="*/ 2014936 w 2027131"/>
              <a:gd name="connsiteY3" fmla="*/ 811807 h 2027132"/>
              <a:gd name="connsiteX4" fmla="*/ 1339522 w 2027131"/>
              <a:gd name="connsiteY4" fmla="*/ 1981658 h 2027132"/>
              <a:gd name="connsiteX5" fmla="*/ 1215326 w 2027131"/>
              <a:gd name="connsiteY5" fmla="*/ 2014936 h 2027132"/>
              <a:gd name="connsiteX6" fmla="*/ 45475 w 2027131"/>
              <a:gd name="connsiteY6" fmla="*/ 1339522 h 2027132"/>
              <a:gd name="connsiteX7" fmla="*/ 12196 w 2027131"/>
              <a:gd name="connsiteY7" fmla="*/ 1215326 h 2027132"/>
              <a:gd name="connsiteX8" fmla="*/ 687610 w 2027131"/>
              <a:gd name="connsiteY8" fmla="*/ 45475 h 2027132"/>
              <a:gd name="connsiteX9" fmla="*/ 777586 w 2027131"/>
              <a:gd name="connsiteY9" fmla="*/ 689 h 202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7131" h="2027132">
                <a:moveTo>
                  <a:pt x="777586" y="689"/>
                </a:moveTo>
                <a:cubicBezTo>
                  <a:pt x="789306" y="2143"/>
                  <a:pt x="800935" y="5920"/>
                  <a:pt x="811806" y="12196"/>
                </a:cubicBezTo>
                <a:lnTo>
                  <a:pt x="1981658" y="687610"/>
                </a:lnTo>
                <a:cubicBezTo>
                  <a:pt x="2025143" y="712717"/>
                  <a:pt x="2040042" y="768321"/>
                  <a:pt x="2014936" y="811807"/>
                </a:cubicBezTo>
                <a:lnTo>
                  <a:pt x="1339522" y="1981658"/>
                </a:lnTo>
                <a:cubicBezTo>
                  <a:pt x="1314415" y="2025144"/>
                  <a:pt x="1258811" y="2040043"/>
                  <a:pt x="1215326" y="2014936"/>
                </a:cubicBezTo>
                <a:lnTo>
                  <a:pt x="45475" y="1339522"/>
                </a:lnTo>
                <a:cubicBezTo>
                  <a:pt x="1989" y="1314416"/>
                  <a:pt x="-12910" y="1258812"/>
                  <a:pt x="12196" y="1215326"/>
                </a:cubicBezTo>
                <a:lnTo>
                  <a:pt x="687610" y="45475"/>
                </a:lnTo>
                <a:cubicBezTo>
                  <a:pt x="706440" y="12860"/>
                  <a:pt x="742425" y="-3674"/>
                  <a:pt x="777586" y="689"/>
                </a:cubicBezTo>
                <a:close/>
              </a:path>
            </a:pathLst>
          </a:custGeom>
        </p:spPr>
        <p:txBody>
          <a:bodyPr wrap="square">
            <a:noAutofit/>
          </a:bodyPr>
          <a:lstStyle>
            <a:lvl1pPr>
              <a:defRPr sz="1800"/>
            </a:lvl1pPr>
          </a:lstStyle>
          <a:p>
            <a:endParaRPr lang="fr-CA"/>
          </a:p>
        </p:txBody>
      </p:sp>
      <p:sp>
        <p:nvSpPr>
          <p:cNvPr id="20" name="Picture Placeholder 19"/>
          <p:cNvSpPr>
            <a:spLocks noGrp="1"/>
          </p:cNvSpPr>
          <p:nvPr>
            <p:ph type="pic" sz="quarter" idx="15"/>
          </p:nvPr>
        </p:nvSpPr>
        <p:spPr>
          <a:xfrm>
            <a:off x="7457927" y="930507"/>
            <a:ext cx="2252319" cy="2252319"/>
          </a:xfrm>
          <a:custGeom>
            <a:avLst/>
            <a:gdLst>
              <a:gd name="connsiteX0" fmla="*/ 863966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6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6" y="766"/>
                </a:moveTo>
                <a:cubicBezTo>
                  <a:pt x="876988" y="2382"/>
                  <a:pt x="889908" y="6577"/>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1" y="1460430"/>
                  <a:pt x="-14344" y="1398649"/>
                  <a:pt x="13551" y="1350333"/>
                </a:cubicBezTo>
                <a:lnTo>
                  <a:pt x="763995" y="50526"/>
                </a:lnTo>
                <a:cubicBezTo>
                  <a:pt x="784917" y="14289"/>
                  <a:pt x="824899" y="-4082"/>
                  <a:pt x="863966" y="766"/>
                </a:cubicBezTo>
                <a:close/>
              </a:path>
            </a:pathLst>
          </a:custGeom>
        </p:spPr>
        <p:txBody>
          <a:bodyPr wrap="square">
            <a:noAutofit/>
          </a:bodyPr>
          <a:lstStyle>
            <a:lvl1pPr>
              <a:defRPr sz="1800"/>
            </a:lvl1pPr>
          </a:lstStyle>
          <a:p>
            <a:endParaRPr lang="fr-CA"/>
          </a:p>
        </p:txBody>
      </p:sp>
      <p:sp>
        <p:nvSpPr>
          <p:cNvPr id="18" name="Picture Placeholder 17"/>
          <p:cNvSpPr>
            <a:spLocks noGrp="1"/>
          </p:cNvSpPr>
          <p:nvPr>
            <p:ph type="pic" sz="quarter" idx="14"/>
          </p:nvPr>
        </p:nvSpPr>
        <p:spPr>
          <a:xfrm>
            <a:off x="8629807" y="1857078"/>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6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6"/>
                </a:cubicBezTo>
                <a:lnTo>
                  <a:pt x="76223" y="2245286"/>
                </a:lnTo>
                <a:cubicBezTo>
                  <a:pt x="3334" y="2203204"/>
                  <a:pt x="-21640" y="2110000"/>
                  <a:pt x="20443" y="2037111"/>
                </a:cubicBezTo>
                <a:lnTo>
                  <a:pt x="1152562" y="76223"/>
                </a:lnTo>
                <a:cubicBezTo>
                  <a:pt x="1184124" y="21557"/>
                  <a:pt x="1244441" y="-6158"/>
                  <a:pt x="1303377" y="1155"/>
                </a:cubicBezTo>
                <a:close/>
              </a:path>
            </a:pathLst>
          </a:custGeom>
        </p:spPr>
        <p:txBody>
          <a:bodyPr wrap="square">
            <a:noAutofit/>
          </a:bodyPr>
          <a:lstStyle>
            <a:lvl1pPr>
              <a:defRPr sz="1800"/>
            </a:lvl1pPr>
          </a:lstStyle>
          <a:p>
            <a:endParaRPr lang="fr-CA"/>
          </a:p>
        </p:txBody>
      </p:sp>
      <p:sp>
        <p:nvSpPr>
          <p:cNvPr id="16" name="Picture Placeholder 15"/>
          <p:cNvSpPr>
            <a:spLocks noGrp="1"/>
          </p:cNvSpPr>
          <p:nvPr>
            <p:ph type="pic" sz="quarter" idx="13"/>
          </p:nvPr>
        </p:nvSpPr>
        <p:spPr>
          <a:xfrm>
            <a:off x="8731812" y="5014686"/>
            <a:ext cx="3361692" cy="3361692"/>
          </a:xfrm>
          <a:custGeom>
            <a:avLst/>
            <a:gdLst>
              <a:gd name="connsiteX0" fmla="*/ 1289509 w 3361692"/>
              <a:gd name="connsiteY0" fmla="*/ 1143 h 3361692"/>
              <a:gd name="connsiteX1" fmla="*/ 1346258 w 3361692"/>
              <a:gd name="connsiteY1" fmla="*/ 20226 h 3361692"/>
              <a:gd name="connsiteX2" fmla="*/ 3286280 w 3361692"/>
              <a:gd name="connsiteY2" fmla="*/ 1140299 h 3361692"/>
              <a:gd name="connsiteX3" fmla="*/ 3341467 w 3361692"/>
              <a:gd name="connsiteY3" fmla="*/ 1346258 h 3361692"/>
              <a:gd name="connsiteX4" fmla="*/ 2221395 w 3361692"/>
              <a:gd name="connsiteY4" fmla="*/ 3286281 h 3361692"/>
              <a:gd name="connsiteX5" fmla="*/ 2015435 w 3361692"/>
              <a:gd name="connsiteY5" fmla="*/ 3341467 h 3361692"/>
              <a:gd name="connsiteX6" fmla="*/ 75413 w 3361692"/>
              <a:gd name="connsiteY6" fmla="*/ 2221395 h 3361692"/>
              <a:gd name="connsiteX7" fmla="*/ 20226 w 3361692"/>
              <a:gd name="connsiteY7" fmla="*/ 2015435 h 3361692"/>
              <a:gd name="connsiteX8" fmla="*/ 1140298 w 3361692"/>
              <a:gd name="connsiteY8" fmla="*/ 75413 h 3361692"/>
              <a:gd name="connsiteX9" fmla="*/ 1289509 w 3361692"/>
              <a:gd name="connsiteY9" fmla="*/ 1143 h 336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1692" h="3361692">
                <a:moveTo>
                  <a:pt x="1289509" y="1143"/>
                </a:moveTo>
                <a:cubicBezTo>
                  <a:pt x="1308945" y="3555"/>
                  <a:pt x="1328230" y="9818"/>
                  <a:pt x="1346258" y="20226"/>
                </a:cubicBezTo>
                <a:lnTo>
                  <a:pt x="3286280" y="1140299"/>
                </a:lnTo>
                <a:cubicBezTo>
                  <a:pt x="3358394" y="1181934"/>
                  <a:pt x="3383102" y="1274144"/>
                  <a:pt x="3341467" y="1346258"/>
                </a:cubicBezTo>
                <a:lnTo>
                  <a:pt x="2221395" y="3286281"/>
                </a:lnTo>
                <a:cubicBezTo>
                  <a:pt x="2179760" y="3358395"/>
                  <a:pt x="2087549" y="3383102"/>
                  <a:pt x="2015435" y="3341467"/>
                </a:cubicBezTo>
                <a:lnTo>
                  <a:pt x="75413" y="2221395"/>
                </a:lnTo>
                <a:cubicBezTo>
                  <a:pt x="3299" y="2179760"/>
                  <a:pt x="-21409" y="2087549"/>
                  <a:pt x="20226" y="2015435"/>
                </a:cubicBezTo>
                <a:lnTo>
                  <a:pt x="1140298" y="75413"/>
                </a:lnTo>
                <a:cubicBezTo>
                  <a:pt x="1171524" y="21327"/>
                  <a:pt x="1231200" y="-6092"/>
                  <a:pt x="1289509" y="1143"/>
                </a:cubicBezTo>
                <a:close/>
              </a:path>
            </a:pathLst>
          </a:custGeom>
        </p:spPr>
        <p:txBody>
          <a:bodyPr wrap="square">
            <a:noAutofit/>
          </a:bodyPr>
          <a:lstStyle>
            <a:lvl1pPr>
              <a:defRPr sz="1800"/>
            </a:lvl1pPr>
          </a:lstStyle>
          <a:p>
            <a:endParaRPr lang="fr-CA"/>
          </a:p>
        </p:txBody>
      </p:sp>
      <p:sp>
        <p:nvSpPr>
          <p:cNvPr id="14" name="Picture Placeholder 13"/>
          <p:cNvSpPr>
            <a:spLocks noGrp="1"/>
          </p:cNvSpPr>
          <p:nvPr>
            <p:ph type="pic" sz="quarter" idx="12"/>
          </p:nvPr>
        </p:nvSpPr>
        <p:spPr>
          <a:xfrm>
            <a:off x="10957251" y="3913766"/>
            <a:ext cx="2252319" cy="2252319"/>
          </a:xfrm>
          <a:custGeom>
            <a:avLst/>
            <a:gdLst>
              <a:gd name="connsiteX0" fmla="*/ 863965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5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5" y="766"/>
                </a:moveTo>
                <a:cubicBezTo>
                  <a:pt x="876988" y="2382"/>
                  <a:pt x="889908" y="6578"/>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0" y="1460430"/>
                  <a:pt x="-14344" y="1398649"/>
                  <a:pt x="13551" y="1350333"/>
                </a:cubicBezTo>
                <a:lnTo>
                  <a:pt x="763995" y="50526"/>
                </a:lnTo>
                <a:cubicBezTo>
                  <a:pt x="784916" y="14289"/>
                  <a:pt x="824898" y="-4081"/>
                  <a:pt x="863965" y="766"/>
                </a:cubicBezTo>
                <a:close/>
              </a:path>
            </a:pathLst>
          </a:custGeom>
        </p:spPr>
        <p:txBody>
          <a:bodyPr wrap="square">
            <a:noAutofit/>
          </a:bodyPr>
          <a:lstStyle>
            <a:lvl1pPr>
              <a:defRPr sz="1800"/>
            </a:lvl1pPr>
          </a:lstStyle>
          <a:p>
            <a:endParaRPr lang="fr-CA"/>
          </a:p>
        </p:txBody>
      </p:sp>
      <p:sp>
        <p:nvSpPr>
          <p:cNvPr id="12" name="Picture Placeholder 11"/>
          <p:cNvSpPr>
            <a:spLocks noGrp="1"/>
          </p:cNvSpPr>
          <p:nvPr>
            <p:ph type="pic" sz="quarter" idx="11"/>
          </p:nvPr>
        </p:nvSpPr>
        <p:spPr>
          <a:xfrm>
            <a:off x="9480822" y="-773834"/>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5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5"/>
                </a:cubicBezTo>
                <a:lnTo>
                  <a:pt x="76223" y="2245286"/>
                </a:lnTo>
                <a:cubicBezTo>
                  <a:pt x="3334" y="2203204"/>
                  <a:pt x="-21640" y="2110000"/>
                  <a:pt x="20443" y="2037111"/>
                </a:cubicBezTo>
                <a:lnTo>
                  <a:pt x="1152562" y="76223"/>
                </a:lnTo>
                <a:cubicBezTo>
                  <a:pt x="1184123" y="21557"/>
                  <a:pt x="1244441" y="-6158"/>
                  <a:pt x="1303377" y="1155"/>
                </a:cubicBezTo>
                <a:close/>
              </a:path>
            </a:pathLst>
          </a:custGeom>
        </p:spPr>
        <p:txBody>
          <a:bodyPr wrap="square">
            <a:noAutofit/>
          </a:bodyPr>
          <a:lstStyle>
            <a:lvl1pPr>
              <a:defRPr sz="1800"/>
            </a:lvl1pPr>
          </a:lstStyle>
          <a:p>
            <a:endParaRPr lang="fr-CA"/>
          </a:p>
        </p:txBody>
      </p:sp>
      <p:sp>
        <p:nvSpPr>
          <p:cNvPr id="23" name="Picture Placeholder 22"/>
          <p:cNvSpPr>
            <a:spLocks noGrp="1"/>
          </p:cNvSpPr>
          <p:nvPr>
            <p:ph type="pic" sz="quarter" idx="10"/>
          </p:nvPr>
        </p:nvSpPr>
        <p:spPr>
          <a:xfrm>
            <a:off x="4102046" y="1640563"/>
            <a:ext cx="4664915" cy="4664915"/>
          </a:xfrm>
          <a:custGeom>
            <a:avLst/>
            <a:gdLst>
              <a:gd name="connsiteX0" fmla="*/ 1748988 w 4664915"/>
              <a:gd name="connsiteY0" fmla="*/ 521 h 4664915"/>
              <a:gd name="connsiteX1" fmla="*/ 1868160 w 4664915"/>
              <a:gd name="connsiteY1" fmla="*/ 28066 h 4664915"/>
              <a:gd name="connsiteX2" fmla="*/ 4560269 w 4664915"/>
              <a:gd name="connsiteY2" fmla="*/ 1582356 h 4664915"/>
              <a:gd name="connsiteX3" fmla="*/ 4636850 w 4664915"/>
              <a:gd name="connsiteY3" fmla="*/ 1868160 h 4664915"/>
              <a:gd name="connsiteX4" fmla="*/ 3082560 w 4664915"/>
              <a:gd name="connsiteY4" fmla="*/ 4560269 h 4664915"/>
              <a:gd name="connsiteX5" fmla="*/ 2796756 w 4664915"/>
              <a:gd name="connsiteY5" fmla="*/ 4636850 h 4664915"/>
              <a:gd name="connsiteX6" fmla="*/ 104647 w 4664915"/>
              <a:gd name="connsiteY6" fmla="*/ 3082560 h 4664915"/>
              <a:gd name="connsiteX7" fmla="*/ 28066 w 4664915"/>
              <a:gd name="connsiteY7" fmla="*/ 2796756 h 4664915"/>
              <a:gd name="connsiteX8" fmla="*/ 1582356 w 4664915"/>
              <a:gd name="connsiteY8" fmla="*/ 104647 h 4664915"/>
              <a:gd name="connsiteX9" fmla="*/ 1748988 w 4664915"/>
              <a:gd name="connsiteY9" fmla="*/ 521 h 46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64915" h="4664915">
                <a:moveTo>
                  <a:pt x="1748988" y="521"/>
                </a:moveTo>
                <a:cubicBezTo>
                  <a:pt x="1789186" y="-2319"/>
                  <a:pt x="1830634" y="6400"/>
                  <a:pt x="1868160" y="28066"/>
                </a:cubicBezTo>
                <a:lnTo>
                  <a:pt x="4560269" y="1582356"/>
                </a:lnTo>
                <a:cubicBezTo>
                  <a:pt x="4660339" y="1640132"/>
                  <a:pt x="4694626" y="1768090"/>
                  <a:pt x="4636850" y="1868160"/>
                </a:cubicBezTo>
                <a:lnTo>
                  <a:pt x="3082560" y="4560269"/>
                </a:lnTo>
                <a:cubicBezTo>
                  <a:pt x="3024785" y="4660339"/>
                  <a:pt x="2896826" y="4694626"/>
                  <a:pt x="2796756" y="4636850"/>
                </a:cubicBezTo>
                <a:lnTo>
                  <a:pt x="104647" y="3082560"/>
                </a:lnTo>
                <a:cubicBezTo>
                  <a:pt x="4577" y="3024785"/>
                  <a:pt x="-29709" y="2896826"/>
                  <a:pt x="28066" y="2796756"/>
                </a:cubicBezTo>
                <a:lnTo>
                  <a:pt x="1582356" y="104647"/>
                </a:lnTo>
                <a:cubicBezTo>
                  <a:pt x="1618466" y="42103"/>
                  <a:pt x="1681991" y="5256"/>
                  <a:pt x="1748988" y="521"/>
                </a:cubicBezTo>
                <a:close/>
              </a:path>
            </a:pathLst>
          </a:custGeom>
        </p:spPr>
        <p:txBody>
          <a:bodyPr wrap="square">
            <a:noAutofit/>
          </a:bodyPr>
          <a:lstStyle>
            <a:lvl1pPr>
              <a:defRPr sz="1800"/>
            </a:lvl1pPr>
          </a:lstStyle>
          <a:p>
            <a:endParaRPr lang="fr-CA"/>
          </a:p>
        </p:txBody>
      </p:sp>
    </p:spTree>
    <p:extLst>
      <p:ext uri="{BB962C8B-B14F-4D97-AF65-F5344CB8AC3E}">
        <p14:creationId xmlns:p14="http://schemas.microsoft.com/office/powerpoint/2010/main" val="2162514084"/>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4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140195" y="4171067"/>
            <a:ext cx="2027131" cy="2027132"/>
          </a:xfrm>
          <a:custGeom>
            <a:avLst/>
            <a:gdLst>
              <a:gd name="connsiteX0" fmla="*/ 777586 w 2027131"/>
              <a:gd name="connsiteY0" fmla="*/ 689 h 2027132"/>
              <a:gd name="connsiteX1" fmla="*/ 811806 w 2027131"/>
              <a:gd name="connsiteY1" fmla="*/ 12196 h 2027132"/>
              <a:gd name="connsiteX2" fmla="*/ 1981658 w 2027131"/>
              <a:gd name="connsiteY2" fmla="*/ 687610 h 2027132"/>
              <a:gd name="connsiteX3" fmla="*/ 2014936 w 2027131"/>
              <a:gd name="connsiteY3" fmla="*/ 811807 h 2027132"/>
              <a:gd name="connsiteX4" fmla="*/ 1339522 w 2027131"/>
              <a:gd name="connsiteY4" fmla="*/ 1981658 h 2027132"/>
              <a:gd name="connsiteX5" fmla="*/ 1215326 w 2027131"/>
              <a:gd name="connsiteY5" fmla="*/ 2014936 h 2027132"/>
              <a:gd name="connsiteX6" fmla="*/ 45475 w 2027131"/>
              <a:gd name="connsiteY6" fmla="*/ 1339522 h 2027132"/>
              <a:gd name="connsiteX7" fmla="*/ 12196 w 2027131"/>
              <a:gd name="connsiteY7" fmla="*/ 1215326 h 2027132"/>
              <a:gd name="connsiteX8" fmla="*/ 687610 w 2027131"/>
              <a:gd name="connsiteY8" fmla="*/ 45475 h 2027132"/>
              <a:gd name="connsiteX9" fmla="*/ 777586 w 2027131"/>
              <a:gd name="connsiteY9" fmla="*/ 689 h 202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7131" h="2027132">
                <a:moveTo>
                  <a:pt x="777586" y="689"/>
                </a:moveTo>
                <a:cubicBezTo>
                  <a:pt x="789306" y="2143"/>
                  <a:pt x="800935" y="5920"/>
                  <a:pt x="811806" y="12196"/>
                </a:cubicBezTo>
                <a:lnTo>
                  <a:pt x="1981658" y="687610"/>
                </a:lnTo>
                <a:cubicBezTo>
                  <a:pt x="2025143" y="712717"/>
                  <a:pt x="2040042" y="768321"/>
                  <a:pt x="2014936" y="811807"/>
                </a:cubicBezTo>
                <a:lnTo>
                  <a:pt x="1339522" y="1981658"/>
                </a:lnTo>
                <a:cubicBezTo>
                  <a:pt x="1314415" y="2025144"/>
                  <a:pt x="1258811" y="2040043"/>
                  <a:pt x="1215326" y="2014936"/>
                </a:cubicBezTo>
                <a:lnTo>
                  <a:pt x="45475" y="1339522"/>
                </a:lnTo>
                <a:cubicBezTo>
                  <a:pt x="1989" y="1314416"/>
                  <a:pt x="-12910" y="1258812"/>
                  <a:pt x="12196" y="1215326"/>
                </a:cubicBezTo>
                <a:lnTo>
                  <a:pt x="687610" y="45475"/>
                </a:lnTo>
                <a:cubicBezTo>
                  <a:pt x="706440" y="12860"/>
                  <a:pt x="742425" y="-3674"/>
                  <a:pt x="777586" y="689"/>
                </a:cubicBezTo>
                <a:close/>
              </a:path>
            </a:pathLst>
          </a:custGeom>
        </p:spPr>
        <p:txBody>
          <a:bodyPr wrap="square">
            <a:noAutofit/>
          </a:bodyPr>
          <a:lstStyle>
            <a:lvl1pPr>
              <a:defRPr sz="1800"/>
            </a:lvl1pPr>
          </a:lstStyle>
          <a:p>
            <a:endParaRPr lang="fr-CA"/>
          </a:p>
        </p:txBody>
      </p:sp>
      <p:sp>
        <p:nvSpPr>
          <p:cNvPr id="20" name="Picture Placeholder 19"/>
          <p:cNvSpPr>
            <a:spLocks noGrp="1"/>
          </p:cNvSpPr>
          <p:nvPr>
            <p:ph type="pic" sz="quarter" idx="15"/>
          </p:nvPr>
        </p:nvSpPr>
        <p:spPr>
          <a:xfrm>
            <a:off x="-181123" y="921526"/>
            <a:ext cx="2252319" cy="2252319"/>
          </a:xfrm>
          <a:custGeom>
            <a:avLst/>
            <a:gdLst>
              <a:gd name="connsiteX0" fmla="*/ 863966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6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6" y="766"/>
                </a:moveTo>
                <a:cubicBezTo>
                  <a:pt x="876988" y="2382"/>
                  <a:pt x="889908" y="6577"/>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1" y="1460430"/>
                  <a:pt x="-14344" y="1398649"/>
                  <a:pt x="13551" y="1350333"/>
                </a:cubicBezTo>
                <a:lnTo>
                  <a:pt x="763995" y="50526"/>
                </a:lnTo>
                <a:cubicBezTo>
                  <a:pt x="784917" y="14289"/>
                  <a:pt x="824899" y="-4082"/>
                  <a:pt x="863966" y="766"/>
                </a:cubicBezTo>
                <a:close/>
              </a:path>
            </a:pathLst>
          </a:custGeom>
        </p:spPr>
        <p:txBody>
          <a:bodyPr wrap="square">
            <a:noAutofit/>
          </a:bodyPr>
          <a:lstStyle>
            <a:lvl1pPr>
              <a:defRPr sz="1800"/>
            </a:lvl1pPr>
          </a:lstStyle>
          <a:p>
            <a:endParaRPr lang="fr-CA"/>
          </a:p>
        </p:txBody>
      </p:sp>
      <p:sp>
        <p:nvSpPr>
          <p:cNvPr id="18" name="Picture Placeholder 17"/>
          <p:cNvSpPr>
            <a:spLocks noGrp="1"/>
          </p:cNvSpPr>
          <p:nvPr>
            <p:ph type="pic" sz="quarter" idx="14"/>
          </p:nvPr>
        </p:nvSpPr>
        <p:spPr>
          <a:xfrm>
            <a:off x="990757" y="1848097"/>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6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6"/>
                </a:cubicBezTo>
                <a:lnTo>
                  <a:pt x="76223" y="2245286"/>
                </a:lnTo>
                <a:cubicBezTo>
                  <a:pt x="3334" y="2203204"/>
                  <a:pt x="-21640" y="2110000"/>
                  <a:pt x="20443" y="2037111"/>
                </a:cubicBezTo>
                <a:lnTo>
                  <a:pt x="1152562" y="76223"/>
                </a:lnTo>
                <a:cubicBezTo>
                  <a:pt x="1184124" y="21557"/>
                  <a:pt x="1244441" y="-6158"/>
                  <a:pt x="1303377" y="1155"/>
                </a:cubicBezTo>
                <a:close/>
              </a:path>
            </a:pathLst>
          </a:custGeom>
        </p:spPr>
        <p:txBody>
          <a:bodyPr wrap="square">
            <a:noAutofit/>
          </a:bodyPr>
          <a:lstStyle>
            <a:lvl1pPr>
              <a:defRPr sz="1800"/>
            </a:lvl1pPr>
          </a:lstStyle>
          <a:p>
            <a:endParaRPr lang="fr-CA"/>
          </a:p>
        </p:txBody>
      </p:sp>
      <p:sp>
        <p:nvSpPr>
          <p:cNvPr id="16" name="Picture Placeholder 15"/>
          <p:cNvSpPr>
            <a:spLocks noGrp="1"/>
          </p:cNvSpPr>
          <p:nvPr>
            <p:ph type="pic" sz="quarter" idx="13"/>
          </p:nvPr>
        </p:nvSpPr>
        <p:spPr>
          <a:xfrm>
            <a:off x="1365986" y="5018244"/>
            <a:ext cx="2621988" cy="2621988"/>
          </a:xfrm>
          <a:custGeom>
            <a:avLst/>
            <a:gdLst>
              <a:gd name="connsiteX0" fmla="*/ 1289509 w 3361692"/>
              <a:gd name="connsiteY0" fmla="*/ 1143 h 3361692"/>
              <a:gd name="connsiteX1" fmla="*/ 1346258 w 3361692"/>
              <a:gd name="connsiteY1" fmla="*/ 20226 h 3361692"/>
              <a:gd name="connsiteX2" fmla="*/ 3286280 w 3361692"/>
              <a:gd name="connsiteY2" fmla="*/ 1140299 h 3361692"/>
              <a:gd name="connsiteX3" fmla="*/ 3341467 w 3361692"/>
              <a:gd name="connsiteY3" fmla="*/ 1346258 h 3361692"/>
              <a:gd name="connsiteX4" fmla="*/ 2221395 w 3361692"/>
              <a:gd name="connsiteY4" fmla="*/ 3286281 h 3361692"/>
              <a:gd name="connsiteX5" fmla="*/ 2015435 w 3361692"/>
              <a:gd name="connsiteY5" fmla="*/ 3341467 h 3361692"/>
              <a:gd name="connsiteX6" fmla="*/ 75413 w 3361692"/>
              <a:gd name="connsiteY6" fmla="*/ 2221395 h 3361692"/>
              <a:gd name="connsiteX7" fmla="*/ 20226 w 3361692"/>
              <a:gd name="connsiteY7" fmla="*/ 2015435 h 3361692"/>
              <a:gd name="connsiteX8" fmla="*/ 1140298 w 3361692"/>
              <a:gd name="connsiteY8" fmla="*/ 75413 h 3361692"/>
              <a:gd name="connsiteX9" fmla="*/ 1289509 w 3361692"/>
              <a:gd name="connsiteY9" fmla="*/ 1143 h 336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1692" h="3361692">
                <a:moveTo>
                  <a:pt x="1289509" y="1143"/>
                </a:moveTo>
                <a:cubicBezTo>
                  <a:pt x="1308945" y="3555"/>
                  <a:pt x="1328230" y="9818"/>
                  <a:pt x="1346258" y="20226"/>
                </a:cubicBezTo>
                <a:lnTo>
                  <a:pt x="3286280" y="1140299"/>
                </a:lnTo>
                <a:cubicBezTo>
                  <a:pt x="3358394" y="1181934"/>
                  <a:pt x="3383102" y="1274144"/>
                  <a:pt x="3341467" y="1346258"/>
                </a:cubicBezTo>
                <a:lnTo>
                  <a:pt x="2221395" y="3286281"/>
                </a:lnTo>
                <a:cubicBezTo>
                  <a:pt x="2179760" y="3358395"/>
                  <a:pt x="2087549" y="3383102"/>
                  <a:pt x="2015435" y="3341467"/>
                </a:cubicBezTo>
                <a:lnTo>
                  <a:pt x="75413" y="2221395"/>
                </a:lnTo>
                <a:cubicBezTo>
                  <a:pt x="3299" y="2179760"/>
                  <a:pt x="-21409" y="2087549"/>
                  <a:pt x="20226" y="2015435"/>
                </a:cubicBezTo>
                <a:lnTo>
                  <a:pt x="1140298" y="75413"/>
                </a:lnTo>
                <a:cubicBezTo>
                  <a:pt x="1171524" y="21327"/>
                  <a:pt x="1231200" y="-6092"/>
                  <a:pt x="1289509" y="1143"/>
                </a:cubicBezTo>
                <a:close/>
              </a:path>
            </a:pathLst>
          </a:custGeom>
        </p:spPr>
        <p:txBody>
          <a:bodyPr wrap="square">
            <a:noAutofit/>
          </a:bodyPr>
          <a:lstStyle>
            <a:lvl1pPr>
              <a:defRPr sz="1800"/>
            </a:lvl1pPr>
          </a:lstStyle>
          <a:p>
            <a:endParaRPr lang="fr-CA"/>
          </a:p>
        </p:txBody>
      </p:sp>
      <p:sp>
        <p:nvSpPr>
          <p:cNvPr id="14" name="Picture Placeholder 13"/>
          <p:cNvSpPr>
            <a:spLocks noGrp="1"/>
          </p:cNvSpPr>
          <p:nvPr>
            <p:ph type="pic" sz="quarter" idx="12"/>
          </p:nvPr>
        </p:nvSpPr>
        <p:spPr>
          <a:xfrm>
            <a:off x="3318201" y="3904785"/>
            <a:ext cx="2252319" cy="2252319"/>
          </a:xfrm>
          <a:custGeom>
            <a:avLst/>
            <a:gdLst>
              <a:gd name="connsiteX0" fmla="*/ 863965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5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5" y="766"/>
                </a:moveTo>
                <a:cubicBezTo>
                  <a:pt x="876988" y="2382"/>
                  <a:pt x="889908" y="6578"/>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0" y="1460430"/>
                  <a:pt x="-14344" y="1398649"/>
                  <a:pt x="13551" y="1350333"/>
                </a:cubicBezTo>
                <a:lnTo>
                  <a:pt x="763995" y="50526"/>
                </a:lnTo>
                <a:cubicBezTo>
                  <a:pt x="784916" y="14289"/>
                  <a:pt x="824898" y="-4081"/>
                  <a:pt x="863965" y="766"/>
                </a:cubicBezTo>
                <a:close/>
              </a:path>
            </a:pathLst>
          </a:custGeom>
        </p:spPr>
        <p:txBody>
          <a:bodyPr wrap="square">
            <a:noAutofit/>
          </a:bodyPr>
          <a:lstStyle>
            <a:lvl1pPr>
              <a:defRPr sz="1800"/>
            </a:lvl1pPr>
          </a:lstStyle>
          <a:p>
            <a:endParaRPr lang="fr-CA"/>
          </a:p>
        </p:txBody>
      </p:sp>
      <p:sp>
        <p:nvSpPr>
          <p:cNvPr id="12" name="Picture Placeholder 11"/>
          <p:cNvSpPr>
            <a:spLocks noGrp="1"/>
          </p:cNvSpPr>
          <p:nvPr>
            <p:ph type="pic" sz="quarter" idx="11"/>
          </p:nvPr>
        </p:nvSpPr>
        <p:spPr>
          <a:xfrm>
            <a:off x="1841772" y="-782815"/>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5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5"/>
                </a:cubicBezTo>
                <a:lnTo>
                  <a:pt x="76223" y="2245286"/>
                </a:lnTo>
                <a:cubicBezTo>
                  <a:pt x="3334" y="2203204"/>
                  <a:pt x="-21640" y="2110000"/>
                  <a:pt x="20443" y="2037111"/>
                </a:cubicBezTo>
                <a:lnTo>
                  <a:pt x="1152562" y="76223"/>
                </a:lnTo>
                <a:cubicBezTo>
                  <a:pt x="1184123" y="21557"/>
                  <a:pt x="1244441" y="-6158"/>
                  <a:pt x="1303377" y="1155"/>
                </a:cubicBezTo>
                <a:close/>
              </a:path>
            </a:pathLst>
          </a:custGeom>
        </p:spPr>
        <p:txBody>
          <a:bodyPr wrap="square">
            <a:noAutofit/>
          </a:bodyPr>
          <a:lstStyle>
            <a:lvl1pPr>
              <a:defRPr sz="1800"/>
            </a:lvl1pPr>
          </a:lstStyle>
          <a:p>
            <a:endParaRPr lang="fr-CA"/>
          </a:p>
        </p:txBody>
      </p:sp>
    </p:spTree>
    <p:extLst>
      <p:ext uri="{BB962C8B-B14F-4D97-AF65-F5344CB8AC3E}">
        <p14:creationId xmlns:p14="http://schemas.microsoft.com/office/powerpoint/2010/main" val="4151809711"/>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7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493575" y="636253"/>
            <a:ext cx="7067653" cy="5585494"/>
          </a:xfrm>
          <a:custGeom>
            <a:avLst/>
            <a:gdLst>
              <a:gd name="connsiteX0" fmla="*/ 6344826 w 7067653"/>
              <a:gd name="connsiteY0" fmla="*/ 2197340 h 5585494"/>
              <a:gd name="connsiteX1" fmla="*/ 6523167 w 7067653"/>
              <a:gd name="connsiteY1" fmla="*/ 2281346 h 5585494"/>
              <a:gd name="connsiteX2" fmla="*/ 7025861 w 7067653"/>
              <a:gd name="connsiteY2" fmla="*/ 2953848 h 5585494"/>
              <a:gd name="connsiteX3" fmla="*/ 6983407 w 7067653"/>
              <a:gd name="connsiteY3" fmla="*/ 3247656 h 5585494"/>
              <a:gd name="connsiteX4" fmla="*/ 4025997 w 7067653"/>
              <a:gd name="connsiteY4" fmla="*/ 5458315 h 5585494"/>
              <a:gd name="connsiteX5" fmla="*/ 3732189 w 7067653"/>
              <a:gd name="connsiteY5" fmla="*/ 5415862 h 5585494"/>
              <a:gd name="connsiteX6" fmla="*/ 3229495 w 7067653"/>
              <a:gd name="connsiteY6" fmla="*/ 4743360 h 5585494"/>
              <a:gd name="connsiteX7" fmla="*/ 3271948 w 7067653"/>
              <a:gd name="connsiteY7" fmla="*/ 4449552 h 5585494"/>
              <a:gd name="connsiteX8" fmla="*/ 6229359 w 7067653"/>
              <a:gd name="connsiteY8" fmla="*/ 2238893 h 5585494"/>
              <a:gd name="connsiteX9" fmla="*/ 6344826 w 7067653"/>
              <a:gd name="connsiteY9" fmla="*/ 2197340 h 5585494"/>
              <a:gd name="connsiteX10" fmla="*/ 5480830 w 7067653"/>
              <a:gd name="connsiteY10" fmla="*/ 56933 h 5585494"/>
              <a:gd name="connsiteX11" fmla="*/ 5779358 w 7067653"/>
              <a:gd name="connsiteY11" fmla="*/ 197553 h 5585494"/>
              <a:gd name="connsiteX12" fmla="*/ 6620826 w 7067653"/>
              <a:gd name="connsiteY12" fmla="*/ 1323265 h 5585494"/>
              <a:gd name="connsiteX13" fmla="*/ 6549763 w 7067653"/>
              <a:gd name="connsiteY13" fmla="*/ 1815075 h 5585494"/>
              <a:gd name="connsiteX14" fmla="*/ 1599303 w 7067653"/>
              <a:gd name="connsiteY14" fmla="*/ 5515535 h 5585494"/>
              <a:gd name="connsiteX15" fmla="*/ 1107493 w 7067653"/>
              <a:gd name="connsiteY15" fmla="*/ 5444472 h 5585494"/>
              <a:gd name="connsiteX16" fmla="*/ 266025 w 7067653"/>
              <a:gd name="connsiteY16" fmla="*/ 4318760 h 5585494"/>
              <a:gd name="connsiteX17" fmla="*/ 337087 w 7067653"/>
              <a:gd name="connsiteY17" fmla="*/ 3826950 h 5585494"/>
              <a:gd name="connsiteX18" fmla="*/ 5287547 w 7067653"/>
              <a:gd name="connsiteY18" fmla="*/ 126490 h 5585494"/>
              <a:gd name="connsiteX19" fmla="*/ 5480830 w 7067653"/>
              <a:gd name="connsiteY19" fmla="*/ 56933 h 5585494"/>
              <a:gd name="connsiteX20" fmla="*/ 3157125 w 7067653"/>
              <a:gd name="connsiteY20" fmla="*/ 240 h 5585494"/>
              <a:gd name="connsiteX21" fmla="*/ 3335466 w 7067653"/>
              <a:gd name="connsiteY21" fmla="*/ 84246 h 5585494"/>
              <a:gd name="connsiteX22" fmla="*/ 3838159 w 7067653"/>
              <a:gd name="connsiteY22" fmla="*/ 756748 h 5585494"/>
              <a:gd name="connsiteX23" fmla="*/ 3795706 w 7067653"/>
              <a:gd name="connsiteY23" fmla="*/ 1050556 h 5585494"/>
              <a:gd name="connsiteX24" fmla="*/ 838295 w 7067653"/>
              <a:gd name="connsiteY24" fmla="*/ 3261215 h 5585494"/>
              <a:gd name="connsiteX25" fmla="*/ 544488 w 7067653"/>
              <a:gd name="connsiteY25" fmla="*/ 3218762 h 5585494"/>
              <a:gd name="connsiteX26" fmla="*/ 41794 w 7067653"/>
              <a:gd name="connsiteY26" fmla="*/ 2546260 h 5585494"/>
              <a:gd name="connsiteX27" fmla="*/ 84247 w 7067653"/>
              <a:gd name="connsiteY27" fmla="*/ 2252452 h 5585494"/>
              <a:gd name="connsiteX28" fmla="*/ 3041658 w 7067653"/>
              <a:gd name="connsiteY28" fmla="*/ 41793 h 5585494"/>
              <a:gd name="connsiteX29" fmla="*/ 3157125 w 7067653"/>
              <a:gd name="connsiteY29" fmla="*/ 240 h 558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67653" h="5585494">
                <a:moveTo>
                  <a:pt x="6344826" y="2197340"/>
                </a:moveTo>
                <a:cubicBezTo>
                  <a:pt x="6412134" y="2194124"/>
                  <a:pt x="6479785" y="2223311"/>
                  <a:pt x="6523167" y="2281346"/>
                </a:cubicBezTo>
                <a:lnTo>
                  <a:pt x="7025861" y="2953848"/>
                </a:lnTo>
                <a:cubicBezTo>
                  <a:pt x="7095270" y="3046704"/>
                  <a:pt x="7076263" y="3178246"/>
                  <a:pt x="6983407" y="3247656"/>
                </a:cubicBezTo>
                <a:lnTo>
                  <a:pt x="4025997" y="5458315"/>
                </a:lnTo>
                <a:cubicBezTo>
                  <a:pt x="3933140" y="5527725"/>
                  <a:pt x="3801599" y="5508718"/>
                  <a:pt x="3732189" y="5415862"/>
                </a:cubicBezTo>
                <a:lnTo>
                  <a:pt x="3229495" y="4743360"/>
                </a:lnTo>
                <a:cubicBezTo>
                  <a:pt x="3160085" y="4650504"/>
                  <a:pt x="3179092" y="4518962"/>
                  <a:pt x="3271948" y="4449552"/>
                </a:cubicBezTo>
                <a:lnTo>
                  <a:pt x="6229359" y="2238893"/>
                </a:lnTo>
                <a:cubicBezTo>
                  <a:pt x="6264180" y="2212864"/>
                  <a:pt x="6304441" y="2199269"/>
                  <a:pt x="6344826" y="2197340"/>
                </a:cubicBezTo>
                <a:close/>
                <a:moveTo>
                  <a:pt x="5480830" y="56933"/>
                </a:moveTo>
                <a:cubicBezTo>
                  <a:pt x="5593498" y="51549"/>
                  <a:pt x="5706741" y="100407"/>
                  <a:pt x="5779358" y="197553"/>
                </a:cubicBezTo>
                <a:lnTo>
                  <a:pt x="6620826" y="1323265"/>
                </a:lnTo>
                <a:cubicBezTo>
                  <a:pt x="6737012" y="1478699"/>
                  <a:pt x="6705196" y="1698890"/>
                  <a:pt x="6549763" y="1815075"/>
                </a:cubicBezTo>
                <a:lnTo>
                  <a:pt x="1599303" y="5515535"/>
                </a:lnTo>
                <a:cubicBezTo>
                  <a:pt x="1443869" y="5631722"/>
                  <a:pt x="1223679" y="5599906"/>
                  <a:pt x="1107493" y="5444472"/>
                </a:cubicBezTo>
                <a:lnTo>
                  <a:pt x="266025" y="4318760"/>
                </a:lnTo>
                <a:cubicBezTo>
                  <a:pt x="149839" y="4163327"/>
                  <a:pt x="181655" y="3943136"/>
                  <a:pt x="337087" y="3826950"/>
                </a:cubicBezTo>
                <a:lnTo>
                  <a:pt x="5287547" y="126490"/>
                </a:lnTo>
                <a:cubicBezTo>
                  <a:pt x="5345836" y="82920"/>
                  <a:pt x="5413230" y="60163"/>
                  <a:pt x="5480830" y="56933"/>
                </a:cubicBezTo>
                <a:close/>
                <a:moveTo>
                  <a:pt x="3157125" y="240"/>
                </a:moveTo>
                <a:cubicBezTo>
                  <a:pt x="3224433" y="-2976"/>
                  <a:pt x="3292084" y="26211"/>
                  <a:pt x="3335466" y="84246"/>
                </a:cubicBezTo>
                <a:lnTo>
                  <a:pt x="3838159" y="756748"/>
                </a:lnTo>
                <a:cubicBezTo>
                  <a:pt x="3907569" y="849604"/>
                  <a:pt x="3888562" y="981146"/>
                  <a:pt x="3795706" y="1050556"/>
                </a:cubicBezTo>
                <a:lnTo>
                  <a:pt x="838295" y="3261215"/>
                </a:lnTo>
                <a:cubicBezTo>
                  <a:pt x="745439" y="3330625"/>
                  <a:pt x="613898" y="3311618"/>
                  <a:pt x="544488" y="3218762"/>
                </a:cubicBezTo>
                <a:lnTo>
                  <a:pt x="41794" y="2546260"/>
                </a:lnTo>
                <a:cubicBezTo>
                  <a:pt x="-27616" y="2453404"/>
                  <a:pt x="-8609" y="2321862"/>
                  <a:pt x="84247" y="2252452"/>
                </a:cubicBezTo>
                <a:lnTo>
                  <a:pt x="3041658" y="41793"/>
                </a:lnTo>
                <a:cubicBezTo>
                  <a:pt x="3076479" y="15764"/>
                  <a:pt x="3116740" y="2170"/>
                  <a:pt x="3157125" y="240"/>
                </a:cubicBezTo>
                <a:close/>
              </a:path>
            </a:pathLst>
          </a:custGeom>
        </p:spPr>
        <p:txBody>
          <a:bodyPr wrap="square">
            <a:noAutofit/>
          </a:bodyPr>
          <a:lstStyle/>
          <a:p>
            <a:endParaRPr lang="fr-CA"/>
          </a:p>
        </p:txBody>
      </p:sp>
    </p:spTree>
    <p:extLst>
      <p:ext uri="{BB962C8B-B14F-4D97-AF65-F5344CB8AC3E}">
        <p14:creationId xmlns:p14="http://schemas.microsoft.com/office/powerpoint/2010/main" val="2123003233"/>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8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4494075" y="636253"/>
            <a:ext cx="7067653" cy="5585494"/>
          </a:xfrm>
          <a:custGeom>
            <a:avLst/>
            <a:gdLst>
              <a:gd name="connsiteX0" fmla="*/ 6344826 w 7067653"/>
              <a:gd name="connsiteY0" fmla="*/ 2197340 h 5585494"/>
              <a:gd name="connsiteX1" fmla="*/ 6523167 w 7067653"/>
              <a:gd name="connsiteY1" fmla="*/ 2281346 h 5585494"/>
              <a:gd name="connsiteX2" fmla="*/ 7025861 w 7067653"/>
              <a:gd name="connsiteY2" fmla="*/ 2953848 h 5585494"/>
              <a:gd name="connsiteX3" fmla="*/ 6983407 w 7067653"/>
              <a:gd name="connsiteY3" fmla="*/ 3247656 h 5585494"/>
              <a:gd name="connsiteX4" fmla="*/ 4025997 w 7067653"/>
              <a:gd name="connsiteY4" fmla="*/ 5458315 h 5585494"/>
              <a:gd name="connsiteX5" fmla="*/ 3732189 w 7067653"/>
              <a:gd name="connsiteY5" fmla="*/ 5415862 h 5585494"/>
              <a:gd name="connsiteX6" fmla="*/ 3229495 w 7067653"/>
              <a:gd name="connsiteY6" fmla="*/ 4743360 h 5585494"/>
              <a:gd name="connsiteX7" fmla="*/ 3271948 w 7067653"/>
              <a:gd name="connsiteY7" fmla="*/ 4449552 h 5585494"/>
              <a:gd name="connsiteX8" fmla="*/ 6229359 w 7067653"/>
              <a:gd name="connsiteY8" fmla="*/ 2238893 h 5585494"/>
              <a:gd name="connsiteX9" fmla="*/ 6344826 w 7067653"/>
              <a:gd name="connsiteY9" fmla="*/ 2197340 h 5585494"/>
              <a:gd name="connsiteX10" fmla="*/ 5480830 w 7067653"/>
              <a:gd name="connsiteY10" fmla="*/ 56933 h 5585494"/>
              <a:gd name="connsiteX11" fmla="*/ 5779358 w 7067653"/>
              <a:gd name="connsiteY11" fmla="*/ 197553 h 5585494"/>
              <a:gd name="connsiteX12" fmla="*/ 6620826 w 7067653"/>
              <a:gd name="connsiteY12" fmla="*/ 1323265 h 5585494"/>
              <a:gd name="connsiteX13" fmla="*/ 6549763 w 7067653"/>
              <a:gd name="connsiteY13" fmla="*/ 1815075 h 5585494"/>
              <a:gd name="connsiteX14" fmla="*/ 1599303 w 7067653"/>
              <a:gd name="connsiteY14" fmla="*/ 5515535 h 5585494"/>
              <a:gd name="connsiteX15" fmla="*/ 1107493 w 7067653"/>
              <a:gd name="connsiteY15" fmla="*/ 5444472 h 5585494"/>
              <a:gd name="connsiteX16" fmla="*/ 266025 w 7067653"/>
              <a:gd name="connsiteY16" fmla="*/ 4318760 h 5585494"/>
              <a:gd name="connsiteX17" fmla="*/ 337087 w 7067653"/>
              <a:gd name="connsiteY17" fmla="*/ 3826950 h 5585494"/>
              <a:gd name="connsiteX18" fmla="*/ 5287547 w 7067653"/>
              <a:gd name="connsiteY18" fmla="*/ 126490 h 5585494"/>
              <a:gd name="connsiteX19" fmla="*/ 5480830 w 7067653"/>
              <a:gd name="connsiteY19" fmla="*/ 56933 h 5585494"/>
              <a:gd name="connsiteX20" fmla="*/ 3157125 w 7067653"/>
              <a:gd name="connsiteY20" fmla="*/ 240 h 5585494"/>
              <a:gd name="connsiteX21" fmla="*/ 3335466 w 7067653"/>
              <a:gd name="connsiteY21" fmla="*/ 84246 h 5585494"/>
              <a:gd name="connsiteX22" fmla="*/ 3838159 w 7067653"/>
              <a:gd name="connsiteY22" fmla="*/ 756748 h 5585494"/>
              <a:gd name="connsiteX23" fmla="*/ 3795706 w 7067653"/>
              <a:gd name="connsiteY23" fmla="*/ 1050556 h 5585494"/>
              <a:gd name="connsiteX24" fmla="*/ 838295 w 7067653"/>
              <a:gd name="connsiteY24" fmla="*/ 3261215 h 5585494"/>
              <a:gd name="connsiteX25" fmla="*/ 544488 w 7067653"/>
              <a:gd name="connsiteY25" fmla="*/ 3218762 h 5585494"/>
              <a:gd name="connsiteX26" fmla="*/ 41794 w 7067653"/>
              <a:gd name="connsiteY26" fmla="*/ 2546260 h 5585494"/>
              <a:gd name="connsiteX27" fmla="*/ 84247 w 7067653"/>
              <a:gd name="connsiteY27" fmla="*/ 2252452 h 5585494"/>
              <a:gd name="connsiteX28" fmla="*/ 3041658 w 7067653"/>
              <a:gd name="connsiteY28" fmla="*/ 41793 h 5585494"/>
              <a:gd name="connsiteX29" fmla="*/ 3157125 w 7067653"/>
              <a:gd name="connsiteY29" fmla="*/ 240 h 558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67653" h="5585494">
                <a:moveTo>
                  <a:pt x="6344826" y="2197340"/>
                </a:moveTo>
                <a:cubicBezTo>
                  <a:pt x="6412134" y="2194124"/>
                  <a:pt x="6479785" y="2223311"/>
                  <a:pt x="6523167" y="2281346"/>
                </a:cubicBezTo>
                <a:lnTo>
                  <a:pt x="7025861" y="2953848"/>
                </a:lnTo>
                <a:cubicBezTo>
                  <a:pt x="7095270" y="3046704"/>
                  <a:pt x="7076263" y="3178246"/>
                  <a:pt x="6983407" y="3247656"/>
                </a:cubicBezTo>
                <a:lnTo>
                  <a:pt x="4025997" y="5458315"/>
                </a:lnTo>
                <a:cubicBezTo>
                  <a:pt x="3933140" y="5527725"/>
                  <a:pt x="3801599" y="5508718"/>
                  <a:pt x="3732189" y="5415862"/>
                </a:cubicBezTo>
                <a:lnTo>
                  <a:pt x="3229495" y="4743360"/>
                </a:lnTo>
                <a:cubicBezTo>
                  <a:pt x="3160085" y="4650504"/>
                  <a:pt x="3179092" y="4518962"/>
                  <a:pt x="3271948" y="4449552"/>
                </a:cubicBezTo>
                <a:lnTo>
                  <a:pt x="6229359" y="2238893"/>
                </a:lnTo>
                <a:cubicBezTo>
                  <a:pt x="6264180" y="2212864"/>
                  <a:pt x="6304441" y="2199269"/>
                  <a:pt x="6344826" y="2197340"/>
                </a:cubicBezTo>
                <a:close/>
                <a:moveTo>
                  <a:pt x="5480830" y="56933"/>
                </a:moveTo>
                <a:cubicBezTo>
                  <a:pt x="5593498" y="51549"/>
                  <a:pt x="5706741" y="100407"/>
                  <a:pt x="5779358" y="197553"/>
                </a:cubicBezTo>
                <a:lnTo>
                  <a:pt x="6620826" y="1323265"/>
                </a:lnTo>
                <a:cubicBezTo>
                  <a:pt x="6737012" y="1478699"/>
                  <a:pt x="6705196" y="1698890"/>
                  <a:pt x="6549763" y="1815075"/>
                </a:cubicBezTo>
                <a:lnTo>
                  <a:pt x="1599303" y="5515535"/>
                </a:lnTo>
                <a:cubicBezTo>
                  <a:pt x="1443869" y="5631722"/>
                  <a:pt x="1223679" y="5599906"/>
                  <a:pt x="1107493" y="5444472"/>
                </a:cubicBezTo>
                <a:lnTo>
                  <a:pt x="266025" y="4318760"/>
                </a:lnTo>
                <a:cubicBezTo>
                  <a:pt x="149839" y="4163327"/>
                  <a:pt x="181655" y="3943136"/>
                  <a:pt x="337087" y="3826950"/>
                </a:cubicBezTo>
                <a:lnTo>
                  <a:pt x="5287547" y="126490"/>
                </a:lnTo>
                <a:cubicBezTo>
                  <a:pt x="5345836" y="82920"/>
                  <a:pt x="5413230" y="60163"/>
                  <a:pt x="5480830" y="56933"/>
                </a:cubicBezTo>
                <a:close/>
                <a:moveTo>
                  <a:pt x="3157125" y="240"/>
                </a:moveTo>
                <a:cubicBezTo>
                  <a:pt x="3224433" y="-2976"/>
                  <a:pt x="3292084" y="26211"/>
                  <a:pt x="3335466" y="84246"/>
                </a:cubicBezTo>
                <a:lnTo>
                  <a:pt x="3838159" y="756748"/>
                </a:lnTo>
                <a:cubicBezTo>
                  <a:pt x="3907569" y="849604"/>
                  <a:pt x="3888562" y="981146"/>
                  <a:pt x="3795706" y="1050556"/>
                </a:cubicBezTo>
                <a:lnTo>
                  <a:pt x="838295" y="3261215"/>
                </a:lnTo>
                <a:cubicBezTo>
                  <a:pt x="745439" y="3330625"/>
                  <a:pt x="613898" y="3311618"/>
                  <a:pt x="544488" y="3218762"/>
                </a:cubicBezTo>
                <a:lnTo>
                  <a:pt x="41794" y="2546260"/>
                </a:lnTo>
                <a:cubicBezTo>
                  <a:pt x="-27616" y="2453404"/>
                  <a:pt x="-8609" y="2321862"/>
                  <a:pt x="84247" y="2252452"/>
                </a:cubicBezTo>
                <a:lnTo>
                  <a:pt x="3041658" y="41793"/>
                </a:lnTo>
                <a:cubicBezTo>
                  <a:pt x="3076479" y="15764"/>
                  <a:pt x="3116740" y="2170"/>
                  <a:pt x="3157125" y="240"/>
                </a:cubicBezTo>
                <a:close/>
              </a:path>
            </a:pathLst>
          </a:custGeom>
        </p:spPr>
        <p:txBody>
          <a:bodyPr wrap="square">
            <a:noAutofit/>
          </a:bodyPr>
          <a:lstStyle/>
          <a:p>
            <a:endParaRPr lang="fr-CA"/>
          </a:p>
        </p:txBody>
      </p:sp>
    </p:spTree>
    <p:extLst>
      <p:ext uri="{BB962C8B-B14F-4D97-AF65-F5344CB8AC3E}">
        <p14:creationId xmlns:p14="http://schemas.microsoft.com/office/powerpoint/2010/main" val="3818681692"/>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5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5200912" y="0"/>
            <a:ext cx="6991089" cy="6858000"/>
          </a:xfrm>
          <a:custGeom>
            <a:avLst/>
            <a:gdLst>
              <a:gd name="connsiteX0" fmla="*/ 6991089 w 6991089"/>
              <a:gd name="connsiteY0" fmla="*/ 4055065 h 6858000"/>
              <a:gd name="connsiteX1" fmla="*/ 6991089 w 6991089"/>
              <a:gd name="connsiteY1" fmla="*/ 6280088 h 6858000"/>
              <a:gd name="connsiteX2" fmla="*/ 6217960 w 6991089"/>
              <a:gd name="connsiteY2" fmla="*/ 6858000 h 6858000"/>
              <a:gd name="connsiteX3" fmla="*/ 5034961 w 6991089"/>
              <a:gd name="connsiteY3" fmla="*/ 6858000 h 6858000"/>
              <a:gd name="connsiteX4" fmla="*/ 4569853 w 6991089"/>
              <a:gd name="connsiteY4" fmla="*/ 6235780 h 6858000"/>
              <a:gd name="connsiteX5" fmla="*/ 4629926 w 6991089"/>
              <a:gd name="connsiteY5" fmla="*/ 5820030 h 6858000"/>
              <a:gd name="connsiteX6" fmla="*/ 6991089 w 6991089"/>
              <a:gd name="connsiteY6" fmla="*/ 69748 h 6858000"/>
              <a:gd name="connsiteX7" fmla="*/ 6991089 w 6991089"/>
              <a:gd name="connsiteY7" fmla="*/ 3794251 h 6858000"/>
              <a:gd name="connsiteX8" fmla="*/ 2892418 w 6991089"/>
              <a:gd name="connsiteY8" fmla="*/ 6858000 h 6858000"/>
              <a:gd name="connsiteX9" fmla="*/ 1290659 w 6991089"/>
              <a:gd name="connsiteY9" fmla="*/ 6858000 h 6858000"/>
              <a:gd name="connsiteX10" fmla="*/ 376434 w 6991089"/>
              <a:gd name="connsiteY10" fmla="*/ 5634955 h 6858000"/>
              <a:gd name="connsiteX11" fmla="*/ 476990 w 6991089"/>
              <a:gd name="connsiteY11" fmla="*/ 4939026 h 6858000"/>
              <a:gd name="connsiteX12" fmla="*/ 3746047 w 6991089"/>
              <a:gd name="connsiteY12" fmla="*/ 0 h 6858000"/>
              <a:gd name="connsiteX13" fmla="*/ 4986691 w 6991089"/>
              <a:gd name="connsiteY13" fmla="*/ 0 h 6858000"/>
              <a:gd name="connsiteX14" fmla="*/ 5431135 w 6991089"/>
              <a:gd name="connsiteY14" fmla="*/ 594577 h 6858000"/>
              <a:gd name="connsiteX15" fmla="*/ 5371063 w 6991089"/>
              <a:gd name="connsiteY15" fmla="*/ 1010326 h 6858000"/>
              <a:gd name="connsiteX16" fmla="*/ 1186217 w 6991089"/>
              <a:gd name="connsiteY16" fmla="*/ 4138490 h 6858000"/>
              <a:gd name="connsiteX17" fmla="*/ 770470 w 6991089"/>
              <a:gd name="connsiteY17" fmla="*/ 4078417 h 6858000"/>
              <a:gd name="connsiteX18" fmla="*/ 59139 w 6991089"/>
              <a:gd name="connsiteY18" fmla="*/ 3126802 h 6858000"/>
              <a:gd name="connsiteX19" fmla="*/ 119212 w 6991089"/>
              <a:gd name="connsiteY19" fmla="*/ 27110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91089" h="6858000">
                <a:moveTo>
                  <a:pt x="6991089" y="4055065"/>
                </a:moveTo>
                <a:lnTo>
                  <a:pt x="6991089" y="6280088"/>
                </a:lnTo>
                <a:lnTo>
                  <a:pt x="6217960" y="6858000"/>
                </a:lnTo>
                <a:lnTo>
                  <a:pt x="5034961" y="6858000"/>
                </a:lnTo>
                <a:lnTo>
                  <a:pt x="4569853" y="6235780"/>
                </a:lnTo>
                <a:cubicBezTo>
                  <a:pt x="4471635" y="6104385"/>
                  <a:pt x="4498531" y="5918248"/>
                  <a:pt x="4629926" y="5820030"/>
                </a:cubicBezTo>
                <a:close/>
                <a:moveTo>
                  <a:pt x="6991089" y="69748"/>
                </a:moveTo>
                <a:lnTo>
                  <a:pt x="6991089" y="3794251"/>
                </a:lnTo>
                <a:lnTo>
                  <a:pt x="2892418" y="6858000"/>
                </a:lnTo>
                <a:lnTo>
                  <a:pt x="1290659" y="6858000"/>
                </a:lnTo>
                <a:lnTo>
                  <a:pt x="376434" y="5634955"/>
                </a:lnTo>
                <a:cubicBezTo>
                  <a:pt x="212027" y="5415011"/>
                  <a:pt x="257048" y="5103433"/>
                  <a:pt x="476990" y="4939026"/>
                </a:cubicBezTo>
                <a:close/>
                <a:moveTo>
                  <a:pt x="3746047" y="0"/>
                </a:moveTo>
                <a:lnTo>
                  <a:pt x="4986691" y="0"/>
                </a:lnTo>
                <a:lnTo>
                  <a:pt x="5431135" y="594577"/>
                </a:lnTo>
                <a:cubicBezTo>
                  <a:pt x="5529353" y="725971"/>
                  <a:pt x="5502457" y="912108"/>
                  <a:pt x="5371063" y="1010326"/>
                </a:cubicBezTo>
                <a:lnTo>
                  <a:pt x="1186217" y="4138490"/>
                </a:lnTo>
                <a:cubicBezTo>
                  <a:pt x="1054823" y="4236707"/>
                  <a:pt x="868687" y="4209812"/>
                  <a:pt x="770470" y="4078417"/>
                </a:cubicBezTo>
                <a:lnTo>
                  <a:pt x="59139" y="3126802"/>
                </a:lnTo>
                <a:cubicBezTo>
                  <a:pt x="-39078" y="2995407"/>
                  <a:pt x="-12183" y="2809270"/>
                  <a:pt x="119212" y="2711053"/>
                </a:cubicBezTo>
                <a:close/>
              </a:path>
            </a:pathLst>
          </a:custGeom>
        </p:spPr>
        <p:txBody>
          <a:bodyPr wrap="square">
            <a:noAutofit/>
          </a:bodyPr>
          <a:lstStyle/>
          <a:p>
            <a:endParaRPr lang="fr-CA"/>
          </a:p>
        </p:txBody>
      </p:sp>
    </p:spTree>
    <p:extLst>
      <p:ext uri="{BB962C8B-B14F-4D97-AF65-F5344CB8AC3E}">
        <p14:creationId xmlns:p14="http://schemas.microsoft.com/office/powerpoint/2010/main" val="2916882564"/>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9_Custom Layout">
    <p:spTree>
      <p:nvGrpSpPr>
        <p:cNvPr id="1" name=""/>
        <p:cNvGrpSpPr/>
        <p:nvPr/>
      </p:nvGrpSpPr>
      <p:grpSpPr>
        <a:xfrm>
          <a:off x="0" y="0"/>
          <a:ext cx="0" cy="0"/>
          <a:chOff x="0" y="0"/>
          <a:chExt cx="0" cy="0"/>
        </a:xfrm>
      </p:grpSpPr>
      <p:sp>
        <p:nvSpPr>
          <p:cNvPr id="22" name="Picture Placeholder 21"/>
          <p:cNvSpPr>
            <a:spLocks noGrp="1"/>
          </p:cNvSpPr>
          <p:nvPr>
            <p:ph type="pic" sz="quarter" idx="10"/>
          </p:nvPr>
        </p:nvSpPr>
        <p:spPr>
          <a:xfrm>
            <a:off x="5569178" y="-943897"/>
            <a:ext cx="7232421" cy="8643453"/>
          </a:xfrm>
          <a:custGeom>
            <a:avLst/>
            <a:gdLst>
              <a:gd name="connsiteX0" fmla="*/ 3007077 w 5771797"/>
              <a:gd name="connsiteY0" fmla="*/ 5910086 h 6897864"/>
              <a:gd name="connsiteX1" fmla="*/ 3167944 w 5771797"/>
              <a:gd name="connsiteY1" fmla="*/ 6070953 h 6897864"/>
              <a:gd name="connsiteX2" fmla="*/ 3007077 w 5771797"/>
              <a:gd name="connsiteY2" fmla="*/ 6231820 h 6897864"/>
              <a:gd name="connsiteX3" fmla="*/ 2846210 w 5771797"/>
              <a:gd name="connsiteY3" fmla="*/ 6070953 h 6897864"/>
              <a:gd name="connsiteX4" fmla="*/ 3007077 w 5771797"/>
              <a:gd name="connsiteY4" fmla="*/ 5910086 h 6897864"/>
              <a:gd name="connsiteX5" fmla="*/ 1482372 w 5771797"/>
              <a:gd name="connsiteY5" fmla="*/ 4192764 h 6897864"/>
              <a:gd name="connsiteX6" fmla="*/ 2834922 w 5771797"/>
              <a:gd name="connsiteY6" fmla="*/ 5545314 h 6897864"/>
              <a:gd name="connsiteX7" fmla="*/ 1482372 w 5771797"/>
              <a:gd name="connsiteY7" fmla="*/ 6897864 h 6897864"/>
              <a:gd name="connsiteX8" fmla="*/ 129822 w 5771797"/>
              <a:gd name="connsiteY8" fmla="*/ 5545314 h 6897864"/>
              <a:gd name="connsiteX9" fmla="*/ 1482372 w 5771797"/>
              <a:gd name="connsiteY9" fmla="*/ 4192764 h 6897864"/>
              <a:gd name="connsiteX10" fmla="*/ 3912835 w 5771797"/>
              <a:gd name="connsiteY10" fmla="*/ 4181475 h 6897864"/>
              <a:gd name="connsiteX11" fmla="*/ 4903435 w 5771797"/>
              <a:gd name="connsiteY11" fmla="*/ 5172075 h 6897864"/>
              <a:gd name="connsiteX12" fmla="*/ 3912835 w 5771797"/>
              <a:gd name="connsiteY12" fmla="*/ 6162675 h 6897864"/>
              <a:gd name="connsiteX13" fmla="*/ 2922235 w 5771797"/>
              <a:gd name="connsiteY13" fmla="*/ 5172075 h 6897864"/>
              <a:gd name="connsiteX14" fmla="*/ 3912835 w 5771797"/>
              <a:gd name="connsiteY14" fmla="*/ 4181475 h 6897864"/>
              <a:gd name="connsiteX15" fmla="*/ 4829882 w 5771797"/>
              <a:gd name="connsiteY15" fmla="*/ 4147608 h 6897864"/>
              <a:gd name="connsiteX16" fmla="*/ 4990749 w 5771797"/>
              <a:gd name="connsiteY16" fmla="*/ 4308475 h 6897864"/>
              <a:gd name="connsiteX17" fmla="*/ 4829882 w 5771797"/>
              <a:gd name="connsiteY17" fmla="*/ 4469342 h 6897864"/>
              <a:gd name="connsiteX18" fmla="*/ 4669015 w 5771797"/>
              <a:gd name="connsiteY18" fmla="*/ 4308475 h 6897864"/>
              <a:gd name="connsiteX19" fmla="*/ 4829882 w 5771797"/>
              <a:gd name="connsiteY19" fmla="*/ 4147608 h 6897864"/>
              <a:gd name="connsiteX20" fmla="*/ 4473222 w 5771797"/>
              <a:gd name="connsiteY20" fmla="*/ 3209395 h 6897864"/>
              <a:gd name="connsiteX21" fmla="*/ 4942329 w 5771797"/>
              <a:gd name="connsiteY21" fmla="*/ 3678502 h 6897864"/>
              <a:gd name="connsiteX22" fmla="*/ 4473222 w 5771797"/>
              <a:gd name="connsiteY22" fmla="*/ 4147609 h 6897864"/>
              <a:gd name="connsiteX23" fmla="*/ 4004115 w 5771797"/>
              <a:gd name="connsiteY23" fmla="*/ 3678502 h 6897864"/>
              <a:gd name="connsiteX24" fmla="*/ 4473222 w 5771797"/>
              <a:gd name="connsiteY24" fmla="*/ 3209395 h 6897864"/>
              <a:gd name="connsiteX25" fmla="*/ 676275 w 5771797"/>
              <a:gd name="connsiteY25" fmla="*/ 2930702 h 6897864"/>
              <a:gd name="connsiteX26" fmla="*/ 1352550 w 5771797"/>
              <a:gd name="connsiteY26" fmla="*/ 3606976 h 6897864"/>
              <a:gd name="connsiteX27" fmla="*/ 676275 w 5771797"/>
              <a:gd name="connsiteY27" fmla="*/ 4283251 h 6897864"/>
              <a:gd name="connsiteX28" fmla="*/ 0 w 5771797"/>
              <a:gd name="connsiteY28" fmla="*/ 3606976 h 6897864"/>
              <a:gd name="connsiteX29" fmla="*/ 676275 w 5771797"/>
              <a:gd name="connsiteY29" fmla="*/ 2930702 h 6897864"/>
              <a:gd name="connsiteX30" fmla="*/ 1052689 w 5771797"/>
              <a:gd name="connsiteY30" fmla="*/ 2504193 h 6897864"/>
              <a:gd name="connsiteX31" fmla="*/ 1213556 w 5771797"/>
              <a:gd name="connsiteY31" fmla="*/ 2665060 h 6897864"/>
              <a:gd name="connsiteX32" fmla="*/ 1052689 w 5771797"/>
              <a:gd name="connsiteY32" fmla="*/ 2825927 h 6897864"/>
              <a:gd name="connsiteX33" fmla="*/ 891822 w 5771797"/>
              <a:gd name="connsiteY33" fmla="*/ 2665060 h 6897864"/>
              <a:gd name="connsiteX34" fmla="*/ 1052689 w 5771797"/>
              <a:gd name="connsiteY34" fmla="*/ 2504193 h 6897864"/>
              <a:gd name="connsiteX35" fmla="*/ 2682522 w 5771797"/>
              <a:gd name="connsiteY35" fmla="*/ 1682927 h 6897864"/>
              <a:gd name="connsiteX36" fmla="*/ 4035072 w 5771797"/>
              <a:gd name="connsiteY36" fmla="*/ 3035476 h 6897864"/>
              <a:gd name="connsiteX37" fmla="*/ 2682522 w 5771797"/>
              <a:gd name="connsiteY37" fmla="*/ 4388026 h 6897864"/>
              <a:gd name="connsiteX38" fmla="*/ 1329972 w 5771797"/>
              <a:gd name="connsiteY38" fmla="*/ 3035476 h 6897864"/>
              <a:gd name="connsiteX39" fmla="*/ 2682522 w 5771797"/>
              <a:gd name="connsiteY39" fmla="*/ 1682927 h 6897864"/>
              <a:gd name="connsiteX40" fmla="*/ 4876447 w 5771797"/>
              <a:gd name="connsiteY40" fmla="*/ 1352728 h 6897864"/>
              <a:gd name="connsiteX41" fmla="*/ 5771797 w 5771797"/>
              <a:gd name="connsiteY41" fmla="*/ 2248078 h 6897864"/>
              <a:gd name="connsiteX42" fmla="*/ 4876447 w 5771797"/>
              <a:gd name="connsiteY42" fmla="*/ 3143427 h 6897864"/>
              <a:gd name="connsiteX43" fmla="*/ 3981097 w 5771797"/>
              <a:gd name="connsiteY43" fmla="*/ 2248078 h 6897864"/>
              <a:gd name="connsiteX44" fmla="*/ 4876447 w 5771797"/>
              <a:gd name="connsiteY44" fmla="*/ 1352728 h 6897864"/>
              <a:gd name="connsiteX45" fmla="*/ 2168260 w 5771797"/>
              <a:gd name="connsiteY45" fmla="*/ 733424 h 6897864"/>
              <a:gd name="connsiteX46" fmla="*/ 2637367 w 5771797"/>
              <a:gd name="connsiteY46" fmla="*/ 1202531 h 6897864"/>
              <a:gd name="connsiteX47" fmla="*/ 2168260 w 5771797"/>
              <a:gd name="connsiteY47" fmla="*/ 1671638 h 6897864"/>
              <a:gd name="connsiteX48" fmla="*/ 1699153 w 5771797"/>
              <a:gd name="connsiteY48" fmla="*/ 1202531 h 6897864"/>
              <a:gd name="connsiteX49" fmla="*/ 2168260 w 5771797"/>
              <a:gd name="connsiteY49" fmla="*/ 733424 h 6897864"/>
              <a:gd name="connsiteX50" fmla="*/ 2476500 w 5771797"/>
              <a:gd name="connsiteY50" fmla="*/ 411691 h 6897864"/>
              <a:gd name="connsiteX51" fmla="*/ 2637367 w 5771797"/>
              <a:gd name="connsiteY51" fmla="*/ 572558 h 6897864"/>
              <a:gd name="connsiteX52" fmla="*/ 2476500 w 5771797"/>
              <a:gd name="connsiteY52" fmla="*/ 733425 h 6897864"/>
              <a:gd name="connsiteX53" fmla="*/ 2315633 w 5771797"/>
              <a:gd name="connsiteY53" fmla="*/ 572558 h 6897864"/>
              <a:gd name="connsiteX54" fmla="*/ 2476500 w 5771797"/>
              <a:gd name="connsiteY54" fmla="*/ 411691 h 6897864"/>
              <a:gd name="connsiteX55" fmla="*/ 3577872 w 5771797"/>
              <a:gd name="connsiteY55" fmla="*/ 0 h 6897864"/>
              <a:gd name="connsiteX56" fmla="*/ 4473222 w 5771797"/>
              <a:gd name="connsiteY56" fmla="*/ 895349 h 6897864"/>
              <a:gd name="connsiteX57" fmla="*/ 3577872 w 5771797"/>
              <a:gd name="connsiteY57" fmla="*/ 1790699 h 6897864"/>
              <a:gd name="connsiteX58" fmla="*/ 2682522 w 5771797"/>
              <a:gd name="connsiteY58" fmla="*/ 895349 h 6897864"/>
              <a:gd name="connsiteX59" fmla="*/ 3577872 w 5771797"/>
              <a:gd name="connsiteY59" fmla="*/ 0 h 6897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771797" h="6897864">
                <a:moveTo>
                  <a:pt x="3007077" y="5910086"/>
                </a:moveTo>
                <a:cubicBezTo>
                  <a:pt x="3095921" y="5910086"/>
                  <a:pt x="3167944" y="5982109"/>
                  <a:pt x="3167944" y="6070953"/>
                </a:cubicBezTo>
                <a:cubicBezTo>
                  <a:pt x="3167944" y="6159797"/>
                  <a:pt x="3095921" y="6231820"/>
                  <a:pt x="3007077" y="6231820"/>
                </a:cubicBezTo>
                <a:cubicBezTo>
                  <a:pt x="2918233" y="6231820"/>
                  <a:pt x="2846210" y="6159797"/>
                  <a:pt x="2846210" y="6070953"/>
                </a:cubicBezTo>
                <a:cubicBezTo>
                  <a:pt x="2846210" y="5982109"/>
                  <a:pt x="2918233" y="5910086"/>
                  <a:pt x="3007077" y="5910086"/>
                </a:cubicBezTo>
                <a:close/>
                <a:moveTo>
                  <a:pt x="1482372" y="4192764"/>
                </a:moveTo>
                <a:cubicBezTo>
                  <a:pt x="2229365" y="4192764"/>
                  <a:pt x="2834922" y="4798321"/>
                  <a:pt x="2834922" y="5545314"/>
                </a:cubicBezTo>
                <a:cubicBezTo>
                  <a:pt x="2834922" y="6292307"/>
                  <a:pt x="2229365" y="6897864"/>
                  <a:pt x="1482372" y="6897864"/>
                </a:cubicBezTo>
                <a:cubicBezTo>
                  <a:pt x="735379" y="6897864"/>
                  <a:pt x="129822" y="6292307"/>
                  <a:pt x="129822" y="5545314"/>
                </a:cubicBezTo>
                <a:cubicBezTo>
                  <a:pt x="129822" y="4798321"/>
                  <a:pt x="735379" y="4192764"/>
                  <a:pt x="1482372" y="4192764"/>
                </a:cubicBezTo>
                <a:close/>
                <a:moveTo>
                  <a:pt x="3912835" y="4181475"/>
                </a:moveTo>
                <a:cubicBezTo>
                  <a:pt x="4459928" y="4181475"/>
                  <a:pt x="4903435" y="4624982"/>
                  <a:pt x="4903435" y="5172075"/>
                </a:cubicBezTo>
                <a:cubicBezTo>
                  <a:pt x="4903435" y="5719168"/>
                  <a:pt x="4459928" y="6162675"/>
                  <a:pt x="3912835" y="6162675"/>
                </a:cubicBezTo>
                <a:cubicBezTo>
                  <a:pt x="3365742" y="6162675"/>
                  <a:pt x="2922235" y="5719168"/>
                  <a:pt x="2922235" y="5172075"/>
                </a:cubicBezTo>
                <a:cubicBezTo>
                  <a:pt x="2922235" y="4624982"/>
                  <a:pt x="3365742" y="4181475"/>
                  <a:pt x="3912835" y="4181475"/>
                </a:cubicBezTo>
                <a:close/>
                <a:moveTo>
                  <a:pt x="4829882" y="4147608"/>
                </a:moveTo>
                <a:cubicBezTo>
                  <a:pt x="4918726" y="4147608"/>
                  <a:pt x="4990749" y="4219631"/>
                  <a:pt x="4990749" y="4308475"/>
                </a:cubicBezTo>
                <a:cubicBezTo>
                  <a:pt x="4990749" y="4397319"/>
                  <a:pt x="4918726" y="4469342"/>
                  <a:pt x="4829882" y="4469342"/>
                </a:cubicBezTo>
                <a:cubicBezTo>
                  <a:pt x="4741038" y="4469342"/>
                  <a:pt x="4669015" y="4397319"/>
                  <a:pt x="4669015" y="4308475"/>
                </a:cubicBezTo>
                <a:cubicBezTo>
                  <a:pt x="4669015" y="4219631"/>
                  <a:pt x="4741038" y="4147608"/>
                  <a:pt x="4829882" y="4147608"/>
                </a:cubicBezTo>
                <a:close/>
                <a:moveTo>
                  <a:pt x="4473222" y="3209395"/>
                </a:moveTo>
                <a:cubicBezTo>
                  <a:pt x="4732303" y="3209395"/>
                  <a:pt x="4942329" y="3419421"/>
                  <a:pt x="4942329" y="3678502"/>
                </a:cubicBezTo>
                <a:cubicBezTo>
                  <a:pt x="4942329" y="3937583"/>
                  <a:pt x="4732303" y="4147609"/>
                  <a:pt x="4473222" y="4147609"/>
                </a:cubicBezTo>
                <a:cubicBezTo>
                  <a:pt x="4214141" y="4147609"/>
                  <a:pt x="4004115" y="3937583"/>
                  <a:pt x="4004115" y="3678502"/>
                </a:cubicBezTo>
                <a:cubicBezTo>
                  <a:pt x="4004115" y="3419421"/>
                  <a:pt x="4214141" y="3209395"/>
                  <a:pt x="4473222" y="3209395"/>
                </a:cubicBezTo>
                <a:close/>
                <a:moveTo>
                  <a:pt x="676275" y="2930702"/>
                </a:moveTo>
                <a:cubicBezTo>
                  <a:pt x="1049771" y="2930702"/>
                  <a:pt x="1352550" y="3233480"/>
                  <a:pt x="1352550" y="3606976"/>
                </a:cubicBezTo>
                <a:cubicBezTo>
                  <a:pt x="1352550" y="3980472"/>
                  <a:pt x="1049771" y="4283251"/>
                  <a:pt x="676275" y="4283251"/>
                </a:cubicBezTo>
                <a:cubicBezTo>
                  <a:pt x="302779" y="4283251"/>
                  <a:pt x="0" y="3980472"/>
                  <a:pt x="0" y="3606976"/>
                </a:cubicBezTo>
                <a:cubicBezTo>
                  <a:pt x="0" y="3233480"/>
                  <a:pt x="302779" y="2930702"/>
                  <a:pt x="676275" y="2930702"/>
                </a:cubicBezTo>
                <a:close/>
                <a:moveTo>
                  <a:pt x="1052689" y="2504193"/>
                </a:moveTo>
                <a:cubicBezTo>
                  <a:pt x="1141533" y="2504193"/>
                  <a:pt x="1213556" y="2576216"/>
                  <a:pt x="1213556" y="2665060"/>
                </a:cubicBezTo>
                <a:cubicBezTo>
                  <a:pt x="1213556" y="2753904"/>
                  <a:pt x="1141533" y="2825927"/>
                  <a:pt x="1052689" y="2825927"/>
                </a:cubicBezTo>
                <a:cubicBezTo>
                  <a:pt x="963845" y="2825927"/>
                  <a:pt x="891822" y="2753904"/>
                  <a:pt x="891822" y="2665060"/>
                </a:cubicBezTo>
                <a:cubicBezTo>
                  <a:pt x="891822" y="2576216"/>
                  <a:pt x="963845" y="2504193"/>
                  <a:pt x="1052689" y="2504193"/>
                </a:cubicBezTo>
                <a:close/>
                <a:moveTo>
                  <a:pt x="2682522" y="1682927"/>
                </a:moveTo>
                <a:cubicBezTo>
                  <a:pt x="3429515" y="1682927"/>
                  <a:pt x="4035072" y="2288484"/>
                  <a:pt x="4035072" y="3035476"/>
                </a:cubicBezTo>
                <a:cubicBezTo>
                  <a:pt x="4035072" y="3782469"/>
                  <a:pt x="3429515" y="4388026"/>
                  <a:pt x="2682522" y="4388026"/>
                </a:cubicBezTo>
                <a:cubicBezTo>
                  <a:pt x="1935529" y="4388026"/>
                  <a:pt x="1329972" y="3782469"/>
                  <a:pt x="1329972" y="3035476"/>
                </a:cubicBezTo>
                <a:cubicBezTo>
                  <a:pt x="1329972" y="2288484"/>
                  <a:pt x="1935529" y="1682927"/>
                  <a:pt x="2682522" y="1682927"/>
                </a:cubicBezTo>
                <a:close/>
                <a:moveTo>
                  <a:pt x="4876447" y="1352728"/>
                </a:moveTo>
                <a:cubicBezTo>
                  <a:pt x="5370935" y="1352728"/>
                  <a:pt x="5771797" y="1753590"/>
                  <a:pt x="5771797" y="2248078"/>
                </a:cubicBezTo>
                <a:cubicBezTo>
                  <a:pt x="5771797" y="2742565"/>
                  <a:pt x="5370935" y="3143427"/>
                  <a:pt x="4876447" y="3143427"/>
                </a:cubicBezTo>
                <a:cubicBezTo>
                  <a:pt x="4381959" y="3143427"/>
                  <a:pt x="3981097" y="2742565"/>
                  <a:pt x="3981097" y="2248078"/>
                </a:cubicBezTo>
                <a:cubicBezTo>
                  <a:pt x="3981097" y="1753590"/>
                  <a:pt x="4381959" y="1352728"/>
                  <a:pt x="4876447" y="1352728"/>
                </a:cubicBezTo>
                <a:close/>
                <a:moveTo>
                  <a:pt x="2168260" y="733424"/>
                </a:moveTo>
                <a:cubicBezTo>
                  <a:pt x="2427341" y="733424"/>
                  <a:pt x="2637367" y="943450"/>
                  <a:pt x="2637367" y="1202531"/>
                </a:cubicBezTo>
                <a:cubicBezTo>
                  <a:pt x="2637367" y="1461612"/>
                  <a:pt x="2427341" y="1671638"/>
                  <a:pt x="2168260" y="1671638"/>
                </a:cubicBezTo>
                <a:cubicBezTo>
                  <a:pt x="1909179" y="1671638"/>
                  <a:pt x="1699153" y="1461612"/>
                  <a:pt x="1699153" y="1202531"/>
                </a:cubicBezTo>
                <a:cubicBezTo>
                  <a:pt x="1699153" y="943450"/>
                  <a:pt x="1909179" y="733424"/>
                  <a:pt x="2168260" y="733424"/>
                </a:cubicBezTo>
                <a:close/>
                <a:moveTo>
                  <a:pt x="2476500" y="411691"/>
                </a:moveTo>
                <a:cubicBezTo>
                  <a:pt x="2565344" y="411691"/>
                  <a:pt x="2637367" y="483714"/>
                  <a:pt x="2637367" y="572558"/>
                </a:cubicBezTo>
                <a:cubicBezTo>
                  <a:pt x="2637367" y="661402"/>
                  <a:pt x="2565344" y="733425"/>
                  <a:pt x="2476500" y="733425"/>
                </a:cubicBezTo>
                <a:cubicBezTo>
                  <a:pt x="2387656" y="733425"/>
                  <a:pt x="2315633" y="661402"/>
                  <a:pt x="2315633" y="572558"/>
                </a:cubicBezTo>
                <a:cubicBezTo>
                  <a:pt x="2315633" y="483714"/>
                  <a:pt x="2387656" y="411691"/>
                  <a:pt x="2476500" y="411691"/>
                </a:cubicBezTo>
                <a:close/>
                <a:moveTo>
                  <a:pt x="3577872" y="0"/>
                </a:moveTo>
                <a:cubicBezTo>
                  <a:pt x="4072360" y="0"/>
                  <a:pt x="4473222" y="400861"/>
                  <a:pt x="4473222" y="895349"/>
                </a:cubicBezTo>
                <a:cubicBezTo>
                  <a:pt x="4473222" y="1389837"/>
                  <a:pt x="4072360" y="1790699"/>
                  <a:pt x="3577872" y="1790699"/>
                </a:cubicBezTo>
                <a:cubicBezTo>
                  <a:pt x="3083384" y="1790699"/>
                  <a:pt x="2682522" y="1389837"/>
                  <a:pt x="2682522" y="895349"/>
                </a:cubicBezTo>
                <a:cubicBezTo>
                  <a:pt x="2682522" y="400861"/>
                  <a:pt x="3083384" y="0"/>
                  <a:pt x="3577872" y="0"/>
                </a:cubicBezTo>
                <a:close/>
              </a:path>
            </a:pathLst>
          </a:custGeom>
        </p:spPr>
        <p:txBody>
          <a:bodyPr wrap="square">
            <a:noAutofit/>
          </a:bodyPr>
          <a:lstStyle/>
          <a:p>
            <a:endParaRPr lang="fr-CA"/>
          </a:p>
        </p:txBody>
      </p:sp>
    </p:spTree>
    <p:extLst>
      <p:ext uri="{BB962C8B-B14F-4D97-AF65-F5344CB8AC3E}">
        <p14:creationId xmlns:p14="http://schemas.microsoft.com/office/powerpoint/2010/main" val="2733721414"/>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5_Custom Layou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8902700" y="336550"/>
            <a:ext cx="2908300" cy="6184900"/>
          </a:xfrm>
          <a:custGeom>
            <a:avLst/>
            <a:gdLst>
              <a:gd name="connsiteX0" fmla="*/ 192617 w 2908300"/>
              <a:gd name="connsiteY0" fmla="*/ 0 h 6184900"/>
              <a:gd name="connsiteX1" fmla="*/ 2715683 w 2908300"/>
              <a:gd name="connsiteY1" fmla="*/ 0 h 6184900"/>
              <a:gd name="connsiteX2" fmla="*/ 2908300 w 2908300"/>
              <a:gd name="connsiteY2" fmla="*/ 192617 h 6184900"/>
              <a:gd name="connsiteX3" fmla="*/ 2908300 w 2908300"/>
              <a:gd name="connsiteY3" fmla="*/ 5992283 h 6184900"/>
              <a:gd name="connsiteX4" fmla="*/ 2715683 w 2908300"/>
              <a:gd name="connsiteY4" fmla="*/ 6184900 h 6184900"/>
              <a:gd name="connsiteX5" fmla="*/ 192617 w 2908300"/>
              <a:gd name="connsiteY5" fmla="*/ 6184900 h 6184900"/>
              <a:gd name="connsiteX6" fmla="*/ 0 w 2908300"/>
              <a:gd name="connsiteY6" fmla="*/ 5992283 h 6184900"/>
              <a:gd name="connsiteX7" fmla="*/ 0 w 2908300"/>
              <a:gd name="connsiteY7" fmla="*/ 192617 h 6184900"/>
              <a:gd name="connsiteX8" fmla="*/ 192617 w 2908300"/>
              <a:gd name="connsiteY8" fmla="*/ 0 h 618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6184900">
                <a:moveTo>
                  <a:pt x="192617" y="0"/>
                </a:moveTo>
                <a:lnTo>
                  <a:pt x="2715683" y="0"/>
                </a:lnTo>
                <a:cubicBezTo>
                  <a:pt x="2822062" y="0"/>
                  <a:pt x="2908300" y="86238"/>
                  <a:pt x="2908300" y="192617"/>
                </a:cubicBezTo>
                <a:lnTo>
                  <a:pt x="2908300" y="5992283"/>
                </a:lnTo>
                <a:cubicBezTo>
                  <a:pt x="2908300" y="6098662"/>
                  <a:pt x="2822062" y="6184900"/>
                  <a:pt x="2715683" y="6184900"/>
                </a:cubicBezTo>
                <a:lnTo>
                  <a:pt x="192617" y="6184900"/>
                </a:lnTo>
                <a:cubicBezTo>
                  <a:pt x="86238" y="6184900"/>
                  <a:pt x="0" y="6098662"/>
                  <a:pt x="0" y="5992283"/>
                </a:cubicBezTo>
                <a:lnTo>
                  <a:pt x="0" y="192617"/>
                </a:lnTo>
                <a:cubicBezTo>
                  <a:pt x="0" y="86238"/>
                  <a:pt x="86238" y="0"/>
                  <a:pt x="192617" y="0"/>
                </a:cubicBezTo>
                <a:close/>
              </a:path>
            </a:pathLst>
          </a:custGeom>
        </p:spPr>
        <p:txBody>
          <a:bodyPr wrap="square">
            <a:noAutofit/>
          </a:bodyPr>
          <a:lstStyle/>
          <a:p>
            <a:endParaRPr lang="fr-CA"/>
          </a:p>
        </p:txBody>
      </p:sp>
      <p:sp>
        <p:nvSpPr>
          <p:cNvPr id="15" name="Picture Placeholder 14"/>
          <p:cNvSpPr>
            <a:spLocks noGrp="1"/>
          </p:cNvSpPr>
          <p:nvPr>
            <p:ph type="pic" sz="quarter" idx="11"/>
          </p:nvPr>
        </p:nvSpPr>
        <p:spPr>
          <a:xfrm>
            <a:off x="2857500" y="336550"/>
            <a:ext cx="2908300" cy="6184900"/>
          </a:xfrm>
          <a:custGeom>
            <a:avLst/>
            <a:gdLst>
              <a:gd name="connsiteX0" fmla="*/ 192617 w 2908300"/>
              <a:gd name="connsiteY0" fmla="*/ 0 h 6184900"/>
              <a:gd name="connsiteX1" fmla="*/ 2715683 w 2908300"/>
              <a:gd name="connsiteY1" fmla="*/ 0 h 6184900"/>
              <a:gd name="connsiteX2" fmla="*/ 2908300 w 2908300"/>
              <a:gd name="connsiteY2" fmla="*/ 192617 h 6184900"/>
              <a:gd name="connsiteX3" fmla="*/ 2908300 w 2908300"/>
              <a:gd name="connsiteY3" fmla="*/ 5992283 h 6184900"/>
              <a:gd name="connsiteX4" fmla="*/ 2715683 w 2908300"/>
              <a:gd name="connsiteY4" fmla="*/ 6184900 h 6184900"/>
              <a:gd name="connsiteX5" fmla="*/ 192617 w 2908300"/>
              <a:gd name="connsiteY5" fmla="*/ 6184900 h 6184900"/>
              <a:gd name="connsiteX6" fmla="*/ 0 w 2908300"/>
              <a:gd name="connsiteY6" fmla="*/ 5992283 h 6184900"/>
              <a:gd name="connsiteX7" fmla="*/ 0 w 2908300"/>
              <a:gd name="connsiteY7" fmla="*/ 192617 h 6184900"/>
              <a:gd name="connsiteX8" fmla="*/ 192617 w 2908300"/>
              <a:gd name="connsiteY8" fmla="*/ 0 h 618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6184900">
                <a:moveTo>
                  <a:pt x="192617" y="0"/>
                </a:moveTo>
                <a:lnTo>
                  <a:pt x="2715683" y="0"/>
                </a:lnTo>
                <a:cubicBezTo>
                  <a:pt x="2822062" y="0"/>
                  <a:pt x="2908300" y="86238"/>
                  <a:pt x="2908300" y="192617"/>
                </a:cubicBezTo>
                <a:lnTo>
                  <a:pt x="2908300" y="5992283"/>
                </a:lnTo>
                <a:cubicBezTo>
                  <a:pt x="2908300" y="6098662"/>
                  <a:pt x="2822062" y="6184900"/>
                  <a:pt x="2715683" y="6184900"/>
                </a:cubicBezTo>
                <a:lnTo>
                  <a:pt x="192617" y="6184900"/>
                </a:lnTo>
                <a:cubicBezTo>
                  <a:pt x="86238" y="6184900"/>
                  <a:pt x="0" y="6098662"/>
                  <a:pt x="0" y="5992283"/>
                </a:cubicBezTo>
                <a:lnTo>
                  <a:pt x="0" y="192617"/>
                </a:lnTo>
                <a:cubicBezTo>
                  <a:pt x="0" y="86238"/>
                  <a:pt x="86238" y="0"/>
                  <a:pt x="192617" y="0"/>
                </a:cubicBezTo>
                <a:close/>
              </a:path>
            </a:pathLst>
          </a:custGeom>
        </p:spPr>
        <p:txBody>
          <a:bodyPr wrap="square">
            <a:noAutofit/>
          </a:bodyPr>
          <a:lstStyle/>
          <a:p>
            <a:endParaRPr lang="fr-CA"/>
          </a:p>
        </p:txBody>
      </p:sp>
      <p:sp>
        <p:nvSpPr>
          <p:cNvPr id="14" name="Picture Placeholder 13"/>
          <p:cNvSpPr>
            <a:spLocks noGrp="1"/>
          </p:cNvSpPr>
          <p:nvPr>
            <p:ph type="pic" sz="quarter" idx="10"/>
          </p:nvPr>
        </p:nvSpPr>
        <p:spPr>
          <a:xfrm>
            <a:off x="5880100" y="336550"/>
            <a:ext cx="2908300" cy="6184900"/>
          </a:xfrm>
          <a:custGeom>
            <a:avLst/>
            <a:gdLst>
              <a:gd name="connsiteX0" fmla="*/ 192617 w 2908300"/>
              <a:gd name="connsiteY0" fmla="*/ 0 h 6184900"/>
              <a:gd name="connsiteX1" fmla="*/ 2715683 w 2908300"/>
              <a:gd name="connsiteY1" fmla="*/ 0 h 6184900"/>
              <a:gd name="connsiteX2" fmla="*/ 2908300 w 2908300"/>
              <a:gd name="connsiteY2" fmla="*/ 192617 h 6184900"/>
              <a:gd name="connsiteX3" fmla="*/ 2908300 w 2908300"/>
              <a:gd name="connsiteY3" fmla="*/ 5992283 h 6184900"/>
              <a:gd name="connsiteX4" fmla="*/ 2715683 w 2908300"/>
              <a:gd name="connsiteY4" fmla="*/ 6184900 h 6184900"/>
              <a:gd name="connsiteX5" fmla="*/ 192617 w 2908300"/>
              <a:gd name="connsiteY5" fmla="*/ 6184900 h 6184900"/>
              <a:gd name="connsiteX6" fmla="*/ 0 w 2908300"/>
              <a:gd name="connsiteY6" fmla="*/ 5992283 h 6184900"/>
              <a:gd name="connsiteX7" fmla="*/ 0 w 2908300"/>
              <a:gd name="connsiteY7" fmla="*/ 192617 h 6184900"/>
              <a:gd name="connsiteX8" fmla="*/ 192617 w 2908300"/>
              <a:gd name="connsiteY8" fmla="*/ 0 h 618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6184900">
                <a:moveTo>
                  <a:pt x="192617" y="0"/>
                </a:moveTo>
                <a:lnTo>
                  <a:pt x="2715683" y="0"/>
                </a:lnTo>
                <a:cubicBezTo>
                  <a:pt x="2822062" y="0"/>
                  <a:pt x="2908300" y="86238"/>
                  <a:pt x="2908300" y="192617"/>
                </a:cubicBezTo>
                <a:lnTo>
                  <a:pt x="2908300" y="5992283"/>
                </a:lnTo>
                <a:cubicBezTo>
                  <a:pt x="2908300" y="6098662"/>
                  <a:pt x="2822062" y="6184900"/>
                  <a:pt x="2715683" y="6184900"/>
                </a:cubicBezTo>
                <a:lnTo>
                  <a:pt x="192617" y="6184900"/>
                </a:lnTo>
                <a:cubicBezTo>
                  <a:pt x="86238" y="6184900"/>
                  <a:pt x="0" y="6098662"/>
                  <a:pt x="0" y="5992283"/>
                </a:cubicBezTo>
                <a:lnTo>
                  <a:pt x="0" y="192617"/>
                </a:lnTo>
                <a:cubicBezTo>
                  <a:pt x="0" y="86238"/>
                  <a:pt x="86238" y="0"/>
                  <a:pt x="192617" y="0"/>
                </a:cubicBezTo>
                <a:close/>
              </a:path>
            </a:pathLst>
          </a:custGeom>
        </p:spPr>
        <p:txBody>
          <a:bodyPr wrap="square">
            <a:noAutofit/>
          </a:bodyPr>
          <a:lstStyle/>
          <a:p>
            <a:endParaRPr lang="fr-CA"/>
          </a:p>
        </p:txBody>
      </p:sp>
    </p:spTree>
    <p:extLst>
      <p:ext uri="{BB962C8B-B14F-4D97-AF65-F5344CB8AC3E}">
        <p14:creationId xmlns:p14="http://schemas.microsoft.com/office/powerpoint/2010/main" val="169404714"/>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6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5016500" y="406401"/>
            <a:ext cx="6819900" cy="2886635"/>
          </a:xfrm>
          <a:custGeom>
            <a:avLst/>
            <a:gdLst>
              <a:gd name="connsiteX0" fmla="*/ 230094 w 6819900"/>
              <a:gd name="connsiteY0" fmla="*/ 0 h 2886635"/>
              <a:gd name="connsiteX1" fmla="*/ 6589806 w 6819900"/>
              <a:gd name="connsiteY1" fmla="*/ 0 h 2886635"/>
              <a:gd name="connsiteX2" fmla="*/ 6819900 w 6819900"/>
              <a:gd name="connsiteY2" fmla="*/ 230094 h 2886635"/>
              <a:gd name="connsiteX3" fmla="*/ 6819900 w 6819900"/>
              <a:gd name="connsiteY3" fmla="*/ 2656541 h 2886635"/>
              <a:gd name="connsiteX4" fmla="*/ 6589806 w 6819900"/>
              <a:gd name="connsiteY4" fmla="*/ 2886635 h 2886635"/>
              <a:gd name="connsiteX5" fmla="*/ 230094 w 6819900"/>
              <a:gd name="connsiteY5" fmla="*/ 2886635 h 2886635"/>
              <a:gd name="connsiteX6" fmla="*/ 0 w 6819900"/>
              <a:gd name="connsiteY6" fmla="*/ 2656541 h 2886635"/>
              <a:gd name="connsiteX7" fmla="*/ 0 w 6819900"/>
              <a:gd name="connsiteY7" fmla="*/ 230094 h 2886635"/>
              <a:gd name="connsiteX8" fmla="*/ 230094 w 6819900"/>
              <a:gd name="connsiteY8" fmla="*/ 0 h 288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2886635">
                <a:moveTo>
                  <a:pt x="230094" y="0"/>
                </a:moveTo>
                <a:lnTo>
                  <a:pt x="6589806" y="0"/>
                </a:lnTo>
                <a:cubicBezTo>
                  <a:pt x="6716883" y="0"/>
                  <a:pt x="6819900" y="103017"/>
                  <a:pt x="6819900" y="230094"/>
                </a:cubicBezTo>
                <a:lnTo>
                  <a:pt x="6819900" y="2656541"/>
                </a:lnTo>
                <a:cubicBezTo>
                  <a:pt x="6819900" y="2783618"/>
                  <a:pt x="6716883" y="2886635"/>
                  <a:pt x="6589806" y="2886635"/>
                </a:cubicBezTo>
                <a:lnTo>
                  <a:pt x="230094" y="2886635"/>
                </a:lnTo>
                <a:cubicBezTo>
                  <a:pt x="103017" y="2886635"/>
                  <a:pt x="0" y="2783618"/>
                  <a:pt x="0" y="2656541"/>
                </a:cubicBezTo>
                <a:lnTo>
                  <a:pt x="0" y="230094"/>
                </a:lnTo>
                <a:cubicBezTo>
                  <a:pt x="0" y="103017"/>
                  <a:pt x="103017" y="0"/>
                  <a:pt x="230094" y="0"/>
                </a:cubicBezTo>
                <a:close/>
              </a:path>
            </a:pathLst>
          </a:custGeom>
        </p:spPr>
        <p:txBody>
          <a:bodyPr wrap="square">
            <a:noAutofit/>
          </a:bodyPr>
          <a:lstStyle/>
          <a:p>
            <a:endParaRPr lang="fr-CA"/>
          </a:p>
        </p:txBody>
      </p:sp>
      <p:sp>
        <p:nvSpPr>
          <p:cNvPr id="13" name="Picture Placeholder 12"/>
          <p:cNvSpPr>
            <a:spLocks noGrp="1"/>
          </p:cNvSpPr>
          <p:nvPr>
            <p:ph type="pic" sz="quarter" idx="10"/>
          </p:nvPr>
        </p:nvSpPr>
        <p:spPr>
          <a:xfrm>
            <a:off x="5016500" y="3564966"/>
            <a:ext cx="6819900" cy="2886635"/>
          </a:xfrm>
          <a:custGeom>
            <a:avLst/>
            <a:gdLst>
              <a:gd name="connsiteX0" fmla="*/ 230094 w 6819900"/>
              <a:gd name="connsiteY0" fmla="*/ 0 h 2886635"/>
              <a:gd name="connsiteX1" fmla="*/ 6589806 w 6819900"/>
              <a:gd name="connsiteY1" fmla="*/ 0 h 2886635"/>
              <a:gd name="connsiteX2" fmla="*/ 6819900 w 6819900"/>
              <a:gd name="connsiteY2" fmla="*/ 230094 h 2886635"/>
              <a:gd name="connsiteX3" fmla="*/ 6819900 w 6819900"/>
              <a:gd name="connsiteY3" fmla="*/ 2656541 h 2886635"/>
              <a:gd name="connsiteX4" fmla="*/ 6589806 w 6819900"/>
              <a:gd name="connsiteY4" fmla="*/ 2886635 h 2886635"/>
              <a:gd name="connsiteX5" fmla="*/ 230094 w 6819900"/>
              <a:gd name="connsiteY5" fmla="*/ 2886635 h 2886635"/>
              <a:gd name="connsiteX6" fmla="*/ 0 w 6819900"/>
              <a:gd name="connsiteY6" fmla="*/ 2656541 h 2886635"/>
              <a:gd name="connsiteX7" fmla="*/ 0 w 6819900"/>
              <a:gd name="connsiteY7" fmla="*/ 230094 h 2886635"/>
              <a:gd name="connsiteX8" fmla="*/ 230094 w 6819900"/>
              <a:gd name="connsiteY8" fmla="*/ 0 h 288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2886635">
                <a:moveTo>
                  <a:pt x="230094" y="0"/>
                </a:moveTo>
                <a:lnTo>
                  <a:pt x="6589806" y="0"/>
                </a:lnTo>
                <a:cubicBezTo>
                  <a:pt x="6716883" y="0"/>
                  <a:pt x="6819900" y="103017"/>
                  <a:pt x="6819900" y="230094"/>
                </a:cubicBezTo>
                <a:lnTo>
                  <a:pt x="6819900" y="2656541"/>
                </a:lnTo>
                <a:cubicBezTo>
                  <a:pt x="6819900" y="2783618"/>
                  <a:pt x="6716883" y="2886635"/>
                  <a:pt x="6589806" y="2886635"/>
                </a:cubicBezTo>
                <a:lnTo>
                  <a:pt x="230094" y="2886635"/>
                </a:lnTo>
                <a:cubicBezTo>
                  <a:pt x="103017" y="2886635"/>
                  <a:pt x="0" y="2783618"/>
                  <a:pt x="0" y="2656541"/>
                </a:cubicBezTo>
                <a:lnTo>
                  <a:pt x="0" y="230094"/>
                </a:lnTo>
                <a:cubicBezTo>
                  <a:pt x="0" y="103017"/>
                  <a:pt x="103017" y="0"/>
                  <a:pt x="230094" y="0"/>
                </a:cubicBezTo>
                <a:close/>
              </a:path>
            </a:pathLst>
          </a:custGeom>
        </p:spPr>
        <p:txBody>
          <a:bodyPr wrap="square">
            <a:noAutofit/>
          </a:bodyPr>
          <a:lstStyle/>
          <a:p>
            <a:endParaRPr lang="fr-CA"/>
          </a:p>
        </p:txBody>
      </p:sp>
    </p:spTree>
    <p:extLst>
      <p:ext uri="{BB962C8B-B14F-4D97-AF65-F5344CB8AC3E}">
        <p14:creationId xmlns:p14="http://schemas.microsoft.com/office/powerpoint/2010/main" val="1053762331"/>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479800" y="0"/>
            <a:ext cx="3873500" cy="6858000"/>
          </a:xfrm>
        </p:spPr>
        <p:txBody>
          <a:bodyPr/>
          <a:lstStyle/>
          <a:p>
            <a:endParaRPr lang="fr-CA"/>
          </a:p>
        </p:txBody>
      </p:sp>
    </p:spTree>
    <p:extLst>
      <p:ext uri="{BB962C8B-B14F-4D97-AF65-F5344CB8AC3E}">
        <p14:creationId xmlns:p14="http://schemas.microsoft.com/office/powerpoint/2010/main" val="3464543991"/>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3_Custom Layou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rot="20341939">
            <a:off x="1882774" y="-940557"/>
            <a:ext cx="2097088" cy="3706813"/>
          </a:xfrm>
        </p:spPr>
        <p:txBody>
          <a:bodyPr/>
          <a:lstStyle/>
          <a:p>
            <a:endParaRPr lang="fr-CA"/>
          </a:p>
        </p:txBody>
      </p:sp>
      <p:sp>
        <p:nvSpPr>
          <p:cNvPr id="6" name="Picture Placeholder 2"/>
          <p:cNvSpPr>
            <a:spLocks noGrp="1"/>
          </p:cNvSpPr>
          <p:nvPr>
            <p:ph type="pic" sz="quarter" idx="12"/>
          </p:nvPr>
        </p:nvSpPr>
        <p:spPr>
          <a:xfrm rot="20341939">
            <a:off x="354449" y="2609851"/>
            <a:ext cx="2097088" cy="3706813"/>
          </a:xfrm>
        </p:spPr>
        <p:txBody>
          <a:bodyPr/>
          <a:lstStyle/>
          <a:p>
            <a:endParaRPr lang="fr-CA"/>
          </a:p>
        </p:txBody>
      </p:sp>
      <p:sp>
        <p:nvSpPr>
          <p:cNvPr id="8" name="Picture Placeholder 2"/>
          <p:cNvSpPr>
            <a:spLocks noGrp="1"/>
          </p:cNvSpPr>
          <p:nvPr>
            <p:ph type="pic" sz="quarter" idx="13"/>
          </p:nvPr>
        </p:nvSpPr>
        <p:spPr>
          <a:xfrm rot="20341939">
            <a:off x="3840600" y="4166395"/>
            <a:ext cx="2097088" cy="3706813"/>
          </a:xfrm>
        </p:spPr>
        <p:txBody>
          <a:bodyPr/>
          <a:lstStyle/>
          <a:p>
            <a:endParaRPr lang="fr-CA"/>
          </a:p>
        </p:txBody>
      </p:sp>
    </p:spTree>
    <p:extLst>
      <p:ext uri="{BB962C8B-B14F-4D97-AF65-F5344CB8AC3E}">
        <p14:creationId xmlns:p14="http://schemas.microsoft.com/office/powerpoint/2010/main" val="280516096"/>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4_Custom Layout">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rot="1563901">
            <a:off x="8710255" y="1003299"/>
            <a:ext cx="2097088" cy="3706813"/>
          </a:xfrm>
        </p:spPr>
        <p:txBody>
          <a:bodyPr/>
          <a:lstStyle/>
          <a:p>
            <a:endParaRPr lang="fr-CA"/>
          </a:p>
        </p:txBody>
      </p:sp>
      <p:sp>
        <p:nvSpPr>
          <p:cNvPr id="9" name="Picture Placeholder 2"/>
          <p:cNvSpPr>
            <a:spLocks noGrp="1"/>
          </p:cNvSpPr>
          <p:nvPr>
            <p:ph type="pic" sz="quarter" idx="13"/>
          </p:nvPr>
        </p:nvSpPr>
        <p:spPr>
          <a:xfrm rot="1563901">
            <a:off x="5947131" y="2117423"/>
            <a:ext cx="2097088" cy="3706813"/>
          </a:xfrm>
        </p:spPr>
        <p:txBody>
          <a:bodyPr/>
          <a:lstStyle/>
          <a:p>
            <a:endParaRPr lang="fr-CA"/>
          </a:p>
        </p:txBody>
      </p:sp>
    </p:spTree>
    <p:extLst>
      <p:ext uri="{BB962C8B-B14F-4D97-AF65-F5344CB8AC3E}">
        <p14:creationId xmlns:p14="http://schemas.microsoft.com/office/powerpoint/2010/main" val="3650491470"/>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6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1893" y="2380456"/>
            <a:ext cx="3706813" cy="2097088"/>
          </a:xfrm>
          <a:custGeom>
            <a:avLst/>
            <a:gdLst>
              <a:gd name="connsiteX0" fmla="*/ 0 w 3706813"/>
              <a:gd name="connsiteY0" fmla="*/ 0 h 2097088"/>
              <a:gd name="connsiteX1" fmla="*/ 3706813 w 3706813"/>
              <a:gd name="connsiteY1" fmla="*/ 0 h 2097088"/>
              <a:gd name="connsiteX2" fmla="*/ 3706813 w 3706813"/>
              <a:gd name="connsiteY2" fmla="*/ 2097088 h 2097088"/>
              <a:gd name="connsiteX3" fmla="*/ 0 w 3706813"/>
              <a:gd name="connsiteY3" fmla="*/ 2097088 h 2097088"/>
            </a:gdLst>
            <a:ahLst/>
            <a:cxnLst>
              <a:cxn ang="0">
                <a:pos x="connsiteX0" y="connsiteY0"/>
              </a:cxn>
              <a:cxn ang="0">
                <a:pos x="connsiteX1" y="connsiteY1"/>
              </a:cxn>
              <a:cxn ang="0">
                <a:pos x="connsiteX2" y="connsiteY2"/>
              </a:cxn>
              <a:cxn ang="0">
                <a:pos x="connsiteX3" y="connsiteY3"/>
              </a:cxn>
            </a:cxnLst>
            <a:rect l="l" t="t" r="r" b="b"/>
            <a:pathLst>
              <a:path w="3706813" h="2097088">
                <a:moveTo>
                  <a:pt x="0" y="0"/>
                </a:moveTo>
                <a:lnTo>
                  <a:pt x="3706813" y="0"/>
                </a:lnTo>
                <a:lnTo>
                  <a:pt x="3706813" y="2097088"/>
                </a:lnTo>
                <a:lnTo>
                  <a:pt x="0" y="2097088"/>
                </a:lnTo>
                <a:close/>
              </a:path>
            </a:pathLst>
          </a:custGeom>
        </p:spPr>
        <p:txBody>
          <a:bodyPr wrap="square">
            <a:noAutofit/>
          </a:bodyPr>
          <a:lstStyle/>
          <a:p>
            <a:endParaRPr lang="fr-CA"/>
          </a:p>
        </p:txBody>
      </p:sp>
    </p:spTree>
    <p:extLst>
      <p:ext uri="{BB962C8B-B14F-4D97-AF65-F5344CB8AC3E}">
        <p14:creationId xmlns:p14="http://schemas.microsoft.com/office/powerpoint/2010/main" val="977507577"/>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0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787149" y="1575593"/>
            <a:ext cx="2097089" cy="3706814"/>
          </a:xfrm>
          <a:custGeom>
            <a:avLst/>
            <a:gdLst>
              <a:gd name="connsiteX0" fmla="*/ 0 w 3706813"/>
              <a:gd name="connsiteY0" fmla="*/ 0 h 2097088"/>
              <a:gd name="connsiteX1" fmla="*/ 3706813 w 3706813"/>
              <a:gd name="connsiteY1" fmla="*/ 0 h 2097088"/>
              <a:gd name="connsiteX2" fmla="*/ 3706813 w 3706813"/>
              <a:gd name="connsiteY2" fmla="*/ 2097088 h 2097088"/>
              <a:gd name="connsiteX3" fmla="*/ 0 w 3706813"/>
              <a:gd name="connsiteY3" fmla="*/ 2097088 h 2097088"/>
            </a:gdLst>
            <a:ahLst/>
            <a:cxnLst>
              <a:cxn ang="0">
                <a:pos x="connsiteX0" y="connsiteY0"/>
              </a:cxn>
              <a:cxn ang="0">
                <a:pos x="connsiteX1" y="connsiteY1"/>
              </a:cxn>
              <a:cxn ang="0">
                <a:pos x="connsiteX2" y="connsiteY2"/>
              </a:cxn>
              <a:cxn ang="0">
                <a:pos x="connsiteX3" y="connsiteY3"/>
              </a:cxn>
            </a:cxnLst>
            <a:rect l="l" t="t" r="r" b="b"/>
            <a:pathLst>
              <a:path w="3706813" h="2097088">
                <a:moveTo>
                  <a:pt x="0" y="0"/>
                </a:moveTo>
                <a:lnTo>
                  <a:pt x="3706813" y="0"/>
                </a:lnTo>
                <a:lnTo>
                  <a:pt x="3706813" y="2097088"/>
                </a:lnTo>
                <a:lnTo>
                  <a:pt x="0" y="2097088"/>
                </a:lnTo>
                <a:close/>
              </a:path>
            </a:pathLst>
          </a:custGeom>
        </p:spPr>
        <p:txBody>
          <a:bodyPr wrap="square">
            <a:noAutofit/>
          </a:bodyPr>
          <a:lstStyle/>
          <a:p>
            <a:endParaRPr lang="fr-CA"/>
          </a:p>
        </p:txBody>
      </p:sp>
    </p:spTree>
    <p:extLst>
      <p:ext uri="{BB962C8B-B14F-4D97-AF65-F5344CB8AC3E}">
        <p14:creationId xmlns:p14="http://schemas.microsoft.com/office/powerpoint/2010/main" val="2587660123"/>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7_Custom Layout">
    <p:spTree>
      <p:nvGrpSpPr>
        <p:cNvPr id="1" name=""/>
        <p:cNvGrpSpPr/>
        <p:nvPr/>
      </p:nvGrpSpPr>
      <p:grpSpPr>
        <a:xfrm>
          <a:off x="0" y="0"/>
          <a:ext cx="0" cy="0"/>
          <a:chOff x="0" y="0"/>
          <a:chExt cx="0" cy="0"/>
        </a:xfrm>
      </p:grpSpPr>
      <p:sp>
        <p:nvSpPr>
          <p:cNvPr id="11" name="Picture Placeholder 10"/>
          <p:cNvSpPr>
            <a:spLocks noGrp="1"/>
          </p:cNvSpPr>
          <p:nvPr>
            <p:ph type="pic" sz="quarter" idx="15"/>
          </p:nvPr>
        </p:nvSpPr>
        <p:spPr>
          <a:xfrm>
            <a:off x="0" y="0"/>
            <a:ext cx="6083555" cy="6858000"/>
          </a:xfrm>
          <a:custGeom>
            <a:avLst/>
            <a:gdLst>
              <a:gd name="connsiteX0" fmla="*/ 0 w 4397974"/>
              <a:gd name="connsiteY0" fmla="*/ 0 h 6858000"/>
              <a:gd name="connsiteX1" fmla="*/ 4397974 w 4397974"/>
              <a:gd name="connsiteY1" fmla="*/ 0 h 6858000"/>
              <a:gd name="connsiteX2" fmla="*/ 4397974 w 4397974"/>
              <a:gd name="connsiteY2" fmla="*/ 6858000 h 6858000"/>
              <a:gd name="connsiteX3" fmla="*/ 0 w 439797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97974" h="6858000">
                <a:moveTo>
                  <a:pt x="0" y="0"/>
                </a:moveTo>
                <a:lnTo>
                  <a:pt x="4397974" y="0"/>
                </a:lnTo>
                <a:lnTo>
                  <a:pt x="4397974" y="6858000"/>
                </a:lnTo>
                <a:lnTo>
                  <a:pt x="0" y="6858000"/>
                </a:lnTo>
                <a:close/>
              </a:path>
            </a:pathLst>
          </a:custGeom>
        </p:spPr>
        <p:txBody>
          <a:bodyPr wrap="square">
            <a:noAutofit/>
          </a:bodyPr>
          <a:lstStyle/>
          <a:p>
            <a:endParaRPr lang="fr-CA"/>
          </a:p>
        </p:txBody>
      </p:sp>
      <p:sp>
        <p:nvSpPr>
          <p:cNvPr id="6" name="Picture Placeholder 5"/>
          <p:cNvSpPr>
            <a:spLocks noGrp="1"/>
          </p:cNvSpPr>
          <p:nvPr>
            <p:ph type="pic" sz="quarter" idx="14"/>
          </p:nvPr>
        </p:nvSpPr>
        <p:spPr>
          <a:xfrm>
            <a:off x="1449685" y="1566770"/>
            <a:ext cx="2097088" cy="3706813"/>
          </a:xfrm>
          <a:custGeom>
            <a:avLst/>
            <a:gdLst>
              <a:gd name="connsiteX0" fmla="*/ 0 w 2097088"/>
              <a:gd name="connsiteY0" fmla="*/ 0 h 3706813"/>
              <a:gd name="connsiteX1" fmla="*/ 2097088 w 2097088"/>
              <a:gd name="connsiteY1" fmla="*/ 0 h 3706813"/>
              <a:gd name="connsiteX2" fmla="*/ 2097088 w 2097088"/>
              <a:gd name="connsiteY2" fmla="*/ 3706813 h 3706813"/>
              <a:gd name="connsiteX3" fmla="*/ 0 w 2097088"/>
              <a:gd name="connsiteY3" fmla="*/ 3706813 h 3706813"/>
            </a:gdLst>
            <a:ahLst/>
            <a:cxnLst>
              <a:cxn ang="0">
                <a:pos x="connsiteX0" y="connsiteY0"/>
              </a:cxn>
              <a:cxn ang="0">
                <a:pos x="connsiteX1" y="connsiteY1"/>
              </a:cxn>
              <a:cxn ang="0">
                <a:pos x="connsiteX2" y="connsiteY2"/>
              </a:cxn>
              <a:cxn ang="0">
                <a:pos x="connsiteX3" y="connsiteY3"/>
              </a:cxn>
            </a:cxnLst>
            <a:rect l="l" t="t" r="r" b="b"/>
            <a:pathLst>
              <a:path w="2097088" h="3706813">
                <a:moveTo>
                  <a:pt x="0" y="0"/>
                </a:moveTo>
                <a:lnTo>
                  <a:pt x="2097088" y="0"/>
                </a:lnTo>
                <a:lnTo>
                  <a:pt x="2097088" y="3706813"/>
                </a:lnTo>
                <a:lnTo>
                  <a:pt x="0" y="3706813"/>
                </a:lnTo>
                <a:close/>
              </a:path>
            </a:pathLst>
          </a:custGeom>
        </p:spPr>
        <p:txBody>
          <a:bodyPr wrap="square">
            <a:noAutofit/>
          </a:bodyPr>
          <a:lstStyle/>
          <a:p>
            <a:endParaRPr lang="fr-CA"/>
          </a:p>
        </p:txBody>
      </p:sp>
    </p:spTree>
    <p:extLst>
      <p:ext uri="{BB962C8B-B14F-4D97-AF65-F5344CB8AC3E}">
        <p14:creationId xmlns:p14="http://schemas.microsoft.com/office/powerpoint/2010/main" val="438633294"/>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sp>
        <p:nvSpPr>
          <p:cNvPr id="11" name="Picture Placeholder 10"/>
          <p:cNvSpPr>
            <a:spLocks noGrp="1"/>
          </p:cNvSpPr>
          <p:nvPr>
            <p:ph type="pic" sz="quarter" idx="15"/>
          </p:nvPr>
        </p:nvSpPr>
        <p:spPr>
          <a:xfrm>
            <a:off x="6108445" y="0"/>
            <a:ext cx="6083555" cy="6858000"/>
          </a:xfrm>
          <a:custGeom>
            <a:avLst/>
            <a:gdLst>
              <a:gd name="connsiteX0" fmla="*/ 0 w 4397974"/>
              <a:gd name="connsiteY0" fmla="*/ 0 h 6858000"/>
              <a:gd name="connsiteX1" fmla="*/ 4397974 w 4397974"/>
              <a:gd name="connsiteY1" fmla="*/ 0 h 6858000"/>
              <a:gd name="connsiteX2" fmla="*/ 4397974 w 4397974"/>
              <a:gd name="connsiteY2" fmla="*/ 6858000 h 6858000"/>
              <a:gd name="connsiteX3" fmla="*/ 0 w 439797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97974" h="6858000">
                <a:moveTo>
                  <a:pt x="0" y="0"/>
                </a:moveTo>
                <a:lnTo>
                  <a:pt x="4397974" y="0"/>
                </a:lnTo>
                <a:lnTo>
                  <a:pt x="4397974" y="6858000"/>
                </a:lnTo>
                <a:lnTo>
                  <a:pt x="0" y="6858000"/>
                </a:lnTo>
                <a:close/>
              </a:path>
            </a:pathLst>
          </a:custGeom>
        </p:spPr>
        <p:txBody>
          <a:bodyPr wrap="square">
            <a:noAutofit/>
          </a:bodyPr>
          <a:lstStyle/>
          <a:p>
            <a:endParaRPr lang="fr-CA"/>
          </a:p>
        </p:txBody>
      </p:sp>
      <p:sp>
        <p:nvSpPr>
          <p:cNvPr id="6" name="Picture Placeholder 5"/>
          <p:cNvSpPr>
            <a:spLocks noGrp="1"/>
          </p:cNvSpPr>
          <p:nvPr>
            <p:ph type="pic" sz="quarter" idx="14"/>
          </p:nvPr>
        </p:nvSpPr>
        <p:spPr>
          <a:xfrm>
            <a:off x="8497930" y="1566770"/>
            <a:ext cx="2097088" cy="3706813"/>
          </a:xfrm>
          <a:custGeom>
            <a:avLst/>
            <a:gdLst>
              <a:gd name="connsiteX0" fmla="*/ 0 w 2097088"/>
              <a:gd name="connsiteY0" fmla="*/ 0 h 3706813"/>
              <a:gd name="connsiteX1" fmla="*/ 2097088 w 2097088"/>
              <a:gd name="connsiteY1" fmla="*/ 0 h 3706813"/>
              <a:gd name="connsiteX2" fmla="*/ 2097088 w 2097088"/>
              <a:gd name="connsiteY2" fmla="*/ 3706813 h 3706813"/>
              <a:gd name="connsiteX3" fmla="*/ 0 w 2097088"/>
              <a:gd name="connsiteY3" fmla="*/ 3706813 h 3706813"/>
            </a:gdLst>
            <a:ahLst/>
            <a:cxnLst>
              <a:cxn ang="0">
                <a:pos x="connsiteX0" y="connsiteY0"/>
              </a:cxn>
              <a:cxn ang="0">
                <a:pos x="connsiteX1" y="connsiteY1"/>
              </a:cxn>
              <a:cxn ang="0">
                <a:pos x="connsiteX2" y="connsiteY2"/>
              </a:cxn>
              <a:cxn ang="0">
                <a:pos x="connsiteX3" y="connsiteY3"/>
              </a:cxn>
            </a:cxnLst>
            <a:rect l="l" t="t" r="r" b="b"/>
            <a:pathLst>
              <a:path w="2097088" h="3706813">
                <a:moveTo>
                  <a:pt x="0" y="0"/>
                </a:moveTo>
                <a:lnTo>
                  <a:pt x="2097088" y="0"/>
                </a:lnTo>
                <a:lnTo>
                  <a:pt x="2097088" y="3706813"/>
                </a:lnTo>
                <a:lnTo>
                  <a:pt x="0" y="3706813"/>
                </a:lnTo>
                <a:close/>
              </a:path>
            </a:pathLst>
          </a:custGeom>
        </p:spPr>
        <p:txBody>
          <a:bodyPr wrap="square">
            <a:noAutofit/>
          </a:bodyPr>
          <a:lstStyle/>
          <a:p>
            <a:endParaRPr lang="fr-CA"/>
          </a:p>
        </p:txBody>
      </p:sp>
    </p:spTree>
    <p:extLst>
      <p:ext uri="{BB962C8B-B14F-4D97-AF65-F5344CB8AC3E}">
        <p14:creationId xmlns:p14="http://schemas.microsoft.com/office/powerpoint/2010/main" val="1446930921"/>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5_Custom Layout">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a:off x="7241039" y="2403525"/>
            <a:ext cx="4011581" cy="7090871"/>
          </a:xfrm>
        </p:spPr>
        <p:txBody>
          <a:bodyPr/>
          <a:lstStyle/>
          <a:p>
            <a:endParaRPr lang="fr-CA"/>
          </a:p>
        </p:txBody>
      </p:sp>
    </p:spTree>
    <p:extLst>
      <p:ext uri="{BB962C8B-B14F-4D97-AF65-F5344CB8AC3E}">
        <p14:creationId xmlns:p14="http://schemas.microsoft.com/office/powerpoint/2010/main" val="1968701180"/>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967539" y="2405063"/>
            <a:ext cx="3708000" cy="2100262"/>
          </a:xfrm>
        </p:spPr>
        <p:txBody>
          <a:bodyPr/>
          <a:lstStyle/>
          <a:p>
            <a:endParaRPr lang="fr-CA"/>
          </a:p>
        </p:txBody>
      </p:sp>
    </p:spTree>
    <p:extLst>
      <p:ext uri="{BB962C8B-B14F-4D97-AF65-F5344CB8AC3E}">
        <p14:creationId xmlns:p14="http://schemas.microsoft.com/office/powerpoint/2010/main" val="2052836379"/>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165283" y="3500103"/>
            <a:ext cx="8078440" cy="3357898"/>
          </a:xfrm>
        </p:spPr>
        <p:txBody>
          <a:bodyPr/>
          <a:lstStyle/>
          <a:p>
            <a:endParaRPr lang="fr-CA"/>
          </a:p>
        </p:txBody>
      </p:sp>
    </p:spTree>
    <p:extLst>
      <p:ext uri="{BB962C8B-B14F-4D97-AF65-F5344CB8AC3E}">
        <p14:creationId xmlns:p14="http://schemas.microsoft.com/office/powerpoint/2010/main" val="3575099852"/>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3400068" y="1601194"/>
            <a:ext cx="2100262" cy="3708000"/>
          </a:xfrm>
          <a:custGeom>
            <a:avLst/>
            <a:gdLst>
              <a:gd name="connsiteX0" fmla="*/ 0 w 2100262"/>
              <a:gd name="connsiteY0" fmla="*/ 0 h 3708000"/>
              <a:gd name="connsiteX1" fmla="*/ 2100262 w 2100262"/>
              <a:gd name="connsiteY1" fmla="*/ 0 h 3708000"/>
              <a:gd name="connsiteX2" fmla="*/ 2100262 w 2100262"/>
              <a:gd name="connsiteY2" fmla="*/ 3708000 h 3708000"/>
              <a:gd name="connsiteX3" fmla="*/ 0 w 2100262"/>
              <a:gd name="connsiteY3" fmla="*/ 3708000 h 3708000"/>
            </a:gdLst>
            <a:ahLst/>
            <a:cxnLst>
              <a:cxn ang="0">
                <a:pos x="connsiteX0" y="connsiteY0"/>
              </a:cxn>
              <a:cxn ang="0">
                <a:pos x="connsiteX1" y="connsiteY1"/>
              </a:cxn>
              <a:cxn ang="0">
                <a:pos x="connsiteX2" y="connsiteY2"/>
              </a:cxn>
              <a:cxn ang="0">
                <a:pos x="connsiteX3" y="connsiteY3"/>
              </a:cxn>
            </a:cxnLst>
            <a:rect l="l" t="t" r="r" b="b"/>
            <a:pathLst>
              <a:path w="2100262" h="3708000">
                <a:moveTo>
                  <a:pt x="0" y="0"/>
                </a:moveTo>
                <a:lnTo>
                  <a:pt x="2100262" y="0"/>
                </a:lnTo>
                <a:lnTo>
                  <a:pt x="2100262" y="3708000"/>
                </a:lnTo>
                <a:lnTo>
                  <a:pt x="0" y="3708000"/>
                </a:lnTo>
                <a:close/>
              </a:path>
            </a:pathLst>
          </a:custGeom>
        </p:spPr>
        <p:txBody>
          <a:bodyPr wrap="square">
            <a:noAutofit/>
          </a:bodyPr>
          <a:lstStyle/>
          <a:p>
            <a:endParaRPr lang="fr-CA"/>
          </a:p>
        </p:txBody>
      </p:sp>
    </p:spTree>
    <p:extLst>
      <p:ext uri="{BB962C8B-B14F-4D97-AF65-F5344CB8AC3E}">
        <p14:creationId xmlns:p14="http://schemas.microsoft.com/office/powerpoint/2010/main" val="2481720115"/>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3400068" y="1601194"/>
            <a:ext cx="2100262" cy="3708000"/>
          </a:xfrm>
          <a:custGeom>
            <a:avLst/>
            <a:gdLst>
              <a:gd name="connsiteX0" fmla="*/ 0 w 2100262"/>
              <a:gd name="connsiteY0" fmla="*/ 0 h 3708000"/>
              <a:gd name="connsiteX1" fmla="*/ 2100262 w 2100262"/>
              <a:gd name="connsiteY1" fmla="*/ 0 h 3708000"/>
              <a:gd name="connsiteX2" fmla="*/ 2100262 w 2100262"/>
              <a:gd name="connsiteY2" fmla="*/ 3708000 h 3708000"/>
              <a:gd name="connsiteX3" fmla="*/ 0 w 2100262"/>
              <a:gd name="connsiteY3" fmla="*/ 3708000 h 3708000"/>
            </a:gdLst>
            <a:ahLst/>
            <a:cxnLst>
              <a:cxn ang="0">
                <a:pos x="connsiteX0" y="connsiteY0"/>
              </a:cxn>
              <a:cxn ang="0">
                <a:pos x="connsiteX1" y="connsiteY1"/>
              </a:cxn>
              <a:cxn ang="0">
                <a:pos x="connsiteX2" y="connsiteY2"/>
              </a:cxn>
              <a:cxn ang="0">
                <a:pos x="connsiteX3" y="connsiteY3"/>
              </a:cxn>
            </a:cxnLst>
            <a:rect l="l" t="t" r="r" b="b"/>
            <a:pathLst>
              <a:path w="2100262" h="3708000">
                <a:moveTo>
                  <a:pt x="0" y="0"/>
                </a:moveTo>
                <a:lnTo>
                  <a:pt x="2100262" y="0"/>
                </a:lnTo>
                <a:lnTo>
                  <a:pt x="2100262" y="3708000"/>
                </a:lnTo>
                <a:lnTo>
                  <a:pt x="0" y="3708000"/>
                </a:lnTo>
                <a:close/>
              </a:path>
            </a:pathLst>
          </a:custGeom>
        </p:spPr>
        <p:txBody>
          <a:bodyPr wrap="square">
            <a:noAutofit/>
          </a:bodyPr>
          <a:lstStyle/>
          <a:p>
            <a:endParaRPr lang="fr-CA"/>
          </a:p>
        </p:txBody>
      </p:sp>
      <p:sp>
        <p:nvSpPr>
          <p:cNvPr id="3" name="Picture Placeholder 2"/>
          <p:cNvSpPr>
            <a:spLocks noGrp="1"/>
          </p:cNvSpPr>
          <p:nvPr>
            <p:ph type="pic" sz="quarter" idx="12"/>
          </p:nvPr>
        </p:nvSpPr>
        <p:spPr>
          <a:xfrm>
            <a:off x="677369" y="0"/>
            <a:ext cx="2100262" cy="2935202"/>
          </a:xfrm>
          <a:custGeom>
            <a:avLst/>
            <a:gdLst>
              <a:gd name="connsiteX0" fmla="*/ 0 w 2100262"/>
              <a:gd name="connsiteY0" fmla="*/ 0 h 3708000"/>
              <a:gd name="connsiteX1" fmla="*/ 2100262 w 2100262"/>
              <a:gd name="connsiteY1" fmla="*/ 0 h 3708000"/>
              <a:gd name="connsiteX2" fmla="*/ 2100262 w 2100262"/>
              <a:gd name="connsiteY2" fmla="*/ 3708000 h 3708000"/>
              <a:gd name="connsiteX3" fmla="*/ 0 w 2100262"/>
              <a:gd name="connsiteY3" fmla="*/ 3708000 h 3708000"/>
            </a:gdLst>
            <a:ahLst/>
            <a:cxnLst>
              <a:cxn ang="0">
                <a:pos x="connsiteX0" y="connsiteY0"/>
              </a:cxn>
              <a:cxn ang="0">
                <a:pos x="connsiteX1" y="connsiteY1"/>
              </a:cxn>
              <a:cxn ang="0">
                <a:pos x="connsiteX2" y="connsiteY2"/>
              </a:cxn>
              <a:cxn ang="0">
                <a:pos x="connsiteX3" y="connsiteY3"/>
              </a:cxn>
            </a:cxnLst>
            <a:rect l="l" t="t" r="r" b="b"/>
            <a:pathLst>
              <a:path w="2100262" h="3708000">
                <a:moveTo>
                  <a:pt x="0" y="0"/>
                </a:moveTo>
                <a:lnTo>
                  <a:pt x="2100262" y="0"/>
                </a:lnTo>
                <a:lnTo>
                  <a:pt x="2100262" y="3708000"/>
                </a:lnTo>
                <a:lnTo>
                  <a:pt x="0" y="3708000"/>
                </a:lnTo>
                <a:close/>
              </a:path>
            </a:pathLst>
          </a:custGeom>
        </p:spPr>
        <p:txBody>
          <a:bodyPr wrap="square">
            <a:noAutofit/>
          </a:bodyPr>
          <a:lstStyle/>
          <a:p>
            <a:endParaRPr lang="fr-CA"/>
          </a:p>
        </p:txBody>
      </p:sp>
      <p:sp>
        <p:nvSpPr>
          <p:cNvPr id="5" name="Picture Placeholder 3"/>
          <p:cNvSpPr>
            <a:spLocks noGrp="1"/>
          </p:cNvSpPr>
          <p:nvPr>
            <p:ph type="pic" sz="quarter" idx="13"/>
          </p:nvPr>
        </p:nvSpPr>
        <p:spPr>
          <a:xfrm>
            <a:off x="677369" y="4676658"/>
            <a:ext cx="2100262" cy="2181342"/>
          </a:xfrm>
        </p:spPr>
      </p:sp>
    </p:spTree>
    <p:extLst>
      <p:ext uri="{BB962C8B-B14F-4D97-AF65-F5344CB8AC3E}">
        <p14:creationId xmlns:p14="http://schemas.microsoft.com/office/powerpoint/2010/main" val="4276923061"/>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1612969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8697762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3237081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4638056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2096530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4575721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雷锋PPT网www.LFPPT.com">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3291423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5964941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7517359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6285832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6429383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447056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9339674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8670166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63795696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9895689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42512751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雷锋PPT网www.LFPPT.com">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1778892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4726620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4446435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4493520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2023/6/8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958348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2.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3.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A"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6E749-6CAA-4C36-A520-BA3168FFA669}" type="datetimeFigureOut">
              <a:rPr lang="fr-CA" smtClean="0"/>
              <a:t>2023-06-08</a:t>
            </a:fld>
            <a:endParaRPr lang="fr-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27BFA-2C0E-4CEC-B6A5-913A56FEF4B4}" type="slidenum">
              <a:rPr lang="fr-CA" smtClean="0"/>
              <a:t>‹#›</a:t>
            </a:fld>
            <a:endParaRPr lang="fr-CA"/>
          </a:p>
        </p:txBody>
      </p:sp>
    </p:spTree>
    <p:extLst>
      <p:ext uri="{BB962C8B-B14F-4D97-AF65-F5344CB8AC3E}">
        <p14:creationId xmlns:p14="http://schemas.microsoft.com/office/powerpoint/2010/main" val="1433167564"/>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815" r:id="rId3"/>
    <p:sldLayoutId id="2147483841" r:id="rId4"/>
    <p:sldLayoutId id="2147483805" r:id="rId5"/>
    <p:sldLayoutId id="2147483830" r:id="rId6"/>
    <p:sldLayoutId id="2147483824" r:id="rId7"/>
    <p:sldLayoutId id="2147483835" r:id="rId8"/>
    <p:sldLayoutId id="2147483836" r:id="rId9"/>
    <p:sldLayoutId id="2147483837" r:id="rId10"/>
    <p:sldLayoutId id="2147483840" r:id="rId11"/>
    <p:sldLayoutId id="2147483831" r:id="rId12"/>
    <p:sldLayoutId id="2147483832" r:id="rId13"/>
    <p:sldLayoutId id="2147483834" r:id="rId14"/>
    <p:sldLayoutId id="2147483833" r:id="rId15"/>
    <p:sldLayoutId id="2147483838" r:id="rId16"/>
    <p:sldLayoutId id="2147483839" r:id="rId17"/>
    <p:sldLayoutId id="2147483828" r:id="rId18"/>
    <p:sldLayoutId id="2147483829" r:id="rId19"/>
    <p:sldLayoutId id="2147483806" r:id="rId20"/>
    <p:sldLayoutId id="2147483810" r:id="rId21"/>
    <p:sldLayoutId id="2147483769" r:id="rId22"/>
    <p:sldLayoutId id="2147483748" r:id="rId23"/>
    <p:sldLayoutId id="2147483749" r:id="rId24"/>
    <p:sldLayoutId id="2147483845" r:id="rId25"/>
    <p:sldLayoutId id="2147483750" r:id="rId26"/>
    <p:sldLayoutId id="2147483844" r:id="rId27"/>
    <p:sldLayoutId id="2147483760" r:id="rId28"/>
    <p:sldLayoutId id="2147483772" r:id="rId29"/>
    <p:sldLayoutId id="2147483779" r:id="rId30"/>
    <p:sldLayoutId id="2147483782" r:id="rId31"/>
    <p:sldLayoutId id="2147483826" r:id="rId32"/>
    <p:sldLayoutId id="2147483827" r:id="rId33"/>
    <p:sldLayoutId id="2147483780" r:id="rId34"/>
    <p:sldLayoutId id="2147483788" r:id="rId35"/>
    <p:sldLayoutId id="2147483711" r:id="rId36"/>
    <p:sldLayoutId id="2147483708" r:id="rId37"/>
    <p:sldLayoutId id="2147483800" r:id="rId38"/>
    <p:sldLayoutId id="2147483813" r:id="rId39"/>
    <p:sldLayoutId id="2147483822" r:id="rId40"/>
    <p:sldLayoutId id="2147483823" r:id="rId41"/>
    <p:sldLayoutId id="2147483807" r:id="rId42"/>
    <p:sldLayoutId id="2147483809" r:id="rId43"/>
    <p:sldLayoutId id="2147483808" r:id="rId44"/>
    <p:sldLayoutId id="2147483816" r:id="rId45"/>
    <p:sldLayoutId id="2147483819" r:id="rId46"/>
    <p:sldLayoutId id="2147483820" r:id="rId47"/>
    <p:sldLayoutId id="2147483846" r:id="rId48"/>
    <p:sldLayoutId id="2147483821" r:id="rId49"/>
    <p:sldLayoutId id="2147483817" r:id="rId50"/>
    <p:sldLayoutId id="2147483818" r:id="rId51"/>
    <p:sldLayoutId id="2147483770" r:id="rId52"/>
    <p:sldLayoutId id="2147483731" r:id="rId53"/>
    <p:sldLayoutId id="2147483794" r:id="rId54"/>
    <p:sldLayoutId id="2147483796" r:id="rId55"/>
    <p:sldLayoutId id="2147483843" r:id="rId56"/>
    <p:sldLayoutId id="2147483797" r:id="rId57"/>
    <p:sldLayoutId id="2147483842" r:id="rId58"/>
    <p:sldLayoutId id="2147483795" r:id="rId59"/>
    <p:sldLayoutId id="2147483697" r:id="rId60"/>
    <p:sldLayoutId id="2147483793" r:id="rId61"/>
    <p:sldLayoutId id="2147483791" r:id="rId62"/>
    <p:sldLayoutId id="2147483792" r:id="rId63"/>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userDrawn="1"/>
        </p:nvSpPr>
        <p:spPr>
          <a:xfrm>
            <a:off x="0" y="0"/>
            <a:ext cx="678628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 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 </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p>
          <a:p>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免费</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模板免费下载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教程</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素材</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课件</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3737958190"/>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userDrawn="1"/>
        </p:nvSpPr>
        <p:spPr>
          <a:xfrm>
            <a:off x="0" y="8235"/>
            <a:ext cx="678628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 </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 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p>
          <a:p>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免费</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模板免费下载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教程</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素材</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课件</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301325778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2.xml"/><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32.xml"/><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33.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44.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9"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51.xml"/><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50.xml"/><Relationship Id="rId5" Type="http://schemas.openxmlformats.org/officeDocument/2006/relationships/image" Target="../media/image59.jpeg"/><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35.xml"/><Relationship Id="rId5" Type="http://schemas.openxmlformats.org/officeDocument/2006/relationships/image" Target="../media/image63.jpeg"/><Relationship Id="rId4" Type="http://schemas.openxmlformats.org/officeDocument/2006/relationships/image" Target="../media/image62.jpe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6.xml"/><Relationship Id="rId1" Type="http://schemas.openxmlformats.org/officeDocument/2006/relationships/slideLayout" Target="../slideLayouts/slideLayout27.xml"/><Relationship Id="rId5" Type="http://schemas.openxmlformats.org/officeDocument/2006/relationships/image" Target="../media/image66.jpe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7.xml"/><Relationship Id="rId1" Type="http://schemas.openxmlformats.org/officeDocument/2006/relationships/slideLayout" Target="../slideLayouts/slideLayout59.xml"/><Relationship Id="rId4" Type="http://schemas.openxmlformats.org/officeDocument/2006/relationships/image" Target="../media/image68.jpeg"/></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55.xml"/><Relationship Id="rId4" Type="http://schemas.openxmlformats.org/officeDocument/2006/relationships/image" Target="../media/image69.jpeg"/></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56.xml"/><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50.xml"/><Relationship Id="rId1" Type="http://schemas.openxmlformats.org/officeDocument/2006/relationships/slideLayout" Target="../slideLayouts/slideLayout38.xml"/><Relationship Id="rId5" Type="http://schemas.openxmlformats.org/officeDocument/2006/relationships/image" Target="../media/image10.jpeg"/><Relationship Id="rId4" Type="http://schemas.openxmlformats.org/officeDocument/2006/relationships/image" Target="../media/image105.png"/></Relationships>
</file>

<file path=ppt/slides/_rels/slide5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5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3.xml"/><Relationship Id="rId5" Type="http://schemas.openxmlformats.org/officeDocument/2006/relationships/chart" Target="../charts/chart4.xml"/><Relationship Id="rId4" Type="http://schemas.openxmlformats.org/officeDocument/2006/relationships/chart" Target="../charts/chart3.xml"/></Relationships>
</file>

<file path=ppt/slides/_rels/slide5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15.xml"/><Relationship Id="rId5" Type="http://schemas.openxmlformats.org/officeDocument/2006/relationships/chart" Target="../charts/chart7.xml"/><Relationship Id="rId4" Type="http://schemas.openxmlformats.org/officeDocument/2006/relationships/chart" Target="../charts/chart6.xml"/></Relationships>
</file>

<file path=ppt/slides/_rels/slide5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chart" Target="../charts/chart9.xml"/></Relationships>
</file>

<file path=ppt/slides/_rels/slide5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6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6.xml"/><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3" Type="http://schemas.openxmlformats.org/officeDocument/2006/relationships/image" Target="../media/image88.emf"/><Relationship Id="rId18" Type="http://schemas.openxmlformats.org/officeDocument/2006/relationships/image" Target="../media/image93.emf"/><Relationship Id="rId26" Type="http://schemas.openxmlformats.org/officeDocument/2006/relationships/image" Target="../media/image101.emf"/><Relationship Id="rId39" Type="http://schemas.openxmlformats.org/officeDocument/2006/relationships/image" Target="../media/image114.emf"/><Relationship Id="rId21" Type="http://schemas.openxmlformats.org/officeDocument/2006/relationships/image" Target="../media/image96.emf"/><Relationship Id="rId34" Type="http://schemas.openxmlformats.org/officeDocument/2006/relationships/image" Target="../media/image109.emf"/><Relationship Id="rId42" Type="http://schemas.openxmlformats.org/officeDocument/2006/relationships/image" Target="../media/image117.emf"/><Relationship Id="rId47" Type="http://schemas.openxmlformats.org/officeDocument/2006/relationships/image" Target="../media/image122.emf"/><Relationship Id="rId50" Type="http://schemas.openxmlformats.org/officeDocument/2006/relationships/image" Target="../media/image125.emf"/><Relationship Id="rId55" Type="http://schemas.openxmlformats.org/officeDocument/2006/relationships/image" Target="../media/image130.emf"/><Relationship Id="rId7" Type="http://schemas.openxmlformats.org/officeDocument/2006/relationships/image" Target="../media/image82.emf"/><Relationship Id="rId2" Type="http://schemas.openxmlformats.org/officeDocument/2006/relationships/notesSlide" Target="../notesSlides/notesSlide70.xml"/><Relationship Id="rId16" Type="http://schemas.openxmlformats.org/officeDocument/2006/relationships/image" Target="../media/image91.emf"/><Relationship Id="rId29" Type="http://schemas.openxmlformats.org/officeDocument/2006/relationships/image" Target="../media/image104.emf"/><Relationship Id="rId11" Type="http://schemas.openxmlformats.org/officeDocument/2006/relationships/image" Target="../media/image86.emf"/><Relationship Id="rId24" Type="http://schemas.openxmlformats.org/officeDocument/2006/relationships/image" Target="../media/image99.emf"/><Relationship Id="rId32" Type="http://schemas.openxmlformats.org/officeDocument/2006/relationships/image" Target="../media/image107.emf"/><Relationship Id="rId37" Type="http://schemas.openxmlformats.org/officeDocument/2006/relationships/image" Target="../media/image112.emf"/><Relationship Id="rId40" Type="http://schemas.openxmlformats.org/officeDocument/2006/relationships/image" Target="../media/image115.emf"/><Relationship Id="rId45" Type="http://schemas.openxmlformats.org/officeDocument/2006/relationships/image" Target="../media/image120.emf"/><Relationship Id="rId53" Type="http://schemas.openxmlformats.org/officeDocument/2006/relationships/image" Target="../media/image128.emf"/><Relationship Id="rId58" Type="http://schemas.openxmlformats.org/officeDocument/2006/relationships/image" Target="../media/image133.emf"/><Relationship Id="rId5" Type="http://schemas.openxmlformats.org/officeDocument/2006/relationships/image" Target="../media/image80.emf"/><Relationship Id="rId19" Type="http://schemas.openxmlformats.org/officeDocument/2006/relationships/image" Target="../media/image94.emf"/><Relationship Id="rId4" Type="http://schemas.openxmlformats.org/officeDocument/2006/relationships/image" Target="../media/image79.emf"/><Relationship Id="rId9" Type="http://schemas.openxmlformats.org/officeDocument/2006/relationships/image" Target="../media/image84.emf"/><Relationship Id="rId14" Type="http://schemas.openxmlformats.org/officeDocument/2006/relationships/image" Target="../media/image89.emf"/><Relationship Id="rId22" Type="http://schemas.openxmlformats.org/officeDocument/2006/relationships/image" Target="../media/image97.emf"/><Relationship Id="rId27" Type="http://schemas.openxmlformats.org/officeDocument/2006/relationships/image" Target="../media/image102.emf"/><Relationship Id="rId30" Type="http://schemas.openxmlformats.org/officeDocument/2006/relationships/image" Target="../media/image105.emf"/><Relationship Id="rId35" Type="http://schemas.openxmlformats.org/officeDocument/2006/relationships/image" Target="../media/image110.emf"/><Relationship Id="rId43" Type="http://schemas.openxmlformats.org/officeDocument/2006/relationships/image" Target="../media/image118.emf"/><Relationship Id="rId48" Type="http://schemas.openxmlformats.org/officeDocument/2006/relationships/image" Target="../media/image123.emf"/><Relationship Id="rId56" Type="http://schemas.openxmlformats.org/officeDocument/2006/relationships/image" Target="../media/image131.emf"/><Relationship Id="rId8" Type="http://schemas.openxmlformats.org/officeDocument/2006/relationships/image" Target="../media/image83.emf"/><Relationship Id="rId51" Type="http://schemas.openxmlformats.org/officeDocument/2006/relationships/image" Target="../media/image126.emf"/><Relationship Id="rId3" Type="http://schemas.openxmlformats.org/officeDocument/2006/relationships/image" Target="../media/image78.emf"/><Relationship Id="rId12" Type="http://schemas.openxmlformats.org/officeDocument/2006/relationships/image" Target="../media/image87.emf"/><Relationship Id="rId17" Type="http://schemas.openxmlformats.org/officeDocument/2006/relationships/image" Target="../media/image92.emf"/><Relationship Id="rId25" Type="http://schemas.openxmlformats.org/officeDocument/2006/relationships/image" Target="../media/image100.emf"/><Relationship Id="rId33" Type="http://schemas.openxmlformats.org/officeDocument/2006/relationships/image" Target="../media/image108.emf"/><Relationship Id="rId38" Type="http://schemas.openxmlformats.org/officeDocument/2006/relationships/image" Target="../media/image113.emf"/><Relationship Id="rId46" Type="http://schemas.openxmlformats.org/officeDocument/2006/relationships/image" Target="../media/image121.emf"/><Relationship Id="rId59" Type="http://schemas.openxmlformats.org/officeDocument/2006/relationships/image" Target="../media/image134.emf"/><Relationship Id="rId20" Type="http://schemas.openxmlformats.org/officeDocument/2006/relationships/image" Target="../media/image95.emf"/><Relationship Id="rId41" Type="http://schemas.openxmlformats.org/officeDocument/2006/relationships/image" Target="../media/image116.emf"/><Relationship Id="rId54" Type="http://schemas.openxmlformats.org/officeDocument/2006/relationships/image" Target="../media/image129.emf"/><Relationship Id="rId1" Type="http://schemas.openxmlformats.org/officeDocument/2006/relationships/slideLayout" Target="../slideLayouts/slideLayout1.xml"/><Relationship Id="rId6" Type="http://schemas.openxmlformats.org/officeDocument/2006/relationships/image" Target="../media/image81.emf"/><Relationship Id="rId15" Type="http://schemas.openxmlformats.org/officeDocument/2006/relationships/image" Target="../media/image90.emf"/><Relationship Id="rId23" Type="http://schemas.openxmlformats.org/officeDocument/2006/relationships/image" Target="../media/image98.emf"/><Relationship Id="rId28" Type="http://schemas.openxmlformats.org/officeDocument/2006/relationships/image" Target="../media/image103.emf"/><Relationship Id="rId36" Type="http://schemas.openxmlformats.org/officeDocument/2006/relationships/image" Target="../media/image111.emf"/><Relationship Id="rId49" Type="http://schemas.openxmlformats.org/officeDocument/2006/relationships/image" Target="../media/image124.emf"/><Relationship Id="rId57" Type="http://schemas.openxmlformats.org/officeDocument/2006/relationships/image" Target="../media/image132.emf"/><Relationship Id="rId10" Type="http://schemas.openxmlformats.org/officeDocument/2006/relationships/image" Target="../media/image85.emf"/><Relationship Id="rId31" Type="http://schemas.openxmlformats.org/officeDocument/2006/relationships/image" Target="../media/image106.emf"/><Relationship Id="rId44" Type="http://schemas.openxmlformats.org/officeDocument/2006/relationships/image" Target="../media/image119.emf"/><Relationship Id="rId52" Type="http://schemas.openxmlformats.org/officeDocument/2006/relationships/image" Target="../media/image127.emf"/><Relationship Id="rId60" Type="http://schemas.openxmlformats.org/officeDocument/2006/relationships/image" Target="../media/image135.emf"/></Relationships>
</file>

<file path=ppt/slides/_rels/slide71.xml.rels><?xml version="1.0" encoding="UTF-8" standalone="yes"?>
<Relationships xmlns="http://schemas.openxmlformats.org/package/2006/relationships"><Relationship Id="rId8" Type="http://schemas.openxmlformats.org/officeDocument/2006/relationships/image" Target="../media/image141.emf"/><Relationship Id="rId13" Type="http://schemas.openxmlformats.org/officeDocument/2006/relationships/image" Target="../media/image146.emf"/><Relationship Id="rId18" Type="http://schemas.openxmlformats.org/officeDocument/2006/relationships/image" Target="../media/image151.emf"/><Relationship Id="rId26" Type="http://schemas.openxmlformats.org/officeDocument/2006/relationships/image" Target="../media/image159.emf"/><Relationship Id="rId3" Type="http://schemas.openxmlformats.org/officeDocument/2006/relationships/image" Target="../media/image136.emf"/><Relationship Id="rId21" Type="http://schemas.openxmlformats.org/officeDocument/2006/relationships/image" Target="../media/image154.emf"/><Relationship Id="rId7" Type="http://schemas.openxmlformats.org/officeDocument/2006/relationships/image" Target="../media/image140.emf"/><Relationship Id="rId12" Type="http://schemas.openxmlformats.org/officeDocument/2006/relationships/image" Target="../media/image145.emf"/><Relationship Id="rId17" Type="http://schemas.openxmlformats.org/officeDocument/2006/relationships/image" Target="../media/image150.emf"/><Relationship Id="rId25" Type="http://schemas.openxmlformats.org/officeDocument/2006/relationships/image" Target="../media/image158.emf"/><Relationship Id="rId2" Type="http://schemas.openxmlformats.org/officeDocument/2006/relationships/notesSlide" Target="../notesSlides/notesSlide71.xml"/><Relationship Id="rId16" Type="http://schemas.openxmlformats.org/officeDocument/2006/relationships/image" Target="../media/image149.emf"/><Relationship Id="rId20" Type="http://schemas.openxmlformats.org/officeDocument/2006/relationships/image" Target="../media/image153.emf"/><Relationship Id="rId1" Type="http://schemas.openxmlformats.org/officeDocument/2006/relationships/slideLayout" Target="../slideLayouts/slideLayout1.xml"/><Relationship Id="rId6" Type="http://schemas.openxmlformats.org/officeDocument/2006/relationships/image" Target="../media/image139.emf"/><Relationship Id="rId11" Type="http://schemas.openxmlformats.org/officeDocument/2006/relationships/image" Target="../media/image144.emf"/><Relationship Id="rId24" Type="http://schemas.openxmlformats.org/officeDocument/2006/relationships/image" Target="../media/image157.emf"/><Relationship Id="rId5" Type="http://schemas.openxmlformats.org/officeDocument/2006/relationships/image" Target="../media/image138.emf"/><Relationship Id="rId15" Type="http://schemas.openxmlformats.org/officeDocument/2006/relationships/image" Target="../media/image148.emf"/><Relationship Id="rId23" Type="http://schemas.openxmlformats.org/officeDocument/2006/relationships/image" Target="../media/image156.emf"/><Relationship Id="rId28" Type="http://schemas.openxmlformats.org/officeDocument/2006/relationships/image" Target="../media/image161.emf"/><Relationship Id="rId10" Type="http://schemas.openxmlformats.org/officeDocument/2006/relationships/image" Target="../media/image143.emf"/><Relationship Id="rId19" Type="http://schemas.openxmlformats.org/officeDocument/2006/relationships/image" Target="../media/image152.emf"/><Relationship Id="rId4" Type="http://schemas.openxmlformats.org/officeDocument/2006/relationships/image" Target="../media/image137.emf"/><Relationship Id="rId9" Type="http://schemas.openxmlformats.org/officeDocument/2006/relationships/image" Target="../media/image142.emf"/><Relationship Id="rId14" Type="http://schemas.openxmlformats.org/officeDocument/2006/relationships/image" Target="../media/image147.emf"/><Relationship Id="rId22" Type="http://schemas.openxmlformats.org/officeDocument/2006/relationships/image" Target="../media/image155.emf"/><Relationship Id="rId27" Type="http://schemas.openxmlformats.org/officeDocument/2006/relationships/image" Target="../media/image160.emf"/></Relationships>
</file>

<file path=ppt/slides/_rels/slide72.xml.rels><?xml version="1.0" encoding="UTF-8" standalone="yes"?>
<Relationships xmlns="http://schemas.openxmlformats.org/package/2006/relationships"><Relationship Id="rId13" Type="http://schemas.openxmlformats.org/officeDocument/2006/relationships/image" Target="../media/image172.emf"/><Relationship Id="rId18" Type="http://schemas.openxmlformats.org/officeDocument/2006/relationships/image" Target="../media/image177.emf"/><Relationship Id="rId26" Type="http://schemas.openxmlformats.org/officeDocument/2006/relationships/image" Target="../media/image185.emf"/><Relationship Id="rId39" Type="http://schemas.openxmlformats.org/officeDocument/2006/relationships/image" Target="../media/image198.emf"/><Relationship Id="rId21" Type="http://schemas.openxmlformats.org/officeDocument/2006/relationships/image" Target="../media/image180.emf"/><Relationship Id="rId34" Type="http://schemas.openxmlformats.org/officeDocument/2006/relationships/image" Target="../media/image193.emf"/><Relationship Id="rId42" Type="http://schemas.openxmlformats.org/officeDocument/2006/relationships/image" Target="../media/image201.emf"/><Relationship Id="rId47" Type="http://schemas.openxmlformats.org/officeDocument/2006/relationships/image" Target="../media/image206.emf"/><Relationship Id="rId50" Type="http://schemas.openxmlformats.org/officeDocument/2006/relationships/image" Target="../media/image209.emf"/><Relationship Id="rId7" Type="http://schemas.openxmlformats.org/officeDocument/2006/relationships/image" Target="../media/image166.emf"/><Relationship Id="rId2" Type="http://schemas.openxmlformats.org/officeDocument/2006/relationships/notesSlide" Target="../notesSlides/notesSlide72.xml"/><Relationship Id="rId16" Type="http://schemas.openxmlformats.org/officeDocument/2006/relationships/image" Target="../media/image175.emf"/><Relationship Id="rId29" Type="http://schemas.openxmlformats.org/officeDocument/2006/relationships/image" Target="../media/image188.emf"/><Relationship Id="rId11" Type="http://schemas.openxmlformats.org/officeDocument/2006/relationships/image" Target="../media/image170.emf"/><Relationship Id="rId24" Type="http://schemas.openxmlformats.org/officeDocument/2006/relationships/image" Target="../media/image183.emf"/><Relationship Id="rId32" Type="http://schemas.openxmlformats.org/officeDocument/2006/relationships/image" Target="../media/image191.emf"/><Relationship Id="rId37" Type="http://schemas.openxmlformats.org/officeDocument/2006/relationships/image" Target="../media/image196.emf"/><Relationship Id="rId40" Type="http://schemas.openxmlformats.org/officeDocument/2006/relationships/image" Target="../media/image199.emf"/><Relationship Id="rId45" Type="http://schemas.openxmlformats.org/officeDocument/2006/relationships/image" Target="../media/image204.emf"/><Relationship Id="rId53" Type="http://schemas.openxmlformats.org/officeDocument/2006/relationships/image" Target="../media/image212.emf"/><Relationship Id="rId5" Type="http://schemas.openxmlformats.org/officeDocument/2006/relationships/image" Target="../media/image164.emf"/><Relationship Id="rId10" Type="http://schemas.openxmlformats.org/officeDocument/2006/relationships/image" Target="../media/image169.emf"/><Relationship Id="rId19" Type="http://schemas.openxmlformats.org/officeDocument/2006/relationships/image" Target="../media/image178.emf"/><Relationship Id="rId31" Type="http://schemas.openxmlformats.org/officeDocument/2006/relationships/image" Target="../media/image190.emf"/><Relationship Id="rId44" Type="http://schemas.openxmlformats.org/officeDocument/2006/relationships/image" Target="../media/image203.emf"/><Relationship Id="rId52" Type="http://schemas.openxmlformats.org/officeDocument/2006/relationships/image" Target="../media/image211.emf"/><Relationship Id="rId4" Type="http://schemas.openxmlformats.org/officeDocument/2006/relationships/image" Target="../media/image163.emf"/><Relationship Id="rId9" Type="http://schemas.openxmlformats.org/officeDocument/2006/relationships/image" Target="../media/image168.emf"/><Relationship Id="rId14" Type="http://schemas.openxmlformats.org/officeDocument/2006/relationships/image" Target="../media/image173.emf"/><Relationship Id="rId22" Type="http://schemas.openxmlformats.org/officeDocument/2006/relationships/image" Target="../media/image181.emf"/><Relationship Id="rId27" Type="http://schemas.openxmlformats.org/officeDocument/2006/relationships/image" Target="../media/image186.emf"/><Relationship Id="rId30" Type="http://schemas.openxmlformats.org/officeDocument/2006/relationships/image" Target="../media/image189.emf"/><Relationship Id="rId35" Type="http://schemas.openxmlformats.org/officeDocument/2006/relationships/image" Target="../media/image194.emf"/><Relationship Id="rId43" Type="http://schemas.openxmlformats.org/officeDocument/2006/relationships/image" Target="../media/image202.emf"/><Relationship Id="rId48" Type="http://schemas.openxmlformats.org/officeDocument/2006/relationships/image" Target="../media/image207.emf"/><Relationship Id="rId8" Type="http://schemas.openxmlformats.org/officeDocument/2006/relationships/image" Target="../media/image167.emf"/><Relationship Id="rId51" Type="http://schemas.openxmlformats.org/officeDocument/2006/relationships/image" Target="../media/image210.emf"/><Relationship Id="rId3" Type="http://schemas.openxmlformats.org/officeDocument/2006/relationships/image" Target="../media/image162.emf"/><Relationship Id="rId12" Type="http://schemas.openxmlformats.org/officeDocument/2006/relationships/image" Target="../media/image171.emf"/><Relationship Id="rId17" Type="http://schemas.openxmlformats.org/officeDocument/2006/relationships/image" Target="../media/image176.emf"/><Relationship Id="rId25" Type="http://schemas.openxmlformats.org/officeDocument/2006/relationships/image" Target="../media/image184.emf"/><Relationship Id="rId33" Type="http://schemas.openxmlformats.org/officeDocument/2006/relationships/image" Target="../media/image192.emf"/><Relationship Id="rId38" Type="http://schemas.openxmlformats.org/officeDocument/2006/relationships/image" Target="../media/image197.emf"/><Relationship Id="rId46" Type="http://schemas.openxmlformats.org/officeDocument/2006/relationships/image" Target="../media/image205.emf"/><Relationship Id="rId20" Type="http://schemas.openxmlformats.org/officeDocument/2006/relationships/image" Target="../media/image179.emf"/><Relationship Id="rId41" Type="http://schemas.openxmlformats.org/officeDocument/2006/relationships/image" Target="../media/image200.emf"/><Relationship Id="rId54" Type="http://schemas.openxmlformats.org/officeDocument/2006/relationships/image" Target="../media/image213.emf"/><Relationship Id="rId1" Type="http://schemas.openxmlformats.org/officeDocument/2006/relationships/slideLayout" Target="../slideLayouts/slideLayout1.xml"/><Relationship Id="rId6" Type="http://schemas.openxmlformats.org/officeDocument/2006/relationships/image" Target="../media/image165.emf"/><Relationship Id="rId15" Type="http://schemas.openxmlformats.org/officeDocument/2006/relationships/image" Target="../media/image174.emf"/><Relationship Id="rId23" Type="http://schemas.openxmlformats.org/officeDocument/2006/relationships/image" Target="../media/image182.emf"/><Relationship Id="rId28" Type="http://schemas.openxmlformats.org/officeDocument/2006/relationships/image" Target="../media/image187.emf"/><Relationship Id="rId36" Type="http://schemas.openxmlformats.org/officeDocument/2006/relationships/image" Target="../media/image195.emf"/><Relationship Id="rId49" Type="http://schemas.openxmlformats.org/officeDocument/2006/relationships/image" Target="../media/image208.emf"/></Relationships>
</file>

<file path=ppt/slides/_rels/slide73.xml.rels><?xml version="1.0" encoding="UTF-8" standalone="yes"?>
<Relationships xmlns="http://schemas.openxmlformats.org/package/2006/relationships"><Relationship Id="rId8" Type="http://schemas.openxmlformats.org/officeDocument/2006/relationships/image" Target="../media/image219.emf"/><Relationship Id="rId13" Type="http://schemas.openxmlformats.org/officeDocument/2006/relationships/image" Target="../media/image224.emf"/><Relationship Id="rId18" Type="http://schemas.openxmlformats.org/officeDocument/2006/relationships/image" Target="../media/image229.emf"/><Relationship Id="rId26" Type="http://schemas.openxmlformats.org/officeDocument/2006/relationships/image" Target="../media/image237.emf"/><Relationship Id="rId3" Type="http://schemas.openxmlformats.org/officeDocument/2006/relationships/image" Target="../media/image214.emf"/><Relationship Id="rId21" Type="http://schemas.openxmlformats.org/officeDocument/2006/relationships/image" Target="../media/image232.emf"/><Relationship Id="rId7" Type="http://schemas.openxmlformats.org/officeDocument/2006/relationships/image" Target="../media/image218.emf"/><Relationship Id="rId12" Type="http://schemas.openxmlformats.org/officeDocument/2006/relationships/image" Target="../media/image223.emf"/><Relationship Id="rId17" Type="http://schemas.openxmlformats.org/officeDocument/2006/relationships/image" Target="../media/image228.emf"/><Relationship Id="rId25" Type="http://schemas.openxmlformats.org/officeDocument/2006/relationships/image" Target="../media/image236.emf"/><Relationship Id="rId2" Type="http://schemas.openxmlformats.org/officeDocument/2006/relationships/notesSlide" Target="../notesSlides/notesSlide73.xml"/><Relationship Id="rId16" Type="http://schemas.openxmlformats.org/officeDocument/2006/relationships/image" Target="../media/image227.emf"/><Relationship Id="rId20" Type="http://schemas.openxmlformats.org/officeDocument/2006/relationships/image" Target="../media/image231.emf"/><Relationship Id="rId29" Type="http://schemas.openxmlformats.org/officeDocument/2006/relationships/image" Target="../media/image240.emf"/><Relationship Id="rId1" Type="http://schemas.openxmlformats.org/officeDocument/2006/relationships/slideLayout" Target="../slideLayouts/slideLayout1.xml"/><Relationship Id="rId6" Type="http://schemas.openxmlformats.org/officeDocument/2006/relationships/image" Target="../media/image217.emf"/><Relationship Id="rId11" Type="http://schemas.openxmlformats.org/officeDocument/2006/relationships/image" Target="../media/image222.emf"/><Relationship Id="rId24" Type="http://schemas.openxmlformats.org/officeDocument/2006/relationships/image" Target="../media/image235.emf"/><Relationship Id="rId5" Type="http://schemas.openxmlformats.org/officeDocument/2006/relationships/image" Target="../media/image216.emf"/><Relationship Id="rId15" Type="http://schemas.openxmlformats.org/officeDocument/2006/relationships/image" Target="../media/image226.emf"/><Relationship Id="rId23" Type="http://schemas.openxmlformats.org/officeDocument/2006/relationships/image" Target="../media/image234.emf"/><Relationship Id="rId28" Type="http://schemas.openxmlformats.org/officeDocument/2006/relationships/image" Target="../media/image239.emf"/><Relationship Id="rId10" Type="http://schemas.openxmlformats.org/officeDocument/2006/relationships/image" Target="../media/image221.emf"/><Relationship Id="rId19" Type="http://schemas.openxmlformats.org/officeDocument/2006/relationships/image" Target="../media/image230.emf"/><Relationship Id="rId4" Type="http://schemas.openxmlformats.org/officeDocument/2006/relationships/image" Target="../media/image215.emf"/><Relationship Id="rId9" Type="http://schemas.openxmlformats.org/officeDocument/2006/relationships/image" Target="../media/image220.emf"/><Relationship Id="rId14" Type="http://schemas.openxmlformats.org/officeDocument/2006/relationships/image" Target="../media/image225.emf"/><Relationship Id="rId22" Type="http://schemas.openxmlformats.org/officeDocument/2006/relationships/image" Target="../media/image233.emf"/><Relationship Id="rId27" Type="http://schemas.openxmlformats.org/officeDocument/2006/relationships/image" Target="../media/image238.emf"/></Relationships>
</file>

<file path=ppt/slides/_rels/slide74.xml.rels><?xml version="1.0" encoding="UTF-8" standalone="yes"?>
<Relationships xmlns="http://schemas.openxmlformats.org/package/2006/relationships"><Relationship Id="rId8" Type="http://schemas.openxmlformats.org/officeDocument/2006/relationships/image" Target="../media/image246.emf"/><Relationship Id="rId13" Type="http://schemas.openxmlformats.org/officeDocument/2006/relationships/image" Target="../media/image251.emf"/><Relationship Id="rId18" Type="http://schemas.openxmlformats.org/officeDocument/2006/relationships/image" Target="../media/image256.emf"/><Relationship Id="rId3" Type="http://schemas.openxmlformats.org/officeDocument/2006/relationships/image" Target="../media/image241.emf"/><Relationship Id="rId21" Type="http://schemas.openxmlformats.org/officeDocument/2006/relationships/image" Target="../media/image259.emf"/><Relationship Id="rId7" Type="http://schemas.openxmlformats.org/officeDocument/2006/relationships/image" Target="../media/image245.emf"/><Relationship Id="rId12" Type="http://schemas.openxmlformats.org/officeDocument/2006/relationships/image" Target="../media/image250.emf"/><Relationship Id="rId17" Type="http://schemas.openxmlformats.org/officeDocument/2006/relationships/image" Target="../media/image255.emf"/><Relationship Id="rId2" Type="http://schemas.openxmlformats.org/officeDocument/2006/relationships/notesSlide" Target="../notesSlides/notesSlide74.xml"/><Relationship Id="rId16" Type="http://schemas.openxmlformats.org/officeDocument/2006/relationships/image" Target="../media/image254.emf"/><Relationship Id="rId20" Type="http://schemas.openxmlformats.org/officeDocument/2006/relationships/image" Target="../media/image258.emf"/><Relationship Id="rId1" Type="http://schemas.openxmlformats.org/officeDocument/2006/relationships/slideLayout" Target="../slideLayouts/slideLayout1.xml"/><Relationship Id="rId6" Type="http://schemas.openxmlformats.org/officeDocument/2006/relationships/image" Target="../media/image244.emf"/><Relationship Id="rId11" Type="http://schemas.openxmlformats.org/officeDocument/2006/relationships/image" Target="../media/image249.emf"/><Relationship Id="rId24" Type="http://schemas.openxmlformats.org/officeDocument/2006/relationships/image" Target="../media/image262.emf"/><Relationship Id="rId5" Type="http://schemas.openxmlformats.org/officeDocument/2006/relationships/image" Target="../media/image243.emf"/><Relationship Id="rId15" Type="http://schemas.openxmlformats.org/officeDocument/2006/relationships/image" Target="../media/image253.emf"/><Relationship Id="rId23" Type="http://schemas.openxmlformats.org/officeDocument/2006/relationships/image" Target="../media/image261.emf"/><Relationship Id="rId10" Type="http://schemas.openxmlformats.org/officeDocument/2006/relationships/image" Target="../media/image248.emf"/><Relationship Id="rId19" Type="http://schemas.openxmlformats.org/officeDocument/2006/relationships/image" Target="../media/image257.emf"/><Relationship Id="rId4" Type="http://schemas.openxmlformats.org/officeDocument/2006/relationships/image" Target="../media/image242.emf"/><Relationship Id="rId9" Type="http://schemas.openxmlformats.org/officeDocument/2006/relationships/image" Target="../media/image247.emf"/><Relationship Id="rId14" Type="http://schemas.openxmlformats.org/officeDocument/2006/relationships/image" Target="../media/image252.emf"/><Relationship Id="rId22" Type="http://schemas.openxmlformats.org/officeDocument/2006/relationships/image" Target="../media/image260.emf"/></Relationships>
</file>

<file path=ppt/slides/_rels/slide75.xml.rels><?xml version="1.0" encoding="UTF-8" standalone="yes"?>
<Relationships xmlns="http://schemas.openxmlformats.org/package/2006/relationships"><Relationship Id="rId13" Type="http://schemas.openxmlformats.org/officeDocument/2006/relationships/image" Target="../media/image273.emf"/><Relationship Id="rId18" Type="http://schemas.openxmlformats.org/officeDocument/2006/relationships/image" Target="../media/image278.emf"/><Relationship Id="rId26" Type="http://schemas.openxmlformats.org/officeDocument/2006/relationships/image" Target="../media/image286.emf"/><Relationship Id="rId39" Type="http://schemas.openxmlformats.org/officeDocument/2006/relationships/image" Target="../media/image299.emf"/><Relationship Id="rId21" Type="http://schemas.openxmlformats.org/officeDocument/2006/relationships/image" Target="../media/image281.emf"/><Relationship Id="rId34" Type="http://schemas.openxmlformats.org/officeDocument/2006/relationships/image" Target="../media/image294.emf"/><Relationship Id="rId42" Type="http://schemas.openxmlformats.org/officeDocument/2006/relationships/image" Target="../media/image302.emf"/><Relationship Id="rId47" Type="http://schemas.openxmlformats.org/officeDocument/2006/relationships/image" Target="../media/image307.emf"/><Relationship Id="rId50" Type="http://schemas.openxmlformats.org/officeDocument/2006/relationships/image" Target="../media/image310.emf"/><Relationship Id="rId7" Type="http://schemas.openxmlformats.org/officeDocument/2006/relationships/image" Target="../media/image267.emf"/><Relationship Id="rId2" Type="http://schemas.openxmlformats.org/officeDocument/2006/relationships/notesSlide" Target="../notesSlides/notesSlide75.xml"/><Relationship Id="rId16" Type="http://schemas.openxmlformats.org/officeDocument/2006/relationships/image" Target="../media/image276.emf"/><Relationship Id="rId29" Type="http://schemas.openxmlformats.org/officeDocument/2006/relationships/image" Target="../media/image289.emf"/><Relationship Id="rId11" Type="http://schemas.openxmlformats.org/officeDocument/2006/relationships/image" Target="../media/image271.emf"/><Relationship Id="rId24" Type="http://schemas.openxmlformats.org/officeDocument/2006/relationships/image" Target="../media/image284.emf"/><Relationship Id="rId32" Type="http://schemas.openxmlformats.org/officeDocument/2006/relationships/image" Target="../media/image292.emf"/><Relationship Id="rId37" Type="http://schemas.openxmlformats.org/officeDocument/2006/relationships/image" Target="../media/image297.emf"/><Relationship Id="rId40" Type="http://schemas.openxmlformats.org/officeDocument/2006/relationships/image" Target="../media/image300.emf"/><Relationship Id="rId45" Type="http://schemas.openxmlformats.org/officeDocument/2006/relationships/image" Target="../media/image305.emf"/><Relationship Id="rId5" Type="http://schemas.openxmlformats.org/officeDocument/2006/relationships/image" Target="../media/image265.emf"/><Relationship Id="rId15" Type="http://schemas.openxmlformats.org/officeDocument/2006/relationships/image" Target="../media/image275.emf"/><Relationship Id="rId23" Type="http://schemas.openxmlformats.org/officeDocument/2006/relationships/image" Target="../media/image283.emf"/><Relationship Id="rId28" Type="http://schemas.openxmlformats.org/officeDocument/2006/relationships/image" Target="../media/image288.emf"/><Relationship Id="rId36" Type="http://schemas.openxmlformats.org/officeDocument/2006/relationships/image" Target="../media/image296.emf"/><Relationship Id="rId49" Type="http://schemas.openxmlformats.org/officeDocument/2006/relationships/image" Target="../media/image309.emf"/><Relationship Id="rId10" Type="http://schemas.openxmlformats.org/officeDocument/2006/relationships/image" Target="../media/image270.emf"/><Relationship Id="rId19" Type="http://schemas.openxmlformats.org/officeDocument/2006/relationships/image" Target="../media/image279.emf"/><Relationship Id="rId31" Type="http://schemas.openxmlformats.org/officeDocument/2006/relationships/image" Target="../media/image291.emf"/><Relationship Id="rId44" Type="http://schemas.openxmlformats.org/officeDocument/2006/relationships/image" Target="../media/image304.emf"/><Relationship Id="rId4" Type="http://schemas.openxmlformats.org/officeDocument/2006/relationships/image" Target="../media/image264.emf"/><Relationship Id="rId9" Type="http://schemas.openxmlformats.org/officeDocument/2006/relationships/image" Target="../media/image269.emf"/><Relationship Id="rId14" Type="http://schemas.openxmlformats.org/officeDocument/2006/relationships/image" Target="../media/image274.emf"/><Relationship Id="rId22" Type="http://schemas.openxmlformats.org/officeDocument/2006/relationships/image" Target="../media/image282.emf"/><Relationship Id="rId27" Type="http://schemas.openxmlformats.org/officeDocument/2006/relationships/image" Target="../media/image287.emf"/><Relationship Id="rId30" Type="http://schemas.openxmlformats.org/officeDocument/2006/relationships/image" Target="../media/image290.emf"/><Relationship Id="rId35" Type="http://schemas.openxmlformats.org/officeDocument/2006/relationships/image" Target="../media/image295.emf"/><Relationship Id="rId43" Type="http://schemas.openxmlformats.org/officeDocument/2006/relationships/image" Target="../media/image303.emf"/><Relationship Id="rId48" Type="http://schemas.openxmlformats.org/officeDocument/2006/relationships/image" Target="../media/image308.emf"/><Relationship Id="rId8" Type="http://schemas.openxmlformats.org/officeDocument/2006/relationships/image" Target="../media/image268.emf"/><Relationship Id="rId3" Type="http://schemas.openxmlformats.org/officeDocument/2006/relationships/image" Target="../media/image263.emf"/><Relationship Id="rId12" Type="http://schemas.openxmlformats.org/officeDocument/2006/relationships/image" Target="../media/image272.emf"/><Relationship Id="rId17" Type="http://schemas.openxmlformats.org/officeDocument/2006/relationships/image" Target="../media/image277.emf"/><Relationship Id="rId25" Type="http://schemas.openxmlformats.org/officeDocument/2006/relationships/image" Target="../media/image285.emf"/><Relationship Id="rId33" Type="http://schemas.openxmlformats.org/officeDocument/2006/relationships/image" Target="../media/image293.emf"/><Relationship Id="rId38" Type="http://schemas.openxmlformats.org/officeDocument/2006/relationships/image" Target="../media/image298.emf"/><Relationship Id="rId46" Type="http://schemas.openxmlformats.org/officeDocument/2006/relationships/image" Target="../media/image306.emf"/><Relationship Id="rId20" Type="http://schemas.openxmlformats.org/officeDocument/2006/relationships/image" Target="../media/image280.emf"/><Relationship Id="rId41" Type="http://schemas.openxmlformats.org/officeDocument/2006/relationships/image" Target="../media/image301.emf"/><Relationship Id="rId1" Type="http://schemas.openxmlformats.org/officeDocument/2006/relationships/slideLayout" Target="../slideLayouts/slideLayout1.xml"/><Relationship Id="rId6" Type="http://schemas.openxmlformats.org/officeDocument/2006/relationships/image" Target="../media/image266.emf"/></Relationships>
</file>

<file path=ppt/slides/_rels/slide76.xml.rels><?xml version="1.0" encoding="UTF-8" standalone="yes"?>
<Relationships xmlns="http://schemas.openxmlformats.org/package/2006/relationships"><Relationship Id="rId13" Type="http://schemas.openxmlformats.org/officeDocument/2006/relationships/image" Target="../media/image321.emf"/><Relationship Id="rId18" Type="http://schemas.openxmlformats.org/officeDocument/2006/relationships/image" Target="../media/image326.emf"/><Relationship Id="rId26" Type="http://schemas.openxmlformats.org/officeDocument/2006/relationships/image" Target="../media/image334.emf"/><Relationship Id="rId39" Type="http://schemas.openxmlformats.org/officeDocument/2006/relationships/image" Target="../media/image347.emf"/><Relationship Id="rId21" Type="http://schemas.openxmlformats.org/officeDocument/2006/relationships/image" Target="../media/image329.emf"/><Relationship Id="rId34" Type="http://schemas.openxmlformats.org/officeDocument/2006/relationships/image" Target="../media/image342.emf"/><Relationship Id="rId42" Type="http://schemas.openxmlformats.org/officeDocument/2006/relationships/image" Target="../media/image350.emf"/><Relationship Id="rId47" Type="http://schemas.openxmlformats.org/officeDocument/2006/relationships/image" Target="../media/image355.emf"/><Relationship Id="rId50" Type="http://schemas.openxmlformats.org/officeDocument/2006/relationships/image" Target="../media/image358.emf"/><Relationship Id="rId55" Type="http://schemas.openxmlformats.org/officeDocument/2006/relationships/image" Target="../media/image363.emf"/><Relationship Id="rId7" Type="http://schemas.openxmlformats.org/officeDocument/2006/relationships/image" Target="../media/image315.emf"/><Relationship Id="rId2" Type="http://schemas.openxmlformats.org/officeDocument/2006/relationships/notesSlide" Target="../notesSlides/notesSlide76.xml"/><Relationship Id="rId16" Type="http://schemas.openxmlformats.org/officeDocument/2006/relationships/image" Target="../media/image324.emf"/><Relationship Id="rId29" Type="http://schemas.openxmlformats.org/officeDocument/2006/relationships/image" Target="../media/image337.emf"/><Relationship Id="rId11" Type="http://schemas.openxmlformats.org/officeDocument/2006/relationships/image" Target="../media/image319.emf"/><Relationship Id="rId24" Type="http://schemas.openxmlformats.org/officeDocument/2006/relationships/image" Target="../media/image332.emf"/><Relationship Id="rId32" Type="http://schemas.openxmlformats.org/officeDocument/2006/relationships/image" Target="../media/image340.emf"/><Relationship Id="rId37" Type="http://schemas.openxmlformats.org/officeDocument/2006/relationships/image" Target="../media/image345.emf"/><Relationship Id="rId40" Type="http://schemas.openxmlformats.org/officeDocument/2006/relationships/image" Target="../media/image348.emf"/><Relationship Id="rId45" Type="http://schemas.openxmlformats.org/officeDocument/2006/relationships/image" Target="../media/image353.emf"/><Relationship Id="rId53" Type="http://schemas.openxmlformats.org/officeDocument/2006/relationships/image" Target="../media/image361.emf"/><Relationship Id="rId5" Type="http://schemas.openxmlformats.org/officeDocument/2006/relationships/image" Target="../media/image313.emf"/><Relationship Id="rId10" Type="http://schemas.openxmlformats.org/officeDocument/2006/relationships/image" Target="../media/image318.emf"/><Relationship Id="rId19" Type="http://schemas.openxmlformats.org/officeDocument/2006/relationships/image" Target="../media/image327.emf"/><Relationship Id="rId31" Type="http://schemas.openxmlformats.org/officeDocument/2006/relationships/image" Target="../media/image339.emf"/><Relationship Id="rId44" Type="http://schemas.openxmlformats.org/officeDocument/2006/relationships/image" Target="../media/image352.emf"/><Relationship Id="rId52" Type="http://schemas.openxmlformats.org/officeDocument/2006/relationships/image" Target="../media/image360.emf"/><Relationship Id="rId4" Type="http://schemas.openxmlformats.org/officeDocument/2006/relationships/image" Target="../media/image312.emf"/><Relationship Id="rId9" Type="http://schemas.openxmlformats.org/officeDocument/2006/relationships/image" Target="../media/image317.emf"/><Relationship Id="rId14" Type="http://schemas.openxmlformats.org/officeDocument/2006/relationships/image" Target="../media/image322.emf"/><Relationship Id="rId22" Type="http://schemas.openxmlformats.org/officeDocument/2006/relationships/image" Target="../media/image330.emf"/><Relationship Id="rId27" Type="http://schemas.openxmlformats.org/officeDocument/2006/relationships/image" Target="../media/image335.emf"/><Relationship Id="rId30" Type="http://schemas.openxmlformats.org/officeDocument/2006/relationships/image" Target="../media/image338.emf"/><Relationship Id="rId35" Type="http://schemas.openxmlformats.org/officeDocument/2006/relationships/image" Target="../media/image343.emf"/><Relationship Id="rId43" Type="http://schemas.openxmlformats.org/officeDocument/2006/relationships/image" Target="../media/image351.emf"/><Relationship Id="rId48" Type="http://schemas.openxmlformats.org/officeDocument/2006/relationships/image" Target="../media/image356.emf"/><Relationship Id="rId56" Type="http://schemas.openxmlformats.org/officeDocument/2006/relationships/image" Target="../media/image364.emf"/><Relationship Id="rId8" Type="http://schemas.openxmlformats.org/officeDocument/2006/relationships/image" Target="../media/image316.emf"/><Relationship Id="rId51" Type="http://schemas.openxmlformats.org/officeDocument/2006/relationships/image" Target="../media/image359.emf"/><Relationship Id="rId3" Type="http://schemas.openxmlformats.org/officeDocument/2006/relationships/image" Target="../media/image311.emf"/><Relationship Id="rId12" Type="http://schemas.openxmlformats.org/officeDocument/2006/relationships/image" Target="../media/image320.emf"/><Relationship Id="rId17" Type="http://schemas.openxmlformats.org/officeDocument/2006/relationships/image" Target="../media/image325.emf"/><Relationship Id="rId25" Type="http://schemas.openxmlformats.org/officeDocument/2006/relationships/image" Target="../media/image333.emf"/><Relationship Id="rId33" Type="http://schemas.openxmlformats.org/officeDocument/2006/relationships/image" Target="../media/image341.emf"/><Relationship Id="rId38" Type="http://schemas.openxmlformats.org/officeDocument/2006/relationships/image" Target="../media/image346.emf"/><Relationship Id="rId46" Type="http://schemas.openxmlformats.org/officeDocument/2006/relationships/image" Target="../media/image354.emf"/><Relationship Id="rId20" Type="http://schemas.openxmlformats.org/officeDocument/2006/relationships/image" Target="../media/image328.emf"/><Relationship Id="rId41" Type="http://schemas.openxmlformats.org/officeDocument/2006/relationships/image" Target="../media/image349.emf"/><Relationship Id="rId54" Type="http://schemas.openxmlformats.org/officeDocument/2006/relationships/image" Target="../media/image362.emf"/><Relationship Id="rId1" Type="http://schemas.openxmlformats.org/officeDocument/2006/relationships/slideLayout" Target="../slideLayouts/slideLayout1.xml"/><Relationship Id="rId6" Type="http://schemas.openxmlformats.org/officeDocument/2006/relationships/image" Target="../media/image314.emf"/><Relationship Id="rId15" Type="http://schemas.openxmlformats.org/officeDocument/2006/relationships/image" Target="../media/image323.emf"/><Relationship Id="rId23" Type="http://schemas.openxmlformats.org/officeDocument/2006/relationships/image" Target="../media/image331.emf"/><Relationship Id="rId28" Type="http://schemas.openxmlformats.org/officeDocument/2006/relationships/image" Target="../media/image336.emf"/><Relationship Id="rId36" Type="http://schemas.openxmlformats.org/officeDocument/2006/relationships/image" Target="../media/image344.emf"/><Relationship Id="rId49" Type="http://schemas.openxmlformats.org/officeDocument/2006/relationships/image" Target="../media/image357.emf"/></Relationships>
</file>

<file path=ppt/slides/_rels/slide77.xml.rels><?xml version="1.0" encoding="UTF-8" standalone="yes"?>
<Relationships xmlns="http://schemas.openxmlformats.org/package/2006/relationships"><Relationship Id="rId26" Type="http://schemas.openxmlformats.org/officeDocument/2006/relationships/image" Target="../media/image388.emf"/><Relationship Id="rId21" Type="http://schemas.openxmlformats.org/officeDocument/2006/relationships/image" Target="../media/image383.emf"/><Relationship Id="rId42" Type="http://schemas.openxmlformats.org/officeDocument/2006/relationships/image" Target="../media/image404.emf"/><Relationship Id="rId47" Type="http://schemas.openxmlformats.org/officeDocument/2006/relationships/image" Target="../media/image409.emf"/><Relationship Id="rId63" Type="http://schemas.openxmlformats.org/officeDocument/2006/relationships/image" Target="../media/image425.emf"/><Relationship Id="rId68" Type="http://schemas.openxmlformats.org/officeDocument/2006/relationships/image" Target="../media/image430.emf"/><Relationship Id="rId84" Type="http://schemas.openxmlformats.org/officeDocument/2006/relationships/image" Target="../media/image446.emf"/><Relationship Id="rId16" Type="http://schemas.openxmlformats.org/officeDocument/2006/relationships/image" Target="../media/image378.emf"/><Relationship Id="rId11" Type="http://schemas.openxmlformats.org/officeDocument/2006/relationships/image" Target="../media/image373.emf"/><Relationship Id="rId32" Type="http://schemas.openxmlformats.org/officeDocument/2006/relationships/image" Target="../media/image394.emf"/><Relationship Id="rId37" Type="http://schemas.openxmlformats.org/officeDocument/2006/relationships/image" Target="../media/image399.emf"/><Relationship Id="rId53" Type="http://schemas.openxmlformats.org/officeDocument/2006/relationships/image" Target="../media/image415.emf"/><Relationship Id="rId58" Type="http://schemas.openxmlformats.org/officeDocument/2006/relationships/image" Target="../media/image420.emf"/><Relationship Id="rId74" Type="http://schemas.openxmlformats.org/officeDocument/2006/relationships/image" Target="../media/image436.emf"/><Relationship Id="rId79" Type="http://schemas.openxmlformats.org/officeDocument/2006/relationships/image" Target="../media/image441.emf"/><Relationship Id="rId5" Type="http://schemas.openxmlformats.org/officeDocument/2006/relationships/image" Target="../media/image367.emf"/><Relationship Id="rId19" Type="http://schemas.openxmlformats.org/officeDocument/2006/relationships/image" Target="../media/image381.emf"/><Relationship Id="rId14" Type="http://schemas.openxmlformats.org/officeDocument/2006/relationships/image" Target="../media/image376.emf"/><Relationship Id="rId22" Type="http://schemas.openxmlformats.org/officeDocument/2006/relationships/image" Target="../media/image384.emf"/><Relationship Id="rId27" Type="http://schemas.openxmlformats.org/officeDocument/2006/relationships/image" Target="../media/image389.emf"/><Relationship Id="rId30" Type="http://schemas.openxmlformats.org/officeDocument/2006/relationships/image" Target="../media/image392.emf"/><Relationship Id="rId35" Type="http://schemas.openxmlformats.org/officeDocument/2006/relationships/image" Target="../media/image397.emf"/><Relationship Id="rId43" Type="http://schemas.openxmlformats.org/officeDocument/2006/relationships/image" Target="../media/image405.emf"/><Relationship Id="rId48" Type="http://schemas.openxmlformats.org/officeDocument/2006/relationships/image" Target="../media/image410.emf"/><Relationship Id="rId56" Type="http://schemas.openxmlformats.org/officeDocument/2006/relationships/image" Target="../media/image418.emf"/><Relationship Id="rId64" Type="http://schemas.openxmlformats.org/officeDocument/2006/relationships/image" Target="../media/image426.emf"/><Relationship Id="rId69" Type="http://schemas.openxmlformats.org/officeDocument/2006/relationships/image" Target="../media/image431.emf"/><Relationship Id="rId77" Type="http://schemas.openxmlformats.org/officeDocument/2006/relationships/image" Target="../media/image439.emf"/><Relationship Id="rId8" Type="http://schemas.openxmlformats.org/officeDocument/2006/relationships/image" Target="../media/image370.emf"/><Relationship Id="rId51" Type="http://schemas.openxmlformats.org/officeDocument/2006/relationships/image" Target="../media/image413.emf"/><Relationship Id="rId72" Type="http://schemas.openxmlformats.org/officeDocument/2006/relationships/image" Target="../media/image434.emf"/><Relationship Id="rId80" Type="http://schemas.openxmlformats.org/officeDocument/2006/relationships/image" Target="../media/image442.emf"/><Relationship Id="rId85" Type="http://schemas.openxmlformats.org/officeDocument/2006/relationships/image" Target="../media/image447.emf"/><Relationship Id="rId3" Type="http://schemas.openxmlformats.org/officeDocument/2006/relationships/image" Target="../media/image365.emf"/><Relationship Id="rId12" Type="http://schemas.openxmlformats.org/officeDocument/2006/relationships/image" Target="../media/image374.emf"/><Relationship Id="rId17" Type="http://schemas.openxmlformats.org/officeDocument/2006/relationships/image" Target="../media/image379.emf"/><Relationship Id="rId25" Type="http://schemas.openxmlformats.org/officeDocument/2006/relationships/image" Target="../media/image387.emf"/><Relationship Id="rId33" Type="http://schemas.openxmlformats.org/officeDocument/2006/relationships/image" Target="../media/image395.emf"/><Relationship Id="rId38" Type="http://schemas.openxmlformats.org/officeDocument/2006/relationships/image" Target="../media/image400.emf"/><Relationship Id="rId46" Type="http://schemas.openxmlformats.org/officeDocument/2006/relationships/image" Target="../media/image408.emf"/><Relationship Id="rId59" Type="http://schemas.openxmlformats.org/officeDocument/2006/relationships/image" Target="../media/image421.emf"/><Relationship Id="rId67" Type="http://schemas.openxmlformats.org/officeDocument/2006/relationships/image" Target="../media/image429.emf"/><Relationship Id="rId20" Type="http://schemas.openxmlformats.org/officeDocument/2006/relationships/image" Target="../media/image382.emf"/><Relationship Id="rId41" Type="http://schemas.openxmlformats.org/officeDocument/2006/relationships/image" Target="../media/image403.emf"/><Relationship Id="rId54" Type="http://schemas.openxmlformats.org/officeDocument/2006/relationships/image" Target="../media/image416.emf"/><Relationship Id="rId62" Type="http://schemas.openxmlformats.org/officeDocument/2006/relationships/image" Target="../media/image424.emf"/><Relationship Id="rId70" Type="http://schemas.openxmlformats.org/officeDocument/2006/relationships/image" Target="../media/image432.emf"/><Relationship Id="rId75" Type="http://schemas.openxmlformats.org/officeDocument/2006/relationships/image" Target="../media/image437.emf"/><Relationship Id="rId83" Type="http://schemas.openxmlformats.org/officeDocument/2006/relationships/image" Target="../media/image445.emf"/><Relationship Id="rId1" Type="http://schemas.openxmlformats.org/officeDocument/2006/relationships/slideLayout" Target="../slideLayouts/slideLayout1.xml"/><Relationship Id="rId6" Type="http://schemas.openxmlformats.org/officeDocument/2006/relationships/image" Target="../media/image368.emf"/><Relationship Id="rId15" Type="http://schemas.openxmlformats.org/officeDocument/2006/relationships/image" Target="../media/image377.emf"/><Relationship Id="rId23" Type="http://schemas.openxmlformats.org/officeDocument/2006/relationships/image" Target="../media/image385.emf"/><Relationship Id="rId28" Type="http://schemas.openxmlformats.org/officeDocument/2006/relationships/image" Target="../media/image390.emf"/><Relationship Id="rId36" Type="http://schemas.openxmlformats.org/officeDocument/2006/relationships/image" Target="../media/image398.emf"/><Relationship Id="rId49" Type="http://schemas.openxmlformats.org/officeDocument/2006/relationships/image" Target="../media/image411.emf"/><Relationship Id="rId57" Type="http://schemas.openxmlformats.org/officeDocument/2006/relationships/image" Target="../media/image419.emf"/><Relationship Id="rId10" Type="http://schemas.openxmlformats.org/officeDocument/2006/relationships/image" Target="../media/image372.emf"/><Relationship Id="rId31" Type="http://schemas.openxmlformats.org/officeDocument/2006/relationships/image" Target="../media/image393.emf"/><Relationship Id="rId44" Type="http://schemas.openxmlformats.org/officeDocument/2006/relationships/image" Target="../media/image406.emf"/><Relationship Id="rId52" Type="http://schemas.openxmlformats.org/officeDocument/2006/relationships/image" Target="../media/image414.emf"/><Relationship Id="rId60" Type="http://schemas.openxmlformats.org/officeDocument/2006/relationships/image" Target="../media/image422.emf"/><Relationship Id="rId65" Type="http://schemas.openxmlformats.org/officeDocument/2006/relationships/image" Target="../media/image427.emf"/><Relationship Id="rId73" Type="http://schemas.openxmlformats.org/officeDocument/2006/relationships/image" Target="../media/image435.emf"/><Relationship Id="rId78" Type="http://schemas.openxmlformats.org/officeDocument/2006/relationships/image" Target="../media/image440.emf"/><Relationship Id="rId81" Type="http://schemas.openxmlformats.org/officeDocument/2006/relationships/image" Target="../media/image443.emf"/><Relationship Id="rId86" Type="http://schemas.openxmlformats.org/officeDocument/2006/relationships/image" Target="../media/image448.emf"/><Relationship Id="rId4" Type="http://schemas.openxmlformats.org/officeDocument/2006/relationships/image" Target="../media/image366.emf"/><Relationship Id="rId9" Type="http://schemas.openxmlformats.org/officeDocument/2006/relationships/image" Target="../media/image371.emf"/><Relationship Id="rId13" Type="http://schemas.openxmlformats.org/officeDocument/2006/relationships/image" Target="../media/image375.emf"/><Relationship Id="rId18" Type="http://schemas.openxmlformats.org/officeDocument/2006/relationships/image" Target="../media/image380.emf"/><Relationship Id="rId39" Type="http://schemas.openxmlformats.org/officeDocument/2006/relationships/image" Target="../media/image401.emf"/><Relationship Id="rId34" Type="http://schemas.openxmlformats.org/officeDocument/2006/relationships/image" Target="../media/image396.emf"/><Relationship Id="rId50" Type="http://schemas.openxmlformats.org/officeDocument/2006/relationships/image" Target="../media/image412.emf"/><Relationship Id="rId55" Type="http://schemas.openxmlformats.org/officeDocument/2006/relationships/image" Target="../media/image417.emf"/><Relationship Id="rId76" Type="http://schemas.openxmlformats.org/officeDocument/2006/relationships/image" Target="../media/image438.emf"/><Relationship Id="rId7" Type="http://schemas.openxmlformats.org/officeDocument/2006/relationships/image" Target="../media/image369.emf"/><Relationship Id="rId71" Type="http://schemas.openxmlformats.org/officeDocument/2006/relationships/image" Target="../media/image433.emf"/><Relationship Id="rId2" Type="http://schemas.openxmlformats.org/officeDocument/2006/relationships/notesSlide" Target="../notesSlides/notesSlide77.xml"/><Relationship Id="rId29" Type="http://schemas.openxmlformats.org/officeDocument/2006/relationships/image" Target="../media/image391.emf"/><Relationship Id="rId24" Type="http://schemas.openxmlformats.org/officeDocument/2006/relationships/image" Target="../media/image386.emf"/><Relationship Id="rId40" Type="http://schemas.openxmlformats.org/officeDocument/2006/relationships/image" Target="../media/image402.emf"/><Relationship Id="rId45" Type="http://schemas.openxmlformats.org/officeDocument/2006/relationships/image" Target="../media/image407.emf"/><Relationship Id="rId66" Type="http://schemas.openxmlformats.org/officeDocument/2006/relationships/image" Target="../media/image428.emf"/><Relationship Id="rId61" Type="http://schemas.openxmlformats.org/officeDocument/2006/relationships/image" Target="../media/image423.emf"/><Relationship Id="rId82" Type="http://schemas.openxmlformats.org/officeDocument/2006/relationships/image" Target="../media/image444.emf"/></Relationships>
</file>

<file path=ppt/slides/_rels/slide78.xml.rels><?xml version="1.0" encoding="UTF-8" standalone="yes"?>
<Relationships xmlns="http://schemas.openxmlformats.org/package/2006/relationships"><Relationship Id="rId3" Type="http://schemas.openxmlformats.org/officeDocument/2006/relationships/image" Target="../media/image449.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lfppt.com/jldb_67.html" TargetMode="External"/><Relationship Id="rId7" Type="http://schemas.openxmlformats.org/officeDocument/2006/relationships/hyperlink" Target="http://www.lfppt.com/" TargetMode="External"/><Relationship Id="rId2" Type="http://schemas.openxmlformats.org/officeDocument/2006/relationships/hyperlink" Target="http://www.lfppt.com/pptmb_14.html" TargetMode="External"/><Relationship Id="rId1" Type="http://schemas.openxmlformats.org/officeDocument/2006/relationships/slideLayout" Target="../slideLayouts/slideLayout81.xml"/><Relationship Id="rId6" Type="http://schemas.openxmlformats.org/officeDocument/2006/relationships/hyperlink" Target="http://www.lfppt.com/pptjc_101.html" TargetMode="External"/><Relationship Id="rId5" Type="http://schemas.openxmlformats.org/officeDocument/2006/relationships/hyperlink" Target="http://www.lfppt.com/detail_5278.html" TargetMode="External"/><Relationship Id="rId4" Type="http://schemas.openxmlformats.org/officeDocument/2006/relationships/hyperlink" Target="http://www.lfppt.com/zchb.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5" cstate="hqprint">
            <a:extLst>
              <a:ext uri="{28A0092B-C50C-407E-A947-70E740481C1C}">
                <a14:useLocalDpi xmlns:a14="http://schemas.microsoft.com/office/drawing/2010/main"/>
              </a:ext>
            </a:extLst>
          </a:blip>
          <a:srcRect/>
          <a:stretch>
            <a:fillRect/>
          </a:stretch>
        </p:blipFill>
        <p:spPr/>
      </p:pic>
      <p:sp>
        <p:nvSpPr>
          <p:cNvPr id="4" name="Rectangle 3"/>
          <p:cNvSpPr/>
          <p:nvPr/>
        </p:nvSpPr>
        <p:spPr bwMode="auto">
          <a:xfrm>
            <a:off x="-1933" y="0"/>
            <a:ext cx="12192000" cy="6858000"/>
          </a:xfrm>
          <a:prstGeom prst="rect">
            <a:avLst/>
          </a:prstGeom>
          <a:gradFill flip="none" rotWithShape="1">
            <a:gsLst>
              <a:gs pos="0">
                <a:schemeClr val="accent3">
                  <a:alpha val="30000"/>
                </a:schemeClr>
              </a:gs>
              <a:gs pos="100000">
                <a:schemeClr val="accent1"/>
              </a:gs>
            </a:gsLst>
            <a:path path="circle">
              <a:fillToRect l="50000" t="50000" r="50000" b="50000"/>
            </a:path>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6" name="雷锋PPT网-www.LFPPT.com"/>
          <p:cNvSpPr txBox="1">
            <a:spLocks/>
          </p:cNvSpPr>
          <p:nvPr/>
        </p:nvSpPr>
        <p:spPr>
          <a:xfrm>
            <a:off x="2460000" y="3882281"/>
            <a:ext cx="7272000" cy="769441"/>
          </a:xfrm>
          <a:prstGeom prst="rect">
            <a:avLst/>
          </a:prstGeom>
          <a:noFill/>
          <a:effectLst/>
        </p:spPr>
        <p:txBody>
          <a:bodyPr wrap="square" rtlCol="0">
            <a:spAutoFit/>
          </a:bodyPr>
          <a:lstStyle/>
          <a:p>
            <a:pPr algn="ctr"/>
            <a:r>
              <a:rPr lang="zh-CN" altLang="en-US" sz="4400" dirty="0">
                <a:solidFill>
                  <a:schemeClr val="bg1"/>
                </a:solidFill>
                <a:latin typeface="造字工房悦黑（非商用）常规体" pitchFamily="50" charset="-122"/>
                <a:ea typeface="造字工房悦黑（非商用）常规体" pitchFamily="50" charset="-122"/>
              </a:rPr>
              <a:t>瑜伽培训养生会所宣传模板</a:t>
            </a:r>
            <a:endParaRPr lang="fr-CA" sz="4400" spc="4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7" name="TextBox 6"/>
          <p:cNvSpPr txBox="1"/>
          <p:nvPr/>
        </p:nvSpPr>
        <p:spPr>
          <a:xfrm>
            <a:off x="2886075" y="4548502"/>
            <a:ext cx="6419850" cy="338554"/>
          </a:xfrm>
          <a:prstGeom prst="rect">
            <a:avLst/>
          </a:prstGeom>
          <a:noFill/>
        </p:spPr>
        <p:txBody>
          <a:bodyPr wrap="square" rtlCol="0">
            <a:spAutoFit/>
          </a:bodyPr>
          <a:lstStyle/>
          <a:p>
            <a:pPr algn="ctr"/>
            <a:r>
              <a:rPr lang="en-CA"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rPr>
              <a:t>MODERN POWERPOINT PRESENTATION</a:t>
            </a:r>
            <a:endParaRPr lang="fr-CA"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endParaRPr>
          </a:p>
        </p:txBody>
      </p:sp>
      <p:grpSp>
        <p:nvGrpSpPr>
          <p:cNvPr id="30" name="组合 29"/>
          <p:cNvGrpSpPr/>
          <p:nvPr/>
        </p:nvGrpSpPr>
        <p:grpSpPr>
          <a:xfrm>
            <a:off x="5283200" y="1867373"/>
            <a:ext cx="1625600" cy="1618946"/>
            <a:chOff x="4932362" y="-2656304"/>
            <a:chExt cx="2327276" cy="2317750"/>
          </a:xfrm>
        </p:grpSpPr>
        <p:sp>
          <p:nvSpPr>
            <p:cNvPr id="14" name="Rectangle 6"/>
            <p:cNvSpPr>
              <a:spLocks noChangeArrowheads="1"/>
            </p:cNvSpPr>
            <p:nvPr/>
          </p:nvSpPr>
          <p:spPr bwMode="auto">
            <a:xfrm>
              <a:off x="5511800" y="-2288004"/>
              <a:ext cx="1588" cy="1587"/>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sp>
          <p:nvSpPr>
            <p:cNvPr id="12"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1" name="TextBox 6"/>
          <p:cNvSpPr txBox="1"/>
          <p:nvPr/>
        </p:nvSpPr>
        <p:spPr>
          <a:xfrm>
            <a:off x="2886075" y="6281910"/>
            <a:ext cx="6419850" cy="261610"/>
          </a:xfrm>
          <a:prstGeom prst="rect">
            <a:avLst/>
          </a:prstGeom>
          <a:noFill/>
        </p:spPr>
        <p:txBody>
          <a:bodyPr wrap="square" rtlCol="0">
            <a:spAutoFit/>
          </a:bodyPr>
          <a:lstStyle/>
          <a:p>
            <a:pPr algn="ctr"/>
            <a:r>
              <a:rPr lang="zh-CN" altLang="en-US" sz="11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演讲人：雷锋</a:t>
            </a:r>
            <a:r>
              <a:rPr lang="en-US" altLang="zh-CN" sz="11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PPT</a:t>
            </a:r>
            <a:r>
              <a:rPr lang="zh-CN" altLang="en-US" sz="11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网</a:t>
            </a:r>
            <a:r>
              <a:rPr lang="en-US" altLang="zh-CN" sz="11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-www.LFPPT.com</a:t>
            </a:r>
            <a:endParaRPr lang="fr-CA" sz="11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p:txBody>
      </p:sp>
      <p:pic>
        <p:nvPicPr>
          <p:cNvPr id="3" name="商务轻快_2019591448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5605" y="6169033"/>
            <a:ext cx="487363" cy="487363"/>
          </a:xfrm>
          <a:prstGeom prst="rect">
            <a:avLst/>
          </a:prstGeom>
        </p:spPr>
      </p:pic>
    </p:spTree>
    <p:extLst>
      <p:ext uri="{BB962C8B-B14F-4D97-AF65-F5344CB8AC3E}">
        <p14:creationId xmlns:p14="http://schemas.microsoft.com/office/powerpoint/2010/main" val="12813428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1" showWhenStopped="0">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雷锋PPT网-www.LFPPT.com"/>
          <p:cNvSpPr txBox="1">
            <a:spLocks/>
          </p:cNvSpPr>
          <p:nvPr/>
        </p:nvSpPr>
        <p:spPr>
          <a:xfrm>
            <a:off x="665429" y="1645844"/>
            <a:ext cx="5080078" cy="769441"/>
          </a:xfrm>
          <a:prstGeom prst="rect">
            <a:avLst/>
          </a:prstGeom>
          <a:noFill/>
          <a:effectLst/>
        </p:spPr>
        <p:txBody>
          <a:bodyPr wrap="square" rtlCol="0">
            <a:spAutoFit/>
          </a:bodyPr>
          <a:lstStyle/>
          <a:p>
            <a:r>
              <a:rPr lang="zh-CN" altLang="en-US" sz="4400" dirty="0">
                <a:solidFill>
                  <a:schemeClr val="tx1">
                    <a:lumMod val="65000"/>
                    <a:lumOff val="35000"/>
                  </a:schemeClr>
                </a:solidFill>
                <a:latin typeface="造字工房悦黑（非商用）常规体" pitchFamily="50" charset="-122"/>
                <a:ea typeface="造字工房悦黑（非商用）常规体" pitchFamily="50" charset="-122"/>
                <a:cs typeface="Open Sans" panose="020B0606030504020204" pitchFamily="34" charset="0"/>
              </a:rPr>
              <a:t>健身房简介</a:t>
            </a:r>
            <a:endParaRPr lang="fr-CA" sz="4400" dirty="0">
              <a:solidFill>
                <a:schemeClr val="tx1">
                  <a:lumMod val="65000"/>
                  <a:lumOff val="35000"/>
                </a:schemeClr>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6" name="TextBox 5"/>
          <p:cNvSpPr txBox="1">
            <a:spLocks/>
          </p:cNvSpPr>
          <p:nvPr/>
        </p:nvSpPr>
        <p:spPr>
          <a:xfrm>
            <a:off x="665428" y="2415285"/>
            <a:ext cx="5080078" cy="369332"/>
          </a:xfrm>
          <a:prstGeom prst="rect">
            <a:avLst/>
          </a:prstGeom>
          <a:noFill/>
          <a:effectLst/>
        </p:spPr>
        <p:txBody>
          <a:bodyPr wrap="square" rtlCol="0">
            <a:spAutoFit/>
          </a:bodyPr>
          <a:lstStyle/>
          <a:p>
            <a:pPr lvl="0"/>
            <a:r>
              <a:rPr lang="it-IT" spc="400" dirty="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dirty="0">
              <a:latin typeface="Metropolis Thin" panose="00000500000000000000" pitchFamily="50" charset="0"/>
              <a:ea typeface="Open Sans" panose="020B0606030504020204" pitchFamily="34" charset="0"/>
              <a:cs typeface="Open Sans" panose="020B0606030504020204" pitchFamily="34" charset="0"/>
            </a:endParaRPr>
          </a:p>
        </p:txBody>
      </p:sp>
      <p:sp>
        <p:nvSpPr>
          <p:cNvPr id="8" name="Rectangle 7"/>
          <p:cNvSpPr/>
          <p:nvPr/>
        </p:nvSpPr>
        <p:spPr bwMode="auto">
          <a:xfrm>
            <a:off x="334963" y="3384021"/>
            <a:ext cx="5761036" cy="3140604"/>
          </a:xfrm>
          <a:prstGeom prst="rect">
            <a:avLst/>
          </a:pr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7" name="Rectangle 6"/>
          <p:cNvSpPr/>
          <p:nvPr/>
        </p:nvSpPr>
        <p:spPr>
          <a:xfrm>
            <a:off x="720497" y="3783792"/>
            <a:ext cx="5134432" cy="2377574"/>
          </a:xfrm>
          <a:prstGeom prst="rect">
            <a:avLst/>
          </a:prstGeom>
        </p:spPr>
        <p:txBody>
          <a:bodyPr wrap="square">
            <a:spAutoFit/>
          </a:bodyPr>
          <a:lstStyle/>
          <a:p>
            <a:pPr>
              <a:lnSpc>
                <a:spcPct val="150000"/>
              </a:lnSpc>
            </a:pPr>
            <a:r>
              <a:rPr lang="en-US" sz="1100" b="1" spc="100" dirty="0">
                <a:latin typeface="Raleway" panose="020B0503030101060003" pitchFamily="34" charset="0"/>
              </a:rPr>
              <a:t>Gastropub</a:t>
            </a:r>
            <a:r>
              <a:rPr lang="en-US" sz="1100" spc="100" dirty="0">
                <a:latin typeface="Raleway" panose="020B0503030101060003" pitchFamily="34" charset="0"/>
              </a:rPr>
              <a:t> </a:t>
            </a:r>
            <a:r>
              <a:rPr lang="en-US" sz="1100" spc="100" dirty="0" err="1">
                <a:latin typeface="Raleway" panose="020B0503030101060003" pitchFamily="34" charset="0"/>
              </a:rPr>
              <a:t>stumptown</a:t>
            </a:r>
            <a:r>
              <a:rPr lang="en-US" sz="1100" spc="100" dirty="0">
                <a:latin typeface="Raleway" panose="020B0503030101060003" pitchFamily="34" charset="0"/>
              </a:rPr>
              <a:t> occupy, swag fixie </a:t>
            </a:r>
            <a:r>
              <a:rPr lang="en-US" sz="1100" spc="100" dirty="0" err="1">
                <a:latin typeface="Raleway" panose="020B0503030101060003" pitchFamily="34" charset="0"/>
              </a:rPr>
              <a:t>tumeric</a:t>
            </a:r>
            <a:r>
              <a:rPr lang="en-US" sz="1100" spc="100" dirty="0">
                <a:latin typeface="Raleway" panose="020B0503030101060003" pitchFamily="34" charset="0"/>
              </a:rPr>
              <a:t> locavore selfies </a:t>
            </a:r>
            <a:r>
              <a:rPr lang="en-US" sz="1100" spc="100" dirty="0" err="1">
                <a:latin typeface="Raleway" panose="020B0503030101060003" pitchFamily="34" charset="0"/>
              </a:rPr>
              <a:t>incididunt</a:t>
            </a:r>
            <a:r>
              <a:rPr lang="en-US" sz="1100" spc="100" dirty="0">
                <a:latin typeface="Raleway" panose="020B0503030101060003" pitchFamily="34" charset="0"/>
              </a:rPr>
              <a:t>. Seitan poutine dreamcatcher single-origin coffee, blog fixie culpa squid </a:t>
            </a:r>
            <a:r>
              <a:rPr lang="en-US" sz="1100" spc="100" dirty="0" err="1">
                <a:latin typeface="Raleway" panose="020B0503030101060003" pitchFamily="34" charset="0"/>
              </a:rPr>
              <a:t>laborum</a:t>
            </a:r>
            <a:r>
              <a:rPr lang="en-US" sz="1100" spc="100" dirty="0">
                <a:latin typeface="Raleway" panose="020B0503030101060003" pitchFamily="34" charset="0"/>
              </a:rPr>
              <a:t>. Nihil </a:t>
            </a:r>
            <a:r>
              <a:rPr lang="en-US" sz="1100" spc="100" dirty="0" err="1">
                <a:latin typeface="Raleway" panose="020B0503030101060003" pitchFamily="34" charset="0"/>
              </a:rPr>
              <a:t>lomo</a:t>
            </a:r>
            <a:r>
              <a:rPr lang="en-US" sz="1100" spc="100" dirty="0">
                <a:latin typeface="Raleway" panose="020B0503030101060003" pitchFamily="34" charset="0"/>
              </a:rPr>
              <a:t> </a:t>
            </a:r>
            <a:r>
              <a:rPr lang="en-US" sz="1100" spc="100" dirty="0" err="1">
                <a:latin typeface="Raleway" panose="020B0503030101060003" pitchFamily="34" charset="0"/>
              </a:rPr>
              <a:t>consectetur</a:t>
            </a:r>
            <a:r>
              <a:rPr lang="en-US" sz="1100" spc="100" dirty="0">
                <a:latin typeface="Raleway" panose="020B0503030101060003" pitchFamily="34" charset="0"/>
              </a:rPr>
              <a:t>, umami </a:t>
            </a:r>
            <a:r>
              <a:rPr lang="en-US" sz="1100" spc="100" dirty="0" err="1">
                <a:latin typeface="Raleway" panose="020B0503030101060003" pitchFamily="34" charset="0"/>
              </a:rPr>
              <a:t>ullamco</a:t>
            </a:r>
            <a:r>
              <a:rPr lang="en-US" sz="1100" spc="100" dirty="0">
                <a:latin typeface="Raleway" panose="020B0503030101060003" pitchFamily="34" charset="0"/>
              </a:rPr>
              <a:t> poke </a:t>
            </a:r>
            <a:r>
              <a:rPr lang="en-US" sz="1100" spc="100" dirty="0" err="1">
                <a:latin typeface="Raleway" panose="020B0503030101060003" pitchFamily="34" charset="0"/>
              </a:rPr>
              <a:t>enim</a:t>
            </a:r>
            <a:r>
              <a:rPr lang="en-US" sz="1100" spc="100" dirty="0">
                <a:latin typeface="Raleway" panose="020B0503030101060003" pitchFamily="34" charset="0"/>
              </a:rPr>
              <a:t> </a:t>
            </a:r>
            <a:r>
              <a:rPr lang="en-US" sz="1100" spc="100" dirty="0" err="1">
                <a:latin typeface="Raleway" panose="020B0503030101060003" pitchFamily="34" charset="0"/>
              </a:rPr>
              <a:t>labore</a:t>
            </a:r>
            <a:r>
              <a:rPr lang="en-US" sz="1100" spc="100" dirty="0">
                <a:latin typeface="Raleway" panose="020B0503030101060003" pitchFamily="34" charset="0"/>
              </a:rPr>
              <a:t> </a:t>
            </a:r>
            <a:r>
              <a:rPr lang="en-US" sz="1100" spc="100" dirty="0" err="1">
                <a:latin typeface="Raleway" panose="020B0503030101060003" pitchFamily="34" charset="0"/>
              </a:rPr>
              <a:t>officia</a:t>
            </a:r>
            <a:r>
              <a:rPr lang="en-US" sz="1100" spc="100" dirty="0">
                <a:latin typeface="Raleway" panose="020B0503030101060003" pitchFamily="34" charset="0"/>
              </a:rPr>
              <a:t> cray </a:t>
            </a:r>
            <a:r>
              <a:rPr lang="en-US" sz="1100" spc="100" dirty="0" err="1">
                <a:latin typeface="Raleway" panose="020B0503030101060003" pitchFamily="34" charset="0"/>
              </a:rPr>
              <a:t>tumblr</a:t>
            </a:r>
            <a:r>
              <a:rPr lang="en-US" sz="1100" spc="100" dirty="0">
                <a:latin typeface="Raleway" panose="020B0503030101060003" pitchFamily="34" charset="0"/>
              </a:rPr>
              <a:t> actually narwhal DIY. Single-origin coffee quinoa man bun, tacos tilde letterpress </a:t>
            </a:r>
            <a:r>
              <a:rPr lang="en-US" sz="1100" spc="100" dirty="0" err="1">
                <a:latin typeface="Raleway" panose="020B0503030101060003" pitchFamily="34" charset="0"/>
              </a:rPr>
              <a:t>tumeric</a:t>
            </a:r>
            <a:r>
              <a:rPr lang="en-US" sz="1100" spc="100" dirty="0">
                <a:latin typeface="Raleway" panose="020B0503030101060003" pitchFamily="34" charset="0"/>
              </a:rPr>
              <a:t> </a:t>
            </a:r>
            <a:r>
              <a:rPr lang="en-US" sz="1100" spc="100" dirty="0" err="1">
                <a:latin typeface="Raleway" panose="020B0503030101060003" pitchFamily="34" charset="0"/>
              </a:rPr>
              <a:t>migas</a:t>
            </a:r>
            <a:r>
              <a:rPr lang="en-US" sz="1100" spc="100" dirty="0">
                <a:latin typeface="Raleway" panose="020B0503030101060003" pitchFamily="34" charset="0"/>
              </a:rPr>
              <a:t> cold-pressed celiac hammock. Next level cray asymmetrical, </a:t>
            </a:r>
            <a:r>
              <a:rPr lang="en-US" sz="1100" spc="100" dirty="0" err="1">
                <a:latin typeface="Raleway" panose="020B0503030101060003" pitchFamily="34" charset="0"/>
              </a:rPr>
              <a:t>aute</a:t>
            </a:r>
            <a:r>
              <a:rPr lang="en-US" sz="1100" spc="100" dirty="0">
                <a:latin typeface="Raleway" panose="020B0503030101060003" pitchFamily="34" charset="0"/>
              </a:rPr>
              <a:t> humblebrag street art tofu biodiesel retro </a:t>
            </a:r>
            <a:r>
              <a:rPr lang="en-US" sz="1100" spc="100" dirty="0" err="1">
                <a:latin typeface="Raleway" panose="020B0503030101060003" pitchFamily="34" charset="0"/>
              </a:rPr>
              <a:t>brooklyn</a:t>
            </a:r>
            <a:r>
              <a:rPr lang="en-US" sz="1100" spc="100" dirty="0">
                <a:latin typeface="Raleway" panose="020B0503030101060003" pitchFamily="34" charset="0"/>
              </a:rPr>
              <a:t>. </a:t>
            </a:r>
            <a:r>
              <a:rPr lang="en-US" sz="1100" spc="100" dirty="0" err="1">
                <a:latin typeface="Raleway" panose="020B0503030101060003" pitchFamily="34" charset="0"/>
              </a:rPr>
              <a:t>Aute</a:t>
            </a:r>
            <a:r>
              <a:rPr lang="en-US" sz="1100" spc="100" dirty="0">
                <a:latin typeface="Raleway" panose="020B0503030101060003" pitchFamily="34" charset="0"/>
              </a:rPr>
              <a:t> occupy </a:t>
            </a:r>
            <a:r>
              <a:rPr lang="en-US" sz="1100" spc="100" dirty="0" err="1">
                <a:latin typeface="Raleway" panose="020B0503030101060003" pitchFamily="34" charset="0"/>
              </a:rPr>
              <a:t>sint</a:t>
            </a:r>
            <a:r>
              <a:rPr lang="en-US" sz="1100" spc="100" dirty="0">
                <a:latin typeface="Raleway" panose="020B0503030101060003" pitchFamily="34" charset="0"/>
              </a:rPr>
              <a:t> flexitarian. Semiotics tattooed </a:t>
            </a:r>
            <a:r>
              <a:rPr lang="en-US" sz="1100" spc="100" dirty="0" err="1">
                <a:latin typeface="Raleway" panose="020B0503030101060003" pitchFamily="34" charset="0"/>
              </a:rPr>
              <a:t>cliche</a:t>
            </a:r>
            <a:r>
              <a:rPr lang="en-US" sz="1100" spc="100" dirty="0">
                <a:latin typeface="Raleway" panose="020B0503030101060003" pitchFamily="34" charset="0"/>
              </a:rPr>
              <a:t> wayfarers.</a:t>
            </a:r>
            <a:endParaRPr lang="fr-CA" sz="1100" spc="100" dirty="0">
              <a:latin typeface="Raleway" panose="020B0503030101060003" pitchFamily="34" charset="0"/>
            </a:endParaRPr>
          </a:p>
        </p:txBody>
      </p:sp>
    </p:spTree>
    <p:extLst>
      <p:ext uri="{BB962C8B-B14F-4D97-AF65-F5344CB8AC3E}">
        <p14:creationId xmlns:p14="http://schemas.microsoft.com/office/powerpoint/2010/main" val="155812934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Rectangle 2"/>
          <p:cNvSpPr/>
          <p:nvPr/>
        </p:nvSpPr>
        <p:spPr bwMode="auto">
          <a:xfrm>
            <a:off x="-2406" y="0"/>
            <a:ext cx="2237605" cy="6858000"/>
          </a:xfrm>
          <a:prstGeom prst="rect">
            <a:avLst/>
          </a:prstGeom>
          <a:solidFill>
            <a:schemeClr val="accent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 name="Rectangle 1"/>
          <p:cNvSpPr/>
          <p:nvPr/>
        </p:nvSpPr>
        <p:spPr bwMode="auto">
          <a:xfrm>
            <a:off x="334963" y="3384020"/>
            <a:ext cx="5905500" cy="3177118"/>
          </a:xfrm>
          <a:prstGeom prst="rect">
            <a:avLst/>
          </a:prstGeom>
          <a:solidFill>
            <a:schemeClr val="tx1">
              <a:alpha val="59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4" name="雷锋PPT网-www.LFPPT.com"/>
          <p:cNvSpPr txBox="1">
            <a:spLocks/>
          </p:cNvSpPr>
          <p:nvPr/>
        </p:nvSpPr>
        <p:spPr>
          <a:xfrm>
            <a:off x="665429" y="968735"/>
            <a:ext cx="5080078" cy="1323439"/>
          </a:xfrm>
          <a:prstGeom prst="rect">
            <a:avLst/>
          </a:prstGeom>
          <a:noFill/>
          <a:effectLst/>
        </p:spPr>
        <p:txBody>
          <a:bodyPr wrap="square" rtlCol="0">
            <a:spAutoFit/>
          </a:bodyPr>
          <a:lstStyle/>
          <a:p>
            <a:r>
              <a:rPr lang="zh-CN" altLang="en-US" sz="40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0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665428" y="2415285"/>
            <a:ext cx="5080078" cy="369332"/>
          </a:xfrm>
          <a:prstGeom prst="rect">
            <a:avLst/>
          </a:prstGeom>
          <a:noFill/>
          <a:effectLst/>
        </p:spPr>
        <p:txBody>
          <a:bodyPr wrap="square" rtlCol="0">
            <a:spAutoFit/>
          </a:bodyPr>
          <a:lstStyle/>
          <a:p>
            <a:pPr lvl="0"/>
            <a:r>
              <a:rPr lang="it-IT"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sp>
        <p:nvSpPr>
          <p:cNvPr id="17" name="Rectangle 16"/>
          <p:cNvSpPr/>
          <p:nvPr/>
        </p:nvSpPr>
        <p:spPr>
          <a:xfrm>
            <a:off x="720497" y="3783792"/>
            <a:ext cx="5134432" cy="2377574"/>
          </a:xfrm>
          <a:prstGeom prst="rect">
            <a:avLst/>
          </a:prstGeom>
        </p:spPr>
        <p:txBody>
          <a:bodyPr wrap="square">
            <a:spAutoFit/>
          </a:bodyPr>
          <a:lstStyle/>
          <a:p>
            <a:pPr>
              <a:lnSpc>
                <a:spcPct val="150000"/>
              </a:lnSpc>
            </a:pPr>
            <a:r>
              <a:rPr lang="en-US" sz="1100" b="1" spc="100">
                <a:solidFill>
                  <a:schemeClr val="bg1"/>
                </a:solidFill>
                <a:latin typeface="Raleway" panose="020B0503030101060003" pitchFamily="34" charset="0"/>
              </a:rPr>
              <a:t>Gastropub</a:t>
            </a:r>
            <a:r>
              <a:rPr lang="en-US" sz="1100" spc="100">
                <a:solidFill>
                  <a:schemeClr val="bg1"/>
                </a:solidFill>
                <a:latin typeface="Raleway" panose="020B0503030101060003" pitchFamily="34" charset="0"/>
              </a:rPr>
              <a:t> stumptown occupy, swag fixie tumeric locavore selfies incididunt. Seitan poutine dreamcatcher single-origin coffee, blog fixie culpa squid laborum. Nihil lomo consectetur, umami ullamco poke enim labore officia cray tumblr actually narwhal DIY. Single-origin coffee quinoa man bun, tacos tilde letterpress tumeric migas cold-pressed celiac hammock. Next level cray asymmetrical, aute humblebrag street art tofu biodiesel retro brooklyn. Aute occupy sint flexitarian. Semiotics tattooed cliche wayfarers.</a:t>
            </a:r>
            <a:endParaRPr lang="fr-CA" sz="1100" spc="100">
              <a:solidFill>
                <a:schemeClr val="bg1"/>
              </a:solidFill>
              <a:latin typeface="Raleway" panose="020B0503030101060003" pitchFamily="34" charset="0"/>
            </a:endParaRPr>
          </a:p>
        </p:txBody>
      </p:sp>
    </p:spTree>
    <p:extLst>
      <p:ext uri="{BB962C8B-B14F-4D97-AF65-F5344CB8AC3E}">
        <p14:creationId xmlns:p14="http://schemas.microsoft.com/office/powerpoint/2010/main" val="271412204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雷锋PPT网-www.LFPPT.com"/>
          <p:cNvSpPr txBox="1">
            <a:spLocks/>
          </p:cNvSpPr>
          <p:nvPr/>
        </p:nvSpPr>
        <p:spPr>
          <a:xfrm>
            <a:off x="6548438" y="1128091"/>
            <a:ext cx="5080078"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6" name="TextBox 5"/>
          <p:cNvSpPr txBox="1">
            <a:spLocks/>
          </p:cNvSpPr>
          <p:nvPr/>
        </p:nvSpPr>
        <p:spPr>
          <a:xfrm>
            <a:off x="6548437" y="2415285"/>
            <a:ext cx="508007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9" name="Rectangle 8"/>
          <p:cNvSpPr/>
          <p:nvPr/>
        </p:nvSpPr>
        <p:spPr bwMode="auto">
          <a:xfrm>
            <a:off x="5154612" y="3429000"/>
            <a:ext cx="6702425" cy="3095625"/>
          </a:xfrm>
          <a:prstGeom prst="rect">
            <a:avLst/>
          </a:pr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7" name="Rectangle 6"/>
          <p:cNvSpPr/>
          <p:nvPr/>
        </p:nvSpPr>
        <p:spPr>
          <a:xfrm>
            <a:off x="5734049" y="4012392"/>
            <a:ext cx="6122987" cy="1869743"/>
          </a:xfrm>
          <a:prstGeom prst="rect">
            <a:avLst/>
          </a:prstGeom>
        </p:spPr>
        <p:txBody>
          <a:bodyPr wrap="square">
            <a:spAutoFit/>
          </a:bodyPr>
          <a:lstStyle/>
          <a:p>
            <a:pPr>
              <a:lnSpc>
                <a:spcPct val="150000"/>
              </a:lnSpc>
            </a:pPr>
            <a:r>
              <a:rPr lang="en-US" sz="1100" b="1" spc="100">
                <a:latin typeface="Raleway" panose="020B0503030101060003" pitchFamily="34" charset="0"/>
              </a:rPr>
              <a:t>Gastropub</a:t>
            </a:r>
            <a:r>
              <a:rPr lang="en-US" sz="1100" spc="100">
                <a:latin typeface="Raleway" panose="020B0503030101060003" pitchFamily="34" charset="0"/>
              </a:rPr>
              <a:t> stumptown occupy, swag fixie tumeric locavore selfies incididunt. Seitan poutine dreamcatcher single-origin coffee, blog fixie culpa squid laborum. Nihil lomo consectetur, umami ullamco poke enim labore officia cray tumblr actually narwhal DIY. Single-origin coffee quinoa man bun, tacos tilde letterpress tumeric migas cold-pressed celiac hammock. Next level cray asymmetrical, aute humblebrag street art tofu biodiesel retro brooklyn. Aute occupy sint flexitarian. Semiotics tattooed cliche wayfarers.</a:t>
            </a:r>
            <a:endParaRPr lang="fr-CA" sz="1100" spc="100">
              <a:latin typeface="Raleway" panose="020B0503030101060003" pitchFamily="34" charset="0"/>
            </a:endParaRPr>
          </a:p>
        </p:txBody>
      </p:sp>
      <p:sp>
        <p:nvSpPr>
          <p:cNvPr id="10" name="Right Triangle 9"/>
          <p:cNvSpPr/>
          <p:nvPr/>
        </p:nvSpPr>
        <p:spPr bwMode="auto">
          <a:xfrm rot="10800000" flipH="1">
            <a:off x="5283199" y="3567892"/>
            <a:ext cx="583200" cy="584200"/>
          </a:xfrm>
          <a:prstGeom prst="rtTriangle">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Tree>
    <p:extLst>
      <p:ext uri="{BB962C8B-B14F-4D97-AF65-F5344CB8AC3E}">
        <p14:creationId xmlns:p14="http://schemas.microsoft.com/office/powerpoint/2010/main" val="94925891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占位符 36"/>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4" name="Trapezoid 3"/>
          <p:cNvSpPr/>
          <p:nvPr/>
        </p:nvSpPr>
        <p:spPr bwMode="auto">
          <a:xfrm>
            <a:off x="6096000" y="0"/>
            <a:ext cx="6095999" cy="6858000"/>
          </a:xfrm>
          <a:prstGeom prst="trapezoid">
            <a:avLst>
              <a:gd name="adj" fmla="val 30000"/>
            </a:avLst>
          </a:prstGeom>
          <a:gradFill flip="none" rotWithShape="1">
            <a:gsLst>
              <a:gs pos="0">
                <a:schemeClr val="accent3">
                  <a:alpha val="70000"/>
                </a:schemeClr>
              </a:gs>
              <a:gs pos="100000">
                <a:schemeClr val="accent1"/>
              </a:gs>
            </a:gsLst>
            <a:path path="circle">
              <a:fillToRect l="50000" t="50000" r="50000" b="50000"/>
            </a:path>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4" name="Rectangle 6"/>
          <p:cNvSpPr>
            <a:spLocks noChangeArrowheads="1"/>
          </p:cNvSpPr>
          <p:nvPr/>
        </p:nvSpPr>
        <p:spPr bwMode="auto">
          <a:xfrm>
            <a:off x="5372101" y="1828800"/>
            <a:ext cx="1588"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8" name="AutoShape 3"/>
          <p:cNvSpPr>
            <a:spLocks noChangeAspect="1" noChangeArrowheads="1" noTextEdit="1"/>
          </p:cNvSpPr>
          <p:nvPr/>
        </p:nvSpPr>
        <p:spPr bwMode="auto">
          <a:xfrm>
            <a:off x="5392738" y="2314575"/>
            <a:ext cx="140652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6" name="TextBox 5"/>
          <p:cNvSpPr txBox="1">
            <a:spLocks/>
          </p:cNvSpPr>
          <p:nvPr/>
        </p:nvSpPr>
        <p:spPr>
          <a:xfrm>
            <a:off x="6593027" y="3486210"/>
            <a:ext cx="5101944" cy="769441"/>
          </a:xfrm>
          <a:prstGeom prst="rect">
            <a:avLst/>
          </a:prstGeom>
          <a:noFill/>
          <a:effectLst/>
        </p:spPr>
        <p:txBody>
          <a:bodyPr wrap="square" rtlCol="0">
            <a:spAutoFit/>
          </a:bodyPr>
          <a:lstStyle/>
          <a:p>
            <a:pPr algn="ctr"/>
            <a:r>
              <a:rPr lang="en-CA" sz="4400" spc="400">
                <a:solidFill>
                  <a:schemeClr val="bg1"/>
                </a:solidFill>
                <a:latin typeface="Metropolis Extra Bold" panose="00000900000000000000" pitchFamily="50" charset="0"/>
                <a:ea typeface="Open Sans" panose="020B0606030504020204" pitchFamily="34" charset="0"/>
                <a:cs typeface="Open Sans" panose="020B0606030504020204" pitchFamily="34" charset="0"/>
              </a:rPr>
              <a:t>PHANTOM</a:t>
            </a:r>
            <a:endParaRPr lang="fr-CA" sz="4400" spc="400">
              <a:solidFill>
                <a:schemeClr val="bg1"/>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7" name="TextBox 6"/>
          <p:cNvSpPr txBox="1"/>
          <p:nvPr/>
        </p:nvSpPr>
        <p:spPr>
          <a:xfrm>
            <a:off x="6748434" y="4255651"/>
            <a:ext cx="4791130" cy="246221"/>
          </a:xfrm>
          <a:prstGeom prst="rect">
            <a:avLst/>
          </a:prstGeom>
          <a:noFill/>
        </p:spPr>
        <p:txBody>
          <a:bodyPr wrap="square" rtlCol="0">
            <a:spAutoFit/>
          </a:bodyPr>
          <a:lstStyle/>
          <a:p>
            <a:pPr algn="ctr"/>
            <a:r>
              <a:rPr lang="en-CA" sz="1000" spc="200">
                <a:solidFill>
                  <a:schemeClr val="bg1"/>
                </a:solidFill>
                <a:latin typeface="Metropolis" panose="00000500000000000000" pitchFamily="50" charset="0"/>
                <a:ea typeface="Open Sans" panose="020B0606030504020204" pitchFamily="34" charset="0"/>
                <a:cs typeface="Open Sans" panose="020B0606030504020204" pitchFamily="34" charset="0"/>
              </a:rPr>
              <a:t>MODERN POWERPOINT PRESENTATION</a:t>
            </a:r>
            <a:endParaRPr lang="fr-CA" sz="1000" spc="200">
              <a:solidFill>
                <a:schemeClr val="bg1"/>
              </a:solidFill>
              <a:latin typeface="Metropolis" panose="00000500000000000000" pitchFamily="50" charset="0"/>
              <a:ea typeface="Open Sans" panose="020B0606030504020204" pitchFamily="34" charset="0"/>
              <a:cs typeface="Open Sans" panose="020B0606030504020204" pitchFamily="34" charset="0"/>
            </a:endParaRPr>
          </a:p>
        </p:txBody>
      </p:sp>
      <p:sp>
        <p:nvSpPr>
          <p:cNvPr id="12" name="Trapezoid 11"/>
          <p:cNvSpPr/>
          <p:nvPr/>
        </p:nvSpPr>
        <p:spPr bwMode="auto">
          <a:xfrm flipV="1">
            <a:off x="0" y="0"/>
            <a:ext cx="2271326" cy="4360522"/>
          </a:xfrm>
          <a:prstGeom prst="trapezoid">
            <a:avLst>
              <a:gd name="adj" fmla="val 50000"/>
            </a:avLst>
          </a:prstGeom>
          <a:solidFill>
            <a:schemeClr val="tx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7" name="Trapezoid 16"/>
          <p:cNvSpPr/>
          <p:nvPr/>
        </p:nvSpPr>
        <p:spPr bwMode="auto">
          <a:xfrm rot="10800000" flipV="1">
            <a:off x="2685851" y="4978400"/>
            <a:ext cx="979053" cy="1879600"/>
          </a:xfrm>
          <a:prstGeom prst="trapezoid">
            <a:avLst>
              <a:gd name="adj" fmla="val 50000"/>
            </a:avLst>
          </a:prstGeom>
          <a:solidFill>
            <a:schemeClr val="tx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19" name="组合 18"/>
          <p:cNvGrpSpPr/>
          <p:nvPr/>
        </p:nvGrpSpPr>
        <p:grpSpPr>
          <a:xfrm>
            <a:off x="8358470" y="1930400"/>
            <a:ext cx="1498810" cy="1492674"/>
            <a:chOff x="4932362" y="-2656304"/>
            <a:chExt cx="2327276" cy="2317750"/>
          </a:xfrm>
        </p:grpSpPr>
        <p:sp>
          <p:nvSpPr>
            <p:cNvPr id="20" name="Rectangle 6"/>
            <p:cNvSpPr>
              <a:spLocks noChangeArrowheads="1"/>
            </p:cNvSpPr>
            <p:nvPr/>
          </p:nvSpPr>
          <p:spPr bwMode="auto">
            <a:xfrm>
              <a:off x="5511800" y="-2288004"/>
              <a:ext cx="1588" cy="1587"/>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sp>
          <p:nvSpPr>
            <p:cNvPr id="21"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96812497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0" y="0"/>
            <a:ext cx="3752850" cy="6858000"/>
          </a:xfrm>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Rectangle 2"/>
          <p:cNvSpPr/>
          <p:nvPr/>
        </p:nvSpPr>
        <p:spPr bwMode="auto">
          <a:xfrm>
            <a:off x="8659907" y="-1"/>
            <a:ext cx="3532093" cy="6858001"/>
          </a:xfrm>
          <a:prstGeom prst="rect">
            <a:avLst/>
          </a:prstGeom>
          <a:gradFill flip="none" rotWithShape="1">
            <a:gsLst>
              <a:gs pos="0">
                <a:schemeClr val="accent3"/>
              </a:gs>
              <a:gs pos="100000">
                <a:schemeClr val="accent1"/>
              </a:gs>
            </a:gsLst>
            <a:lin ang="16200000" scaled="1"/>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7" name="Rectangle 16"/>
          <p:cNvSpPr/>
          <p:nvPr/>
        </p:nvSpPr>
        <p:spPr>
          <a:xfrm>
            <a:off x="9004151" y="2234851"/>
            <a:ext cx="2852887" cy="4125232"/>
          </a:xfrm>
          <a:prstGeom prst="rect">
            <a:avLst/>
          </a:prstGeom>
        </p:spPr>
        <p:txBody>
          <a:bodyPr wrap="square">
            <a:spAutoFit/>
          </a:bodyPr>
          <a:lstStyle/>
          <a:p>
            <a:pPr>
              <a:lnSpc>
                <a:spcPct val="150000"/>
              </a:lnSpc>
            </a:pPr>
            <a:r>
              <a:rPr lang="en-US" sz="1100" b="1" spc="100">
                <a:solidFill>
                  <a:schemeClr val="accent6">
                    <a:lumMod val="60000"/>
                    <a:lumOff val="40000"/>
                  </a:schemeClr>
                </a:solidFill>
                <a:latin typeface="Raleway" panose="020B0503030101060003" pitchFamily="34" charset="0"/>
              </a:rPr>
              <a:t>Gastropub</a:t>
            </a:r>
            <a:r>
              <a:rPr lang="en-US" sz="1100" spc="100">
                <a:solidFill>
                  <a:schemeClr val="accent6">
                    <a:lumMod val="60000"/>
                    <a:lumOff val="40000"/>
                  </a:schemeClr>
                </a:solidFill>
                <a:latin typeface="Raleway" panose="020B0503030101060003" pitchFamily="34" charset="0"/>
              </a:rPr>
              <a:t> stumptown occupy, swag fixie tumeric locavore selfies incididunt. Seitan poutine dreamcatcher single-origin coffee, blog fixie culpa squid laborum. Nihil lomo consectetur</a:t>
            </a:r>
          </a:p>
          <a:p>
            <a:pPr>
              <a:lnSpc>
                <a:spcPct val="150000"/>
              </a:lnSpc>
            </a:pPr>
            <a:endParaRPr lang="en-US" sz="1100" spc="100">
              <a:solidFill>
                <a:schemeClr val="accent6">
                  <a:lumMod val="60000"/>
                  <a:lumOff val="40000"/>
                </a:schemeClr>
              </a:solidFill>
              <a:latin typeface="Raleway" panose="020B0503030101060003" pitchFamily="34" charset="0"/>
            </a:endParaRPr>
          </a:p>
          <a:p>
            <a:pPr>
              <a:lnSpc>
                <a:spcPct val="150000"/>
              </a:lnSpc>
            </a:pPr>
            <a:r>
              <a:rPr lang="en-US" sz="1100" b="1" spc="100">
                <a:solidFill>
                  <a:schemeClr val="accent6">
                    <a:lumMod val="60000"/>
                    <a:lumOff val="40000"/>
                  </a:schemeClr>
                </a:solidFill>
                <a:latin typeface="Raleway" panose="020B0503030101060003" pitchFamily="34" charset="0"/>
              </a:rPr>
              <a:t>Single-origin</a:t>
            </a:r>
            <a:r>
              <a:rPr lang="en-US" sz="1100" spc="100">
                <a:solidFill>
                  <a:schemeClr val="accent6">
                    <a:lumMod val="60000"/>
                    <a:lumOff val="40000"/>
                  </a:schemeClr>
                </a:solidFill>
                <a:latin typeface="Raleway" panose="020B0503030101060003" pitchFamily="34" charset="0"/>
              </a:rPr>
              <a:t> coffee quinoa man bun, tacos tilde letterpress tumeric migas cold-pressed celiac hammock. Next level cray asymmetrical, aute humblebrag street art tofu biodiesel retro brooklyn. Aute occupy sint flexitarian. Semiotics tattooed cliche wayfarers.</a:t>
            </a:r>
            <a:endParaRPr lang="fr-CA" sz="1100" spc="100">
              <a:solidFill>
                <a:schemeClr val="accent6">
                  <a:lumMod val="60000"/>
                  <a:lumOff val="40000"/>
                </a:schemeClr>
              </a:solidFill>
              <a:latin typeface="Raleway" panose="020B0503030101060003" pitchFamily="34" charset="0"/>
            </a:endParaRPr>
          </a:p>
        </p:txBody>
      </p:sp>
      <p:sp>
        <p:nvSpPr>
          <p:cNvPr id="9" name="Rectangle 8"/>
          <p:cNvSpPr/>
          <p:nvPr/>
        </p:nvSpPr>
        <p:spPr>
          <a:xfrm>
            <a:off x="4511372" y="3474678"/>
            <a:ext cx="3390900" cy="2885405"/>
          </a:xfrm>
          <a:prstGeom prst="rect">
            <a:avLst/>
          </a:prstGeom>
        </p:spPr>
        <p:txBody>
          <a:bodyPr wrap="square">
            <a:spAutoFit/>
          </a:bodyPr>
          <a:lstStyle/>
          <a:p>
            <a:pP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nSpc>
                <a:spcPct val="150000"/>
              </a:lnSpc>
            </a:pPr>
            <a:endParaRPr lang="en-US" sz="1100" spc="100">
              <a:latin typeface="Raleway" panose="020B0503030101060003" pitchFamily="34" charset="0"/>
            </a:endParaRPr>
          </a:p>
          <a:p>
            <a:pPr>
              <a:lnSpc>
                <a:spcPct val="150000"/>
              </a:lnSpc>
            </a:pPr>
            <a:r>
              <a:rPr lang="en-US" sz="1100" b="1" spc="100">
                <a:latin typeface="Raleway" panose="020B0503030101060003" pitchFamily="34" charset="0"/>
              </a:rPr>
              <a:t>Irony brooklyn </a:t>
            </a:r>
            <a:r>
              <a:rPr lang="en-US" sz="1100" spc="100">
                <a:latin typeface="Raleway" panose="020B0503030101060003" pitchFamily="34" charset="0"/>
              </a:rPr>
              <a:t>chicharrones XOXO sriracha. Neutra excepteur you probably haven't heard of them minim kickstarter, succulents quinoa quis.</a:t>
            </a:r>
            <a:endParaRPr lang="fr-CA" sz="1100" spc="100">
              <a:latin typeface="Raleway" panose="020B0503030101060003" pitchFamily="34" charset="0"/>
            </a:endParaRPr>
          </a:p>
        </p:txBody>
      </p:sp>
      <p:sp>
        <p:nvSpPr>
          <p:cNvPr id="11" name="AutoShape 3"/>
          <p:cNvSpPr>
            <a:spLocks noChangeAspect="1" noChangeArrowheads="1" noTextEdit="1"/>
          </p:cNvSpPr>
          <p:nvPr/>
        </p:nvSpPr>
        <p:spPr bwMode="auto">
          <a:xfrm>
            <a:off x="6350" y="0"/>
            <a:ext cx="8763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 name="Rectangle: Rounded Corners 3"/>
          <p:cNvSpPr/>
          <p:nvPr/>
        </p:nvSpPr>
        <p:spPr bwMode="auto">
          <a:xfrm>
            <a:off x="3004457" y="696167"/>
            <a:ext cx="3128057" cy="2811159"/>
          </a:xfrm>
          <a:prstGeom prst="roundRect">
            <a:avLst>
              <a:gd name="adj" fmla="val 5758"/>
            </a:avLst>
          </a:pr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7" name="Group 6"/>
          <p:cNvGrpSpPr/>
          <p:nvPr/>
        </p:nvGrpSpPr>
        <p:grpSpPr>
          <a:xfrm>
            <a:off x="3434212" y="1234136"/>
            <a:ext cx="4820109" cy="1665663"/>
            <a:chOff x="3796768" y="1112469"/>
            <a:chExt cx="4820109" cy="1665663"/>
          </a:xfrm>
        </p:grpSpPr>
        <p:sp>
          <p:nvSpPr>
            <p:cNvPr id="14" name="TextBox 13"/>
            <p:cNvSpPr txBox="1">
              <a:spLocks/>
            </p:cNvSpPr>
            <p:nvPr/>
          </p:nvSpPr>
          <p:spPr>
            <a:xfrm>
              <a:off x="3796768" y="1577803"/>
              <a:ext cx="4820109"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3796768" y="1112469"/>
              <a:ext cx="430462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sp>
        <p:nvSpPr>
          <p:cNvPr id="2" name="Oval 1"/>
          <p:cNvSpPr/>
          <p:nvPr/>
        </p:nvSpPr>
        <p:spPr bwMode="auto">
          <a:xfrm>
            <a:off x="3090862" y="778444"/>
            <a:ext cx="195712" cy="195712"/>
          </a:xfrm>
          <a:prstGeom prst="ellipse">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16" name="组合 15"/>
          <p:cNvGrpSpPr/>
          <p:nvPr/>
        </p:nvGrpSpPr>
        <p:grpSpPr>
          <a:xfrm>
            <a:off x="9690295" y="718692"/>
            <a:ext cx="1151876" cy="1147162"/>
            <a:chOff x="4932362" y="-2656304"/>
            <a:chExt cx="2327276" cy="2317750"/>
          </a:xfrm>
        </p:grpSpPr>
        <p:sp>
          <p:nvSpPr>
            <p:cNvPr id="18" name="Rectangle 6"/>
            <p:cNvSpPr>
              <a:spLocks noChangeArrowheads="1"/>
            </p:cNvSpPr>
            <p:nvPr/>
          </p:nvSpPr>
          <p:spPr bwMode="auto">
            <a:xfrm>
              <a:off x="5511800" y="-2288004"/>
              <a:ext cx="1588" cy="1587"/>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sp>
          <p:nvSpPr>
            <p:cNvPr id="19"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42323035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Rectangle 2"/>
          <p:cNvSpPr/>
          <p:nvPr/>
        </p:nvSpPr>
        <p:spPr bwMode="auto">
          <a:xfrm>
            <a:off x="-2406" y="4659086"/>
            <a:ext cx="12194406" cy="2198914"/>
          </a:xfrm>
          <a:prstGeom prst="rect">
            <a:avLst/>
          </a:prstGeom>
          <a:solidFill>
            <a:schemeClr val="accent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5" name="Rectangle 34"/>
          <p:cNvSpPr/>
          <p:nvPr/>
        </p:nvSpPr>
        <p:spPr bwMode="auto">
          <a:xfrm>
            <a:off x="0" y="4494541"/>
            <a:ext cx="12192000" cy="73521"/>
          </a:xfrm>
          <a:prstGeom prst="rect">
            <a:avLst/>
          </a:prstGeom>
          <a:solidFill>
            <a:schemeClr val="accent2"/>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 name="Rectangle 1"/>
          <p:cNvSpPr/>
          <p:nvPr/>
        </p:nvSpPr>
        <p:spPr bwMode="auto">
          <a:xfrm>
            <a:off x="5951538" y="3384020"/>
            <a:ext cx="5905500" cy="3177118"/>
          </a:xfrm>
          <a:prstGeom prst="rect">
            <a:avLst/>
          </a:prstGeom>
          <a:solidFill>
            <a:schemeClr val="tx1">
              <a:alpha val="59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4" name="TextBox 13"/>
          <p:cNvSpPr txBox="1">
            <a:spLocks/>
          </p:cNvSpPr>
          <p:nvPr/>
        </p:nvSpPr>
        <p:spPr>
          <a:xfrm>
            <a:off x="665429" y="1667062"/>
            <a:ext cx="5080078"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665428" y="2773749"/>
            <a:ext cx="5080078" cy="369332"/>
          </a:xfrm>
          <a:prstGeom prst="rect">
            <a:avLst/>
          </a:prstGeom>
          <a:noFill/>
          <a:effectLst/>
        </p:spPr>
        <p:txBody>
          <a:bodyPr wrap="square" rtlCol="0">
            <a:spAutoFit/>
          </a:bodyPr>
          <a:lstStyle/>
          <a:p>
            <a:pPr lvl="0"/>
            <a:r>
              <a:rPr lang="it-IT" spc="400" dirty="0">
                <a:solidFill>
                  <a:schemeClr val="accent3"/>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dirty="0">
              <a:solidFill>
                <a:schemeClr val="accent3"/>
              </a:solidFill>
              <a:latin typeface="Metropolis Thin" panose="00000500000000000000" pitchFamily="50" charset="0"/>
              <a:ea typeface="Open Sans" panose="020B0606030504020204" pitchFamily="34" charset="0"/>
              <a:cs typeface="Open Sans" panose="020B0606030504020204" pitchFamily="34" charset="0"/>
            </a:endParaRPr>
          </a:p>
        </p:txBody>
      </p:sp>
      <p:sp>
        <p:nvSpPr>
          <p:cNvPr id="17" name="Rectangle 16"/>
          <p:cNvSpPr/>
          <p:nvPr/>
        </p:nvSpPr>
        <p:spPr>
          <a:xfrm>
            <a:off x="6337072" y="3783792"/>
            <a:ext cx="5134432" cy="2377574"/>
          </a:xfrm>
          <a:prstGeom prst="rect">
            <a:avLst/>
          </a:prstGeom>
        </p:spPr>
        <p:txBody>
          <a:bodyPr wrap="square">
            <a:spAutoFit/>
          </a:bodyPr>
          <a:lstStyle/>
          <a:p>
            <a:pPr>
              <a:lnSpc>
                <a:spcPct val="150000"/>
              </a:lnSpc>
            </a:pPr>
            <a:r>
              <a:rPr lang="en-US" sz="1100" b="1" spc="100">
                <a:solidFill>
                  <a:schemeClr val="bg1"/>
                </a:solidFill>
                <a:latin typeface="Raleway" panose="020B0503030101060003" pitchFamily="34" charset="0"/>
              </a:rPr>
              <a:t>Gastropub</a:t>
            </a:r>
            <a:r>
              <a:rPr lang="en-US" sz="1100" spc="100">
                <a:solidFill>
                  <a:schemeClr val="bg1"/>
                </a:solidFill>
                <a:latin typeface="Raleway" panose="020B0503030101060003" pitchFamily="34" charset="0"/>
              </a:rPr>
              <a:t> stumptown occupy, swag fixie tumeric locavore selfies incididunt. Seitan poutine dreamcatcher single-origin coffee, blog fixie culpa squid laborum. Nihil lomo consectetur, umami ullamco poke enim labore officia cray tumblr actually narwhal DIY. Single-origin coffee quinoa man bun, tacos tilde letterpress tumeric migas cold-pressed celiac hammock. Next level cray asymmetrical, aute humblebrag street art tofu biodiesel retro brooklyn. Aute occupy sint flexitarian. Semiotics tattooed cliche wayfarers.</a:t>
            </a:r>
            <a:endParaRPr lang="fr-CA" sz="1100" spc="100">
              <a:solidFill>
                <a:schemeClr val="bg1"/>
              </a:solidFill>
              <a:latin typeface="Raleway" panose="020B0503030101060003" pitchFamily="34" charset="0"/>
            </a:endParaRPr>
          </a:p>
        </p:txBody>
      </p:sp>
      <p:grpSp>
        <p:nvGrpSpPr>
          <p:cNvPr id="9" name="Group 8"/>
          <p:cNvGrpSpPr/>
          <p:nvPr/>
        </p:nvGrpSpPr>
        <p:grpSpPr>
          <a:xfrm rot="504179">
            <a:off x="-1075645" y="4876318"/>
            <a:ext cx="7403874" cy="2701810"/>
            <a:chOff x="-611188" y="657226"/>
            <a:chExt cx="13620751" cy="4970463"/>
          </a:xfrm>
        </p:grpSpPr>
        <p:sp>
          <p:nvSpPr>
            <p:cNvPr id="10"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13"/>
            <p:cNvSpPr>
              <a:spLocks noEditPoints="1"/>
            </p:cNvSpPr>
            <p:nvPr/>
          </p:nvSpPr>
          <p:spPr bwMode="auto">
            <a:xfrm>
              <a:off x="11506200" y="1917701"/>
              <a:ext cx="1503363" cy="1511300"/>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Tree>
    <p:extLst>
      <p:ext uri="{BB962C8B-B14F-4D97-AF65-F5344CB8AC3E}">
        <p14:creationId xmlns:p14="http://schemas.microsoft.com/office/powerpoint/2010/main" val="288421564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grpSp>
        <p:nvGrpSpPr>
          <p:cNvPr id="9" name="Group 8"/>
          <p:cNvGrpSpPr/>
          <p:nvPr/>
        </p:nvGrpSpPr>
        <p:grpSpPr>
          <a:xfrm rot="16200000">
            <a:off x="-164009" y="1559933"/>
            <a:ext cx="8171086" cy="2981779"/>
            <a:chOff x="-611188" y="657226"/>
            <a:chExt cx="13620752" cy="4970463"/>
          </a:xfrm>
        </p:grpSpPr>
        <p:sp>
          <p:nvSpPr>
            <p:cNvPr id="10"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1"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6" name="Group 5"/>
          <p:cNvGrpSpPr/>
          <p:nvPr/>
        </p:nvGrpSpPr>
        <p:grpSpPr>
          <a:xfrm>
            <a:off x="5581488" y="1491937"/>
            <a:ext cx="5134432" cy="4728996"/>
            <a:chOff x="5131545" y="1491937"/>
            <a:chExt cx="5134432" cy="4728996"/>
          </a:xfrm>
        </p:grpSpPr>
        <p:sp>
          <p:nvSpPr>
            <p:cNvPr id="14" name="TextBox 13"/>
            <p:cNvSpPr txBox="1">
              <a:spLocks/>
            </p:cNvSpPr>
            <p:nvPr/>
          </p:nvSpPr>
          <p:spPr>
            <a:xfrm>
              <a:off x="5131546" y="1491937"/>
              <a:ext cx="5080078"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5131545" y="2789213"/>
              <a:ext cx="5080078" cy="523220"/>
            </a:xfrm>
            <a:prstGeom prst="rect">
              <a:avLst/>
            </a:prstGeom>
            <a:noFill/>
            <a:effectLst/>
          </p:spPr>
          <p:txBody>
            <a:bodyPr wrap="square" rtlCol="0">
              <a:spAutoFit/>
            </a:bodyPr>
            <a:lstStyle/>
            <a:p>
              <a:pPr lvl="0"/>
              <a:r>
                <a:rPr lang="it-IT" sz="2800"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z="2800"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7" name="Rectangle 16"/>
            <p:cNvSpPr/>
            <p:nvPr/>
          </p:nvSpPr>
          <p:spPr>
            <a:xfrm>
              <a:off x="5131545" y="3843359"/>
              <a:ext cx="5134432" cy="2377574"/>
            </a:xfrm>
            <a:prstGeom prst="rect">
              <a:avLst/>
            </a:prstGeom>
          </p:spPr>
          <p:txBody>
            <a:bodyPr wrap="square">
              <a:spAutoFit/>
            </a:bodyPr>
            <a:lstStyle/>
            <a:p>
              <a:pPr>
                <a:lnSpc>
                  <a:spcPct val="150000"/>
                </a:lnSpc>
              </a:pPr>
              <a:r>
                <a:rPr lang="en-US" sz="1100" b="1" spc="100">
                  <a:latin typeface="Raleway" panose="020B0503030101060003" pitchFamily="34" charset="0"/>
                </a:rPr>
                <a:t>Gastropub</a:t>
              </a:r>
              <a:r>
                <a:rPr lang="en-US" sz="1100" spc="100">
                  <a:latin typeface="Raleway" panose="020B0503030101060003" pitchFamily="34" charset="0"/>
                </a:rPr>
                <a:t> stumptown occupy, swag fixie tumeric locavore selfies incididunt. Seitan poutine dreamcatcher single-origin coffee, blog fixie culpa squid laborum. Nihil lomo consectetur, umami ullamco poke enim labore officia cray tumblr actually narwhal DIY. Single-origin coffee quinoa man bun, tacos tilde letterpress tumeric migas cold-pressed celiac hammock. Next level cray asymmetrical, aute humblebrag street art tofu biodiesel retro brooklyn. Aute occupy sint flexitarian. Semiotics tattooed cliche wayfarers.</a:t>
              </a:r>
              <a:endParaRPr lang="fr-CA" sz="1100" spc="100">
                <a:latin typeface="Raleway" panose="020B0503030101060003" pitchFamily="34" charset="0"/>
              </a:endParaRPr>
            </a:p>
          </p:txBody>
        </p:sp>
      </p:grpSp>
      <p:sp>
        <p:nvSpPr>
          <p:cNvPr id="3" name="Rectangle 2"/>
          <p:cNvSpPr/>
          <p:nvPr/>
        </p:nvSpPr>
        <p:spPr bwMode="auto">
          <a:xfrm>
            <a:off x="3752850" y="0"/>
            <a:ext cx="337369" cy="6858000"/>
          </a:xfrm>
          <a:prstGeom prst="rect">
            <a:avLst/>
          </a:prstGeom>
          <a:gradFill flip="none" rotWithShape="1">
            <a:gsLst>
              <a:gs pos="0">
                <a:schemeClr val="accent3"/>
              </a:gs>
              <a:gs pos="100000">
                <a:schemeClr val="accent1"/>
              </a:gs>
            </a:gsLst>
            <a:lin ang="16200000" scaled="1"/>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Tree>
    <p:extLst>
      <p:ext uri="{BB962C8B-B14F-4D97-AF65-F5344CB8AC3E}">
        <p14:creationId xmlns:p14="http://schemas.microsoft.com/office/powerpoint/2010/main" val="398742712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2122212" y="2035797"/>
            <a:ext cx="3772171"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2" name="Rectangle 11"/>
          <p:cNvSpPr/>
          <p:nvPr/>
        </p:nvSpPr>
        <p:spPr>
          <a:xfrm>
            <a:off x="334964" y="3527841"/>
            <a:ext cx="7807550" cy="2888154"/>
          </a:xfrm>
          <a:prstGeom prst="rect">
            <a:avLst/>
          </a:prstGeom>
        </p:spPr>
        <p:txBody>
          <a:bodyPr wrap="square" numCol="2" spcCol="360000">
            <a:spAutoFit/>
          </a:bodyPr>
          <a:lstStyle/>
          <a:p>
            <a:pPr>
              <a:lnSpc>
                <a:spcPct val="150000"/>
              </a:lnSpc>
            </a:pPr>
            <a:r>
              <a:rPr lang="en-US" sz="1100" b="1" spc="100">
                <a:latin typeface="Raleway" panose="020B0503030101060003" pitchFamily="34" charset="0"/>
              </a:rPr>
              <a:t>Viral blog </a:t>
            </a:r>
            <a:r>
              <a:rPr lang="en-US" sz="1100" spc="100">
                <a:latin typeface="Raleway" panose="020B0503030101060003" pitchFamily="34" charset="0"/>
              </a:rPr>
              <a:t>aute activated charcoal, butcher kombucha flexitarian godard pariatur et scenester nesciunt culpa affogato iceland. Plaid schlitz sartorial vaporware fanny pack. Polaroid occupy food truck photo booth, blue bottle mollit four loko. </a:t>
            </a:r>
          </a:p>
          <a:p>
            <a:pPr>
              <a:lnSpc>
                <a:spcPct val="150000"/>
              </a:lnSpc>
            </a:pPr>
            <a:endParaRPr lang="en-US" sz="1100" spc="100">
              <a:latin typeface="Raleway" panose="020B0503030101060003" pitchFamily="34" charset="0"/>
            </a:endParaRPr>
          </a:p>
          <a:p>
            <a:pP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Bicycle rights kinfolk shabby chic reprehenderit kombucha cardigan, aliqua consectetur letterpress crucifix next level marfa microdosing knausgaard duis. Voluptate hot chicken coloring book officia.</a:t>
            </a:r>
            <a:endParaRPr lang="fr-CA" sz="1100" spc="100">
              <a:latin typeface="Raleway" panose="020B0503030101060003" pitchFamily="34" charset="0"/>
            </a:endParaRPr>
          </a:p>
        </p:txBody>
      </p:sp>
      <p:sp>
        <p:nvSpPr>
          <p:cNvPr id="136" name="Oval 135"/>
          <p:cNvSpPr/>
          <p:nvPr/>
        </p:nvSpPr>
        <p:spPr bwMode="auto">
          <a:xfrm>
            <a:off x="9647238" y="5079320"/>
            <a:ext cx="1336675" cy="1336675"/>
          </a:xfrm>
          <a:prstGeom prst="ellipse">
            <a:avLst/>
          </a:prstGeom>
          <a:solidFill>
            <a:schemeClr val="accent3">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143" name="Group 142"/>
          <p:cNvGrpSpPr/>
          <p:nvPr/>
        </p:nvGrpSpPr>
        <p:grpSpPr>
          <a:xfrm>
            <a:off x="10063617" y="5551797"/>
            <a:ext cx="503917" cy="448499"/>
            <a:chOff x="10004426" y="5476875"/>
            <a:chExt cx="620713" cy="552450"/>
          </a:xfrm>
        </p:grpSpPr>
        <p:sp>
          <p:nvSpPr>
            <p:cNvPr id="140" name="Freeform 67"/>
            <p:cNvSpPr>
              <a:spLocks/>
            </p:cNvSpPr>
            <p:nvPr/>
          </p:nvSpPr>
          <p:spPr bwMode="auto">
            <a:xfrm>
              <a:off x="10004426" y="5476875"/>
              <a:ext cx="620713" cy="552450"/>
            </a:xfrm>
            <a:custGeom>
              <a:avLst/>
              <a:gdLst>
                <a:gd name="T0" fmla="*/ 59 w 62"/>
                <a:gd name="T1" fmla="*/ 14 h 55"/>
                <a:gd name="T2" fmla="*/ 45 w 62"/>
                <a:gd name="T3" fmla="*/ 0 h 55"/>
                <a:gd name="T4" fmla="*/ 31 w 62"/>
                <a:gd name="T5" fmla="*/ 9 h 55"/>
                <a:gd name="T6" fmla="*/ 31 w 62"/>
                <a:gd name="T7" fmla="*/ 9 h 55"/>
                <a:gd name="T8" fmla="*/ 17 w 62"/>
                <a:gd name="T9" fmla="*/ 0 h 55"/>
                <a:gd name="T10" fmla="*/ 3 w 62"/>
                <a:gd name="T11" fmla="*/ 14 h 55"/>
                <a:gd name="T12" fmla="*/ 31 w 62"/>
                <a:gd name="T13" fmla="*/ 55 h 55"/>
                <a:gd name="T14" fmla="*/ 31 w 62"/>
                <a:gd name="T15" fmla="*/ 55 h 55"/>
                <a:gd name="T16" fmla="*/ 59 w 62"/>
                <a:gd name="T17" fmla="*/ 1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5">
                  <a:moveTo>
                    <a:pt x="59" y="14"/>
                  </a:moveTo>
                  <a:cubicBezTo>
                    <a:pt x="58" y="7"/>
                    <a:pt x="55" y="1"/>
                    <a:pt x="45" y="0"/>
                  </a:cubicBezTo>
                  <a:cubicBezTo>
                    <a:pt x="43" y="0"/>
                    <a:pt x="32" y="1"/>
                    <a:pt x="31" y="9"/>
                  </a:cubicBezTo>
                  <a:cubicBezTo>
                    <a:pt x="31" y="9"/>
                    <a:pt x="31" y="9"/>
                    <a:pt x="31" y="9"/>
                  </a:cubicBezTo>
                  <a:cubicBezTo>
                    <a:pt x="30" y="1"/>
                    <a:pt x="19" y="0"/>
                    <a:pt x="17" y="0"/>
                  </a:cubicBezTo>
                  <a:cubicBezTo>
                    <a:pt x="7" y="1"/>
                    <a:pt x="4" y="7"/>
                    <a:pt x="3" y="14"/>
                  </a:cubicBezTo>
                  <a:cubicBezTo>
                    <a:pt x="0" y="33"/>
                    <a:pt x="31" y="55"/>
                    <a:pt x="31" y="55"/>
                  </a:cubicBezTo>
                  <a:cubicBezTo>
                    <a:pt x="31" y="55"/>
                    <a:pt x="31" y="55"/>
                    <a:pt x="31" y="55"/>
                  </a:cubicBezTo>
                  <a:cubicBezTo>
                    <a:pt x="31" y="55"/>
                    <a:pt x="62" y="33"/>
                    <a:pt x="59" y="14"/>
                  </a:cubicBezTo>
                  <a:close/>
                </a:path>
              </a:pathLst>
            </a:custGeom>
            <a:noFill/>
            <a:ln w="285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2" name="Freeform 69"/>
            <p:cNvSpPr>
              <a:spLocks/>
            </p:cNvSpPr>
            <p:nvPr/>
          </p:nvSpPr>
          <p:spPr bwMode="auto">
            <a:xfrm>
              <a:off x="10115551" y="5557838"/>
              <a:ext cx="109538" cy="100012"/>
            </a:xfrm>
            <a:custGeom>
              <a:avLst/>
              <a:gdLst>
                <a:gd name="T0" fmla="*/ 11 w 11"/>
                <a:gd name="T1" fmla="*/ 0 h 10"/>
                <a:gd name="T2" fmla="*/ 0 w 11"/>
                <a:gd name="T3" fmla="*/ 10 h 10"/>
              </a:gdLst>
              <a:ahLst/>
              <a:cxnLst>
                <a:cxn ang="0">
                  <a:pos x="T0" y="T1"/>
                </a:cxn>
                <a:cxn ang="0">
                  <a:pos x="T2" y="T3"/>
                </a:cxn>
              </a:cxnLst>
              <a:rect l="0" t="0" r="r" b="b"/>
              <a:pathLst>
                <a:path w="11" h="10">
                  <a:moveTo>
                    <a:pt x="11" y="0"/>
                  </a:moveTo>
                  <a:cubicBezTo>
                    <a:pt x="3" y="1"/>
                    <a:pt x="1" y="5"/>
                    <a:pt x="0" y="10"/>
                  </a:cubicBezTo>
                </a:path>
              </a:pathLst>
            </a:custGeom>
            <a:noFill/>
            <a:ln w="285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3" name="组合 12"/>
          <p:cNvGrpSpPr/>
          <p:nvPr/>
        </p:nvGrpSpPr>
        <p:grpSpPr>
          <a:xfrm>
            <a:off x="588573" y="2166806"/>
            <a:ext cx="1045028" cy="1040750"/>
            <a:chOff x="4932362" y="-2656304"/>
            <a:chExt cx="2327276" cy="2317750"/>
          </a:xfrm>
          <a:solidFill>
            <a:schemeClr val="accent3"/>
          </a:solidFill>
        </p:grpSpPr>
        <p:sp>
          <p:nvSpPr>
            <p:cNvPr id="14" name="Rectangle 6"/>
            <p:cNvSpPr>
              <a:spLocks noChangeArrowheads="1"/>
            </p:cNvSpPr>
            <p:nvPr/>
          </p:nvSpPr>
          <p:spPr bwMode="auto">
            <a:xfrm>
              <a:off x="5511800" y="-2288004"/>
              <a:ext cx="1588" cy="1587"/>
            </a:xfrm>
            <a:prstGeom prst="rect">
              <a:avLst/>
            </a:prstGeom>
            <a:grpFill/>
            <a:ln>
              <a:noFill/>
            </a:ln>
          </p:spPr>
          <p:txBody>
            <a:bodyPr vert="horz" wrap="square" lIns="91440" tIns="45720" rIns="91440" bIns="45720" numCol="1" anchor="t" anchorCtr="0" compatLnSpc="1">
              <a:prstTxWarp prst="textNoShape">
                <a:avLst/>
              </a:prstTxWarp>
            </a:bodyPr>
            <a:lstStyle/>
            <a:p>
              <a:endParaRPr lang="fr-CA"/>
            </a:p>
          </p:txBody>
        </p:sp>
        <p:sp>
          <p:nvSpPr>
            <p:cNvPr id="15"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66312209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43" name="Freeform: Shape 42"/>
          <p:cNvSpPr>
            <a:spLocks/>
          </p:cNvSpPr>
          <p:nvPr/>
        </p:nvSpPr>
        <p:spPr bwMode="auto">
          <a:xfrm>
            <a:off x="0" y="0"/>
            <a:ext cx="2810276" cy="6858000"/>
          </a:xfrm>
          <a:custGeom>
            <a:avLst/>
            <a:gdLst>
              <a:gd name="connsiteX0" fmla="*/ 0 w 2810276"/>
              <a:gd name="connsiteY0" fmla="*/ 0 h 6858000"/>
              <a:gd name="connsiteX1" fmla="*/ 1428105 w 2810276"/>
              <a:gd name="connsiteY1" fmla="*/ 0 h 6858000"/>
              <a:gd name="connsiteX2" fmla="*/ 1523436 w 2810276"/>
              <a:gd name="connsiteY2" fmla="*/ 99358 h 6858000"/>
              <a:gd name="connsiteX3" fmla="*/ 2810276 w 2810276"/>
              <a:gd name="connsiteY3" fmla="*/ 3429000 h 6858000"/>
              <a:gd name="connsiteX4" fmla="*/ 1523436 w 2810276"/>
              <a:gd name="connsiteY4" fmla="*/ 6739448 h 6858000"/>
              <a:gd name="connsiteX5" fmla="*/ 1410390 w 2810276"/>
              <a:gd name="connsiteY5" fmla="*/ 6858000 h 6858000"/>
              <a:gd name="connsiteX6" fmla="*/ 778923 w 2810276"/>
              <a:gd name="connsiteY6" fmla="*/ 6858000 h 6858000"/>
              <a:gd name="connsiteX7" fmla="*/ 876943 w 2810276"/>
              <a:gd name="connsiteY7" fmla="*/ 6745795 h 6858000"/>
              <a:gd name="connsiteX8" fmla="*/ 1794898 w 2810276"/>
              <a:gd name="connsiteY8" fmla="*/ 4106079 h 6858000"/>
              <a:gd name="connsiteX9" fmla="*/ 22435 w 2810276"/>
              <a:gd name="connsiteY9" fmla="*/ 629968 h 6858000"/>
              <a:gd name="connsiteX10" fmla="*/ 0 w 2810276"/>
              <a:gd name="connsiteY10" fmla="*/ 6152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0276" h="6858000">
                <a:moveTo>
                  <a:pt x="0" y="0"/>
                </a:moveTo>
                <a:lnTo>
                  <a:pt x="1428105" y="0"/>
                </a:lnTo>
                <a:lnTo>
                  <a:pt x="1523436" y="99358"/>
                </a:lnTo>
                <a:cubicBezTo>
                  <a:pt x="2321569" y="972133"/>
                  <a:pt x="2810276" y="2136807"/>
                  <a:pt x="2810276" y="3429000"/>
                </a:cubicBezTo>
                <a:cubicBezTo>
                  <a:pt x="2810276" y="4698524"/>
                  <a:pt x="2321569" y="5861782"/>
                  <a:pt x="1523436" y="6739448"/>
                </a:cubicBezTo>
                <a:lnTo>
                  <a:pt x="1410390" y="6858000"/>
                </a:lnTo>
                <a:lnTo>
                  <a:pt x="778923" y="6858000"/>
                </a:lnTo>
                <a:lnTo>
                  <a:pt x="876943" y="6745795"/>
                </a:lnTo>
                <a:cubicBezTo>
                  <a:pt x="1452473" y="6020944"/>
                  <a:pt x="1794898" y="5100539"/>
                  <a:pt x="1794898" y="4106079"/>
                </a:cubicBezTo>
                <a:cubicBezTo>
                  <a:pt x="1794898" y="2661997"/>
                  <a:pt x="1094666" y="1397504"/>
                  <a:pt x="22435" y="629968"/>
                </a:cubicBezTo>
                <a:lnTo>
                  <a:pt x="0" y="615206"/>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r-CA"/>
          </a:p>
        </p:txBody>
      </p:sp>
      <p:sp>
        <p:nvSpPr>
          <p:cNvPr id="42" name="Freeform: Shape 41"/>
          <p:cNvSpPr>
            <a:spLocks/>
          </p:cNvSpPr>
          <p:nvPr/>
        </p:nvSpPr>
        <p:spPr bwMode="auto">
          <a:xfrm>
            <a:off x="-8711" y="1337468"/>
            <a:ext cx="1269816" cy="5516302"/>
          </a:xfrm>
          <a:custGeom>
            <a:avLst/>
            <a:gdLst>
              <a:gd name="connsiteX0" fmla="*/ 0 w 1269816"/>
              <a:gd name="connsiteY0" fmla="*/ 0 h 5516302"/>
              <a:gd name="connsiteX1" fmla="*/ 110715 w 1269816"/>
              <a:gd name="connsiteY1" fmla="*/ 99129 h 5516302"/>
              <a:gd name="connsiteX2" fmla="*/ 1269816 w 1269816"/>
              <a:gd name="connsiteY2" fmla="*/ 2768606 h 5516302"/>
              <a:gd name="connsiteX3" fmla="*/ 193974 w 1269816"/>
              <a:gd name="connsiteY3" fmla="*/ 5343374 h 5516302"/>
              <a:gd name="connsiteX4" fmla="*/ 0 w 1269816"/>
              <a:gd name="connsiteY4" fmla="*/ 5516302 h 5516302"/>
              <a:gd name="connsiteX5" fmla="*/ 0 w 1269816"/>
              <a:gd name="connsiteY5" fmla="*/ 3990737 h 5516302"/>
              <a:gd name="connsiteX6" fmla="*/ 92984 w 1269816"/>
              <a:gd name="connsiteY6" fmla="*/ 3885967 h 5516302"/>
              <a:gd name="connsiteX7" fmla="*/ 737939 w 1269816"/>
              <a:gd name="connsiteY7" fmla="*/ 2043320 h 5516302"/>
              <a:gd name="connsiteX8" fmla="*/ 64782 w 1269816"/>
              <a:gd name="connsiteY8" fmla="*/ 132643 h 5516302"/>
              <a:gd name="connsiteX9" fmla="*/ 0 w 1269816"/>
              <a:gd name="connsiteY9" fmla="*/ 59433 h 551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9816" h="5516302">
                <a:moveTo>
                  <a:pt x="0" y="0"/>
                </a:moveTo>
                <a:lnTo>
                  <a:pt x="110715" y="99129"/>
                </a:lnTo>
                <a:cubicBezTo>
                  <a:pt x="822934" y="774824"/>
                  <a:pt x="1269816" y="1707875"/>
                  <a:pt x="1269816" y="2768606"/>
                </a:cubicBezTo>
                <a:cubicBezTo>
                  <a:pt x="1269816" y="3784008"/>
                  <a:pt x="858820" y="4690616"/>
                  <a:pt x="193974" y="5343374"/>
                </a:cubicBezTo>
                <a:lnTo>
                  <a:pt x="0" y="5516302"/>
                </a:lnTo>
                <a:lnTo>
                  <a:pt x="0" y="3990737"/>
                </a:lnTo>
                <a:lnTo>
                  <a:pt x="92984" y="3885967"/>
                </a:lnTo>
                <a:cubicBezTo>
                  <a:pt x="497310" y="3383968"/>
                  <a:pt x="737939" y="2741409"/>
                  <a:pt x="737939" y="2043320"/>
                </a:cubicBezTo>
                <a:cubicBezTo>
                  <a:pt x="737939" y="1318034"/>
                  <a:pt x="493155" y="647143"/>
                  <a:pt x="64782" y="132643"/>
                </a:cubicBezTo>
                <a:lnTo>
                  <a:pt x="0" y="5943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fr-CA"/>
          </a:p>
        </p:txBody>
      </p:sp>
      <p:grpSp>
        <p:nvGrpSpPr>
          <p:cNvPr id="2" name="Group 1"/>
          <p:cNvGrpSpPr/>
          <p:nvPr/>
        </p:nvGrpSpPr>
        <p:grpSpPr>
          <a:xfrm>
            <a:off x="8996637" y="4507936"/>
            <a:ext cx="2735623" cy="443208"/>
            <a:chOff x="8996637" y="4507936"/>
            <a:chExt cx="2735623" cy="443208"/>
          </a:xfrm>
        </p:grpSpPr>
        <p:sp>
          <p:nvSpPr>
            <p:cNvPr id="9" name="Rectangle: Rounded Corners 8"/>
            <p:cNvSpPr/>
            <p:nvPr/>
          </p:nvSpPr>
          <p:spPr bwMode="auto">
            <a:xfrm>
              <a:off x="8996637" y="4507936"/>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10" name="TextBox 9"/>
            <p:cNvSpPr txBox="1">
              <a:spLocks/>
            </p:cNvSpPr>
            <p:nvPr/>
          </p:nvSpPr>
          <p:spPr>
            <a:xfrm>
              <a:off x="9206222" y="4591041"/>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LEARN MORE</a:t>
              </a:r>
            </a:p>
          </p:txBody>
        </p:sp>
      </p:grpSp>
      <p:sp>
        <p:nvSpPr>
          <p:cNvPr id="31" name="雷锋PPT网-www.LFPPT.com"/>
          <p:cNvSpPr txBox="1">
            <a:spLocks/>
          </p:cNvSpPr>
          <p:nvPr/>
        </p:nvSpPr>
        <p:spPr>
          <a:xfrm>
            <a:off x="7036929" y="3007537"/>
            <a:ext cx="4820109" cy="1200329"/>
          </a:xfrm>
          <a:prstGeom prst="rect">
            <a:avLst/>
          </a:prstGeom>
          <a:noFill/>
          <a:effectLst/>
        </p:spPr>
        <p:txBody>
          <a:bodyPr wrap="square" rtlCol="0">
            <a:spAutoFit/>
          </a:bodyPr>
          <a:lstStyle/>
          <a:p>
            <a:pPr algn="r"/>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Tree>
    <p:extLst>
      <p:ext uri="{BB962C8B-B14F-4D97-AF65-F5344CB8AC3E}">
        <p14:creationId xmlns:p14="http://schemas.microsoft.com/office/powerpoint/2010/main" val="401094098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2" name="Group 1"/>
          <p:cNvGrpSpPr/>
          <p:nvPr/>
        </p:nvGrpSpPr>
        <p:grpSpPr>
          <a:xfrm>
            <a:off x="334963" y="904032"/>
            <a:ext cx="5797550" cy="5049937"/>
            <a:chOff x="334963" y="1617225"/>
            <a:chExt cx="5797550" cy="5049937"/>
          </a:xfrm>
        </p:grpSpPr>
        <p:sp>
          <p:nvSpPr>
            <p:cNvPr id="9" name="TextBox 8"/>
            <p:cNvSpPr txBox="1">
              <a:spLocks/>
            </p:cNvSpPr>
            <p:nvPr/>
          </p:nvSpPr>
          <p:spPr>
            <a:xfrm>
              <a:off x="1133477" y="2307539"/>
              <a:ext cx="3667124" cy="523220"/>
            </a:xfrm>
            <a:prstGeom prst="rect">
              <a:avLst/>
            </a:prstGeom>
            <a:noFill/>
            <a:effectLst/>
          </p:spPr>
          <p:txBody>
            <a:bodyPr wrap="square" rtlCol="0">
              <a:spAutoFit/>
            </a:bodyPr>
            <a:lstStyle/>
            <a:p>
              <a:r>
                <a:rPr lang="en-CA" sz="28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ABOUT US</a:t>
              </a:r>
              <a:endParaRPr lang="fr-CA" sz="2800" dirty="0">
                <a:latin typeface="造字工房悦黑（非商用）常规体" pitchFamily="50" charset="-122"/>
                <a:ea typeface="造字工房悦黑（非商用）常规体" pitchFamily="50" charset="-122"/>
                <a:cs typeface="Open Sans" panose="020B0606030504020204" pitchFamily="34" charset="0"/>
              </a:endParaRPr>
            </a:p>
          </p:txBody>
        </p:sp>
        <p:sp>
          <p:nvSpPr>
            <p:cNvPr id="11" name="TextBox 10"/>
            <p:cNvSpPr txBox="1">
              <a:spLocks/>
            </p:cNvSpPr>
            <p:nvPr/>
          </p:nvSpPr>
          <p:spPr>
            <a:xfrm>
              <a:off x="334963" y="1617225"/>
              <a:ext cx="5697538" cy="769441"/>
            </a:xfrm>
            <a:prstGeom prst="rect">
              <a:avLst/>
            </a:prstGeom>
            <a:noFill/>
            <a:effectLst/>
          </p:spPr>
          <p:txBody>
            <a:bodyPr wrap="square" rtlCol="0">
              <a:spAutoFit/>
            </a:bodyPr>
            <a:lstStyle/>
            <a:p>
              <a:pPr lvl="0"/>
              <a:r>
                <a:rPr lang="zh-CN" altLang="en-US" sz="4400" spc="400" dirty="0">
                  <a:latin typeface="造字工房悦黑（非商用）常规体" pitchFamily="50" charset="-122"/>
                  <a:ea typeface="造字工房悦黑（非商用）常规体" pitchFamily="50" charset="-122"/>
                  <a:cs typeface="Open Sans" panose="020B0606030504020204" pitchFamily="34" charset="0"/>
                </a:rPr>
                <a:t>关于我们</a:t>
              </a:r>
              <a:endParaRPr lang="fr-CA" sz="4400" spc="400" dirty="0">
                <a:latin typeface="造字工房悦黑（非商用）常规体" pitchFamily="50" charset="-122"/>
                <a:ea typeface="造字工房悦黑（非商用）常规体" pitchFamily="50" charset="-122"/>
                <a:cs typeface="Open Sans" panose="020B0606030504020204" pitchFamily="34" charset="0"/>
              </a:endParaRPr>
            </a:p>
          </p:txBody>
        </p:sp>
        <p:sp>
          <p:nvSpPr>
            <p:cNvPr id="12" name="Rectangle 11"/>
            <p:cNvSpPr/>
            <p:nvPr/>
          </p:nvSpPr>
          <p:spPr>
            <a:xfrm>
              <a:off x="334964" y="3527841"/>
              <a:ext cx="5797549" cy="3139321"/>
            </a:xfrm>
            <a:prstGeom prst="rect">
              <a:avLst/>
            </a:prstGeom>
          </p:spPr>
          <p:txBody>
            <a:bodyPr wrap="square" numCol="2" spcCol="360000">
              <a:spAutoFit/>
            </a:bodyPr>
            <a:lstStyle/>
            <a:p>
              <a:pPr>
                <a:lnSpc>
                  <a:spcPct val="150000"/>
                </a:lnSpc>
              </a:pPr>
              <a:r>
                <a:rPr lang="en-US" sz="1100" b="1" spc="100">
                  <a:latin typeface="Raleway" panose="020B0503030101060003" pitchFamily="34" charset="0"/>
                </a:rPr>
                <a:t>Viral blog </a:t>
              </a:r>
              <a:r>
                <a:rPr lang="en-US" sz="1100" spc="100">
                  <a:latin typeface="Raleway" panose="020B0503030101060003" pitchFamily="34" charset="0"/>
                </a:rPr>
                <a:t>aute activated charcoal, butcher kombucha flexitarian godard pariatur et scenester nesciunt culpa affogato iceland. Plaid schlitz sartorial vaporware fanny pack. Polaroid occupy food truck photo booth, blue bottle mollit four loko. </a:t>
              </a:r>
            </a:p>
            <a:p>
              <a:pPr>
                <a:lnSpc>
                  <a:spcPct val="150000"/>
                </a:lnSpc>
              </a:pPr>
              <a:endParaRPr lang="en-US" sz="1100" spc="100">
                <a:latin typeface="Raleway" panose="020B0503030101060003" pitchFamily="34" charset="0"/>
              </a:endParaRPr>
            </a:p>
            <a:p>
              <a:pP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endParaRPr lang="fr-CA" sz="1100" spc="100">
                <a:latin typeface="Raleway" panose="020B0503030101060003" pitchFamily="34" charset="0"/>
              </a:endParaRPr>
            </a:p>
          </p:txBody>
        </p:sp>
      </p:grpSp>
      <p:sp>
        <p:nvSpPr>
          <p:cNvPr id="3" name="Rectangle: Rounded Corners 2"/>
          <p:cNvSpPr/>
          <p:nvPr/>
        </p:nvSpPr>
        <p:spPr bwMode="auto">
          <a:xfrm rot="1800000">
            <a:off x="10406739" y="4373393"/>
            <a:ext cx="1336060" cy="1336060"/>
          </a:xfrm>
          <a:prstGeom prst="roundRect">
            <a:avLst>
              <a:gd name="adj" fmla="val 5556"/>
            </a:avLst>
          </a:prstGeom>
          <a:solidFill>
            <a:schemeClr val="accent3">
              <a:alpha val="68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10" name="Group 9"/>
          <p:cNvGrpSpPr/>
          <p:nvPr/>
        </p:nvGrpSpPr>
        <p:grpSpPr>
          <a:xfrm>
            <a:off x="10689855" y="4656509"/>
            <a:ext cx="769829" cy="769829"/>
            <a:chOff x="6350" y="4763"/>
            <a:chExt cx="876300" cy="876300"/>
          </a:xfrm>
        </p:grpSpPr>
        <p:sp>
          <p:nvSpPr>
            <p:cNvPr id="13" name="Freeform 5"/>
            <p:cNvSpPr>
              <a:spLocks/>
            </p:cNvSpPr>
            <p:nvPr/>
          </p:nvSpPr>
          <p:spPr bwMode="auto">
            <a:xfrm>
              <a:off x="6350" y="4763"/>
              <a:ext cx="876300" cy="876300"/>
            </a:xfrm>
            <a:custGeom>
              <a:avLst/>
              <a:gdLst>
                <a:gd name="T0" fmla="*/ 102 w 204"/>
                <a:gd name="T1" fmla="*/ 0 h 204"/>
                <a:gd name="T2" fmla="*/ 0 w 204"/>
                <a:gd name="T3" fmla="*/ 102 h 204"/>
                <a:gd name="T4" fmla="*/ 27 w 204"/>
                <a:gd name="T5" fmla="*/ 171 h 204"/>
                <a:gd name="T6" fmla="*/ 8 w 204"/>
                <a:gd name="T7" fmla="*/ 116 h 204"/>
                <a:gd name="T8" fmla="*/ 96 w 204"/>
                <a:gd name="T9" fmla="*/ 28 h 204"/>
                <a:gd name="T10" fmla="*/ 183 w 204"/>
                <a:gd name="T11" fmla="*/ 116 h 204"/>
                <a:gd name="T12" fmla="*/ 99 w 204"/>
                <a:gd name="T13" fmla="*/ 203 h 204"/>
                <a:gd name="T14" fmla="*/ 102 w 204"/>
                <a:gd name="T15" fmla="*/ 204 h 204"/>
                <a:gd name="T16" fmla="*/ 204 w 204"/>
                <a:gd name="T17" fmla="*/ 102 h 204"/>
                <a:gd name="T18" fmla="*/ 102 w 204"/>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04">
                  <a:moveTo>
                    <a:pt x="102" y="0"/>
                  </a:moveTo>
                  <a:cubicBezTo>
                    <a:pt x="46" y="0"/>
                    <a:pt x="0" y="45"/>
                    <a:pt x="0" y="102"/>
                  </a:cubicBezTo>
                  <a:cubicBezTo>
                    <a:pt x="0" y="129"/>
                    <a:pt x="10" y="153"/>
                    <a:pt x="27" y="171"/>
                  </a:cubicBezTo>
                  <a:cubicBezTo>
                    <a:pt x="15" y="156"/>
                    <a:pt x="8" y="137"/>
                    <a:pt x="8" y="116"/>
                  </a:cubicBezTo>
                  <a:cubicBezTo>
                    <a:pt x="8" y="67"/>
                    <a:pt x="47" y="28"/>
                    <a:pt x="96" y="28"/>
                  </a:cubicBezTo>
                  <a:cubicBezTo>
                    <a:pt x="144" y="28"/>
                    <a:pt x="183" y="67"/>
                    <a:pt x="183" y="116"/>
                  </a:cubicBezTo>
                  <a:cubicBezTo>
                    <a:pt x="183" y="163"/>
                    <a:pt x="146" y="202"/>
                    <a:pt x="99" y="203"/>
                  </a:cubicBezTo>
                  <a:cubicBezTo>
                    <a:pt x="100" y="203"/>
                    <a:pt x="101" y="204"/>
                    <a:pt x="102" y="204"/>
                  </a:cubicBezTo>
                  <a:cubicBezTo>
                    <a:pt x="158" y="204"/>
                    <a:pt x="204" y="158"/>
                    <a:pt x="204" y="102"/>
                  </a:cubicBezTo>
                  <a:cubicBezTo>
                    <a:pt x="204" y="45"/>
                    <a:pt x="158" y="0"/>
                    <a:pt x="10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sp>
          <p:nvSpPr>
            <p:cNvPr id="14" name="Freeform 6"/>
            <p:cNvSpPr>
              <a:spLocks/>
            </p:cNvSpPr>
            <p:nvPr/>
          </p:nvSpPr>
          <p:spPr bwMode="auto">
            <a:xfrm>
              <a:off x="96838" y="176213"/>
              <a:ext cx="647700" cy="649288"/>
            </a:xfrm>
            <a:custGeom>
              <a:avLst/>
              <a:gdLst>
                <a:gd name="T0" fmla="*/ 116 w 151"/>
                <a:gd name="T1" fmla="*/ 12 h 151"/>
                <a:gd name="T2" fmla="*/ 140 w 151"/>
                <a:gd name="T3" fmla="*/ 61 h 151"/>
                <a:gd name="T4" fmla="*/ 81 w 151"/>
                <a:gd name="T5" fmla="*/ 121 h 151"/>
                <a:gd name="T6" fmla="*/ 21 w 151"/>
                <a:gd name="T7" fmla="*/ 61 h 151"/>
                <a:gd name="T8" fmla="*/ 80 w 151"/>
                <a:gd name="T9" fmla="*/ 1 h 151"/>
                <a:gd name="T10" fmla="*/ 75 w 151"/>
                <a:gd name="T11" fmla="*/ 0 h 151"/>
                <a:gd name="T12" fmla="*/ 0 w 151"/>
                <a:gd name="T13" fmla="*/ 76 h 151"/>
                <a:gd name="T14" fmla="*/ 75 w 151"/>
                <a:gd name="T15" fmla="*/ 151 h 151"/>
                <a:gd name="T16" fmla="*/ 151 w 151"/>
                <a:gd name="T17" fmla="*/ 76 h 151"/>
                <a:gd name="T18" fmla="*/ 116 w 151"/>
                <a:gd name="T19" fmla="*/ 1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116" y="12"/>
                  </a:moveTo>
                  <a:cubicBezTo>
                    <a:pt x="131" y="23"/>
                    <a:pt x="140" y="41"/>
                    <a:pt x="140" y="61"/>
                  </a:cubicBezTo>
                  <a:cubicBezTo>
                    <a:pt x="140" y="94"/>
                    <a:pt x="114" y="121"/>
                    <a:pt x="81" y="121"/>
                  </a:cubicBezTo>
                  <a:cubicBezTo>
                    <a:pt x="47" y="121"/>
                    <a:pt x="21" y="94"/>
                    <a:pt x="21" y="61"/>
                  </a:cubicBezTo>
                  <a:cubicBezTo>
                    <a:pt x="21" y="28"/>
                    <a:pt x="47" y="1"/>
                    <a:pt x="80" y="1"/>
                  </a:cubicBezTo>
                  <a:cubicBezTo>
                    <a:pt x="78" y="1"/>
                    <a:pt x="77" y="0"/>
                    <a:pt x="75" y="0"/>
                  </a:cubicBezTo>
                  <a:cubicBezTo>
                    <a:pt x="34" y="0"/>
                    <a:pt x="0" y="34"/>
                    <a:pt x="0" y="76"/>
                  </a:cubicBezTo>
                  <a:cubicBezTo>
                    <a:pt x="0" y="118"/>
                    <a:pt x="34" y="151"/>
                    <a:pt x="75" y="151"/>
                  </a:cubicBezTo>
                  <a:cubicBezTo>
                    <a:pt x="117" y="151"/>
                    <a:pt x="151" y="118"/>
                    <a:pt x="151" y="76"/>
                  </a:cubicBezTo>
                  <a:cubicBezTo>
                    <a:pt x="151" y="49"/>
                    <a:pt x="137" y="26"/>
                    <a:pt x="116"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grpSp>
      <p:pic>
        <p:nvPicPr>
          <p:cNvPr id="7" name="图片占位符 6"/>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6444592" y="-707791"/>
            <a:ext cx="5761677" cy="8592439"/>
          </a:xfrm>
        </p:spPr>
      </p:pic>
    </p:spTree>
    <p:extLst>
      <p:ext uri="{BB962C8B-B14F-4D97-AF65-F5344CB8AC3E}">
        <p14:creationId xmlns:p14="http://schemas.microsoft.com/office/powerpoint/2010/main" val="190357372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p:cNvSpPr>
          <p:nvPr/>
        </p:nvSpPr>
        <p:spPr>
          <a:xfrm>
            <a:off x="6618626" y="1896143"/>
            <a:ext cx="4820109" cy="707886"/>
          </a:xfrm>
          <a:prstGeom prst="rect">
            <a:avLst/>
          </a:prstGeom>
          <a:noFill/>
          <a:effectLst/>
        </p:spPr>
        <p:txBody>
          <a:bodyPr wrap="square" rtlCol="0">
            <a:spAutoFit/>
          </a:bodyPr>
          <a:lstStyle/>
          <a:p>
            <a:pPr algn="ctr"/>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我们的优势</a:t>
            </a:r>
            <a:endParaRPr lang="fr-CA" altLang="zh-CN"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6876366" y="2968057"/>
            <a:ext cx="4304628"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6918952" y="3947638"/>
            <a:ext cx="4262042" cy="2123658"/>
          </a:xfrm>
          <a:prstGeom prst="rect">
            <a:avLst/>
          </a:prstGeom>
        </p:spPr>
        <p:txBody>
          <a:bodyPr wrap="square">
            <a:spAutoFit/>
          </a:bodyPr>
          <a:lstStyle/>
          <a:p>
            <a:pPr algn="ct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ctr">
              <a:lnSpc>
                <a:spcPct val="150000"/>
              </a:lnSpc>
            </a:pPr>
            <a:endParaRPr lang="en-US" sz="1100" spc="100">
              <a:latin typeface="Raleway" panose="020B0503030101060003" pitchFamily="34" charset="0"/>
            </a:endParaRPr>
          </a:p>
          <a:p>
            <a:pPr algn="ct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sp>
        <p:nvSpPr>
          <p:cNvPr id="24" name="TextBox 23"/>
          <p:cNvSpPr txBox="1">
            <a:spLocks/>
          </p:cNvSpPr>
          <p:nvPr/>
        </p:nvSpPr>
        <p:spPr>
          <a:xfrm>
            <a:off x="2190798" y="3140665"/>
            <a:ext cx="2035278" cy="738664"/>
          </a:xfrm>
          <a:prstGeom prst="rect">
            <a:avLst/>
          </a:prstGeom>
          <a:noFill/>
          <a:effectLst/>
        </p:spPr>
        <p:txBody>
          <a:bodyPr wrap="square" rtlCol="0">
            <a:spAutoFit/>
          </a:bodyPr>
          <a:lstStyle/>
          <a:p>
            <a:pPr lvl="0" algn="ctr"/>
            <a:r>
              <a:rPr lang="it-IT" sz="1400" spc="400">
                <a:latin typeface="Metropolis Thin" panose="00000500000000000000" pitchFamily="50" charset="0"/>
                <a:ea typeface="Open Sans" panose="020B0606030504020204" pitchFamily="34" charset="0"/>
                <a:cs typeface="Open Sans" panose="020B0606030504020204" pitchFamily="34" charset="0"/>
              </a:rPr>
              <a:t>Sartorial cred incididunt </a:t>
            </a:r>
            <a:r>
              <a:rPr lang="it-IT" sz="1400" spc="400">
                <a:latin typeface="Metropolis Extra Bold" panose="00000900000000000000" pitchFamily="50" charset="0"/>
                <a:ea typeface="Open Sans" panose="020B0606030504020204" pitchFamily="34" charset="0"/>
                <a:cs typeface="Open Sans" panose="020B0606030504020204" pitchFamily="34" charset="0"/>
              </a:rPr>
              <a:t>cold-pressed</a:t>
            </a:r>
            <a:endParaRPr lang="fr-CA" sz="1400" spc="400">
              <a:latin typeface="Metropolis Extra Bold" panose="00000900000000000000" pitchFamily="50" charset="0"/>
              <a:ea typeface="Open Sans" panose="020B0606030504020204" pitchFamily="34" charset="0"/>
              <a:cs typeface="Open Sans" panose="020B0606030504020204" pitchFamily="34" charset="0"/>
            </a:endParaRPr>
          </a:p>
        </p:txBody>
      </p:sp>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3333445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6514308" y="1282910"/>
            <a:ext cx="4999037" cy="769441"/>
          </a:xfrm>
          <a:prstGeom prst="rect">
            <a:avLst/>
          </a:prstGeom>
          <a:noFill/>
          <a:effectLst/>
        </p:spPr>
        <p:txBody>
          <a:bodyPr wrap="square" rtlCol="0">
            <a:spAutoFit/>
          </a:bodyPr>
          <a:lstStyle/>
          <a:p>
            <a:pPr algn="ctr"/>
            <a:r>
              <a:rPr lang="zh-CN" altLang="en-US"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我们的特点</a:t>
            </a:r>
            <a:endParaRPr lang="fr-CA" altLang="zh-CN"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2" name="Rectangle 11"/>
          <p:cNvSpPr/>
          <p:nvPr/>
        </p:nvSpPr>
        <p:spPr>
          <a:xfrm>
            <a:off x="6132514" y="2338399"/>
            <a:ext cx="5724524" cy="2468552"/>
          </a:xfrm>
          <a:prstGeom prst="rect">
            <a:avLst/>
          </a:prstGeom>
        </p:spPr>
        <p:txBody>
          <a:bodyPr wrap="square" numCol="2" spcCol="360000">
            <a:noAutofit/>
          </a:bodyPr>
          <a:lstStyle/>
          <a:p>
            <a:pPr>
              <a:lnSpc>
                <a:spcPct val="150000"/>
              </a:lnSpc>
            </a:pPr>
            <a:r>
              <a:rPr lang="en-US" sz="1100" spc="100">
                <a:latin typeface="Raleway" panose="020B0503030101060003" pitchFamily="34" charset="0"/>
              </a:rPr>
              <a:t>Viral blog aute activated charcoal, butcher kombucha flexitarian godard pariatur et scenester nesciunt culpa affogato iceland. Plaid schlitz sartorial vaporware fanny pack. Polaroid occupy food truck photo booth, blue bottle mollit four provident intelligent loko. </a:t>
            </a:r>
          </a:p>
          <a:p>
            <a:pPr>
              <a:lnSpc>
                <a:spcPct val="150000"/>
              </a:lnSpc>
            </a:pPr>
            <a:endParaRPr lang="en-US" sz="1100" spc="100">
              <a:latin typeface="Raleway" panose="020B0503030101060003" pitchFamily="34" charset="0"/>
            </a:endParaRPr>
          </a:p>
          <a:p>
            <a:pPr>
              <a:lnSpc>
                <a:spcPct val="150000"/>
              </a:lnSpc>
            </a:pPr>
            <a:r>
              <a:rPr lang="en-US" sz="1100" spc="100">
                <a:latin typeface="Raleway" panose="020B0503030101060003" pitchFamily="34" charset="0"/>
              </a:rPr>
              <a:t>Tousled activated charcoal hexagon consequat sartorial. Man braid ugh copper mug, pok pok taxidermy proident semiotics butcher four loko. Man braid kogi nostrud, echo park odio kickstarter microdosing lyft intelligentsia wayfarers pug subway tile blog tumblr venmo. </a:t>
            </a:r>
            <a:endParaRPr lang="fr-CA" sz="1100" spc="100">
              <a:latin typeface="Raleway" panose="020B0503030101060003" pitchFamily="34" charset="0"/>
            </a:endParaRPr>
          </a:p>
        </p:txBody>
      </p:sp>
      <p:grpSp>
        <p:nvGrpSpPr>
          <p:cNvPr id="2" name="Group 1"/>
          <p:cNvGrpSpPr/>
          <p:nvPr/>
        </p:nvGrpSpPr>
        <p:grpSpPr>
          <a:xfrm>
            <a:off x="7626965" y="5477719"/>
            <a:ext cx="2735623" cy="443208"/>
            <a:chOff x="7626965" y="5953969"/>
            <a:chExt cx="2735623" cy="443208"/>
          </a:xfrm>
        </p:grpSpPr>
        <p:sp>
          <p:nvSpPr>
            <p:cNvPr id="10" name="Rectangle: Rounded Corners 9"/>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13" name="TextBox 12"/>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LEARN MORE</a:t>
              </a:r>
            </a:p>
          </p:txBody>
        </p:sp>
      </p:grpSp>
      <p:pic>
        <p:nvPicPr>
          <p:cNvPr id="6" name="图片占位符 5"/>
          <p:cNvPicPr>
            <a:picLocks noGrp="1" noChangeAspect="1"/>
          </p:cNvPicPr>
          <p:nvPr>
            <p:ph type="pic" sz="quarter" idx="11"/>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6928422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grpSp>
        <p:nvGrpSpPr>
          <p:cNvPr id="17" name="Group 16"/>
          <p:cNvGrpSpPr/>
          <p:nvPr/>
        </p:nvGrpSpPr>
        <p:grpSpPr>
          <a:xfrm rot="16200000">
            <a:off x="706365" y="1938110"/>
            <a:ext cx="8171086" cy="2981779"/>
            <a:chOff x="-611188" y="657226"/>
            <a:chExt cx="13620752" cy="4970463"/>
          </a:xfrm>
        </p:grpSpPr>
        <p:sp>
          <p:nvSpPr>
            <p:cNvPr id="18"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accent3">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5" name="Oval 4"/>
          <p:cNvSpPr/>
          <p:nvPr/>
        </p:nvSpPr>
        <p:spPr bwMode="auto">
          <a:xfrm>
            <a:off x="3916896" y="1590675"/>
            <a:ext cx="3676650" cy="3676650"/>
          </a:xfrm>
          <a:prstGeom prst="ellipse">
            <a:avLst/>
          </a:prstGeom>
          <a:solidFill>
            <a:schemeClr val="accent3">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6" name="TextBox 5"/>
          <p:cNvSpPr txBox="1">
            <a:spLocks/>
          </p:cNvSpPr>
          <p:nvPr/>
        </p:nvSpPr>
        <p:spPr>
          <a:xfrm>
            <a:off x="3361335" y="1675739"/>
            <a:ext cx="4820109" cy="3154710"/>
          </a:xfrm>
          <a:prstGeom prst="rect">
            <a:avLst/>
          </a:prstGeom>
          <a:noFill/>
          <a:effectLst/>
        </p:spPr>
        <p:txBody>
          <a:bodyPr wrap="square" rtlCol="0">
            <a:spAutoFit/>
          </a:bodyPr>
          <a:lstStyle/>
          <a:p>
            <a:pPr algn="ctr"/>
            <a:r>
              <a:rPr lang="zh-CN" altLang="en-US" sz="19900" dirty="0">
                <a:solidFill>
                  <a:schemeClr val="bg1"/>
                </a:solidFill>
                <a:latin typeface="金梅書法豆豆字體" panose="02010509060101010101" pitchFamily="49" charset="-120"/>
                <a:ea typeface="金梅書法豆豆字體" panose="02010509060101010101" pitchFamily="49" charset="-120"/>
                <a:cs typeface="Open Sans" panose="020B0606030504020204" pitchFamily="34" charset="0"/>
              </a:rPr>
              <a:t>美</a:t>
            </a:r>
            <a:endParaRPr lang="fr-CA" sz="85700" dirty="0">
              <a:solidFill>
                <a:schemeClr val="bg1"/>
              </a:solidFill>
              <a:latin typeface="金梅書法豆豆字體" panose="02010509060101010101" pitchFamily="49" charset="-120"/>
              <a:ea typeface="金梅書法豆豆字體" panose="02010509060101010101" pitchFamily="49" charset="-120"/>
              <a:cs typeface="Open Sans" panose="020B0606030504020204" pitchFamily="34" charset="0"/>
            </a:endParaRPr>
          </a:p>
        </p:txBody>
      </p:sp>
      <p:sp>
        <p:nvSpPr>
          <p:cNvPr id="7" name="TextBox 6"/>
          <p:cNvSpPr txBox="1">
            <a:spLocks/>
          </p:cNvSpPr>
          <p:nvPr/>
        </p:nvSpPr>
        <p:spPr>
          <a:xfrm>
            <a:off x="7552410" y="669980"/>
            <a:ext cx="4304628" cy="369332"/>
          </a:xfrm>
          <a:prstGeom prst="rect">
            <a:avLst/>
          </a:prstGeom>
          <a:noFill/>
          <a:effectLst/>
        </p:spPr>
        <p:txBody>
          <a:bodyPr wrap="square" rtlCol="0">
            <a:spAutoFit/>
          </a:bodyPr>
          <a:lstStyle/>
          <a:p>
            <a:pPr lvl="0" algn="r"/>
            <a:r>
              <a:rPr lang="it-IT" spc="400">
                <a:solidFill>
                  <a:schemeClr val="accent3"/>
                </a:solidFill>
                <a:latin typeface="Metropolis Thin" panose="00000500000000000000" pitchFamily="50" charset="0"/>
                <a:ea typeface="Open Sans" panose="020B0606030504020204" pitchFamily="34" charset="0"/>
                <a:cs typeface="Open Sans" panose="020B0606030504020204" pitchFamily="34" charset="0"/>
              </a:rPr>
              <a:t>Lyft</a:t>
            </a:r>
            <a:r>
              <a:rPr lang="it-IT" spc="400">
                <a:latin typeface="Metropolis Thin" panose="00000500000000000000" pitchFamily="50" charset="0"/>
                <a:ea typeface="Open Sans" panose="020B0606030504020204" pitchFamily="34" charset="0"/>
                <a:cs typeface="Open Sans" panose="020B0606030504020204" pitchFamily="34" charset="0"/>
              </a:rPr>
              <a: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8" name="Rectangle 7"/>
          <p:cNvSpPr/>
          <p:nvPr/>
        </p:nvSpPr>
        <p:spPr>
          <a:xfrm>
            <a:off x="8165274" y="1310774"/>
            <a:ext cx="3691763" cy="5170646"/>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gn="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r">
              <a:lnSpc>
                <a:spcPct val="150000"/>
              </a:lnSpc>
            </a:pPr>
            <a:endParaRPr lang="en-US" sz="1100" spc="100">
              <a:latin typeface="Raleway" panose="020B0503030101060003" pitchFamily="34" charset="0"/>
            </a:endParaRPr>
          </a:p>
          <a:p>
            <a:pPr algn="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spTree>
    <p:extLst>
      <p:ext uri="{BB962C8B-B14F-4D97-AF65-F5344CB8AC3E}">
        <p14:creationId xmlns:p14="http://schemas.microsoft.com/office/powerpoint/2010/main" val="6148638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346393" y="5397640"/>
            <a:ext cx="7229793" cy="2638284"/>
            <a:chOff x="-611188" y="657226"/>
            <a:chExt cx="13620752" cy="4970463"/>
          </a:xfrm>
        </p:grpSpPr>
        <p:sp>
          <p:nvSpPr>
            <p:cNvPr id="18"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1" name="Group 40"/>
          <p:cNvGrpSpPr/>
          <p:nvPr/>
        </p:nvGrpSpPr>
        <p:grpSpPr>
          <a:xfrm rot="10800000">
            <a:off x="6801811" y="5461722"/>
            <a:ext cx="7229793" cy="2638284"/>
            <a:chOff x="-611188" y="657226"/>
            <a:chExt cx="13620752" cy="4970463"/>
          </a:xfrm>
        </p:grpSpPr>
        <p:sp>
          <p:nvSpPr>
            <p:cNvPr id="42"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0"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1"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3"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4"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5"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6"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1"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8" name="Rectangle 7"/>
          <p:cNvSpPr/>
          <p:nvPr/>
        </p:nvSpPr>
        <p:spPr>
          <a:xfrm>
            <a:off x="9275729" y="1478466"/>
            <a:ext cx="2585201" cy="3901068"/>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tumeric. </a:t>
            </a:r>
          </a:p>
        </p:txBody>
      </p:sp>
      <p:sp>
        <p:nvSpPr>
          <p:cNvPr id="39" name="TextBox 38"/>
          <p:cNvSpPr txBox="1">
            <a:spLocks/>
          </p:cNvSpPr>
          <p:nvPr/>
        </p:nvSpPr>
        <p:spPr>
          <a:xfrm>
            <a:off x="354737" y="2293458"/>
            <a:ext cx="430462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40" name="Rectangle 39"/>
          <p:cNvSpPr/>
          <p:nvPr/>
        </p:nvSpPr>
        <p:spPr>
          <a:xfrm>
            <a:off x="327118" y="3104082"/>
            <a:ext cx="4136387" cy="2377574"/>
          </a:xfrm>
          <a:prstGeom prst="rect">
            <a:avLst/>
          </a:prstGeom>
        </p:spPr>
        <p:txBody>
          <a:bodyPr wrap="square">
            <a:spAutoFit/>
          </a:bodyPr>
          <a:lstStyle/>
          <a:p>
            <a:pP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nSpc>
                <a:spcPct val="150000"/>
              </a:lnSpc>
            </a:pPr>
            <a:endParaRPr lang="en-US" sz="1100" spc="100">
              <a:latin typeface="Raleway" panose="020B0503030101060003" pitchFamily="34" charset="0"/>
            </a:endParaRPr>
          </a:p>
          <a:p>
            <a:pP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pic>
        <p:nvPicPr>
          <p:cNvPr id="12" name="图片占位符 11"/>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2"/>
          </p:nvPr>
        </p:nvPicPr>
        <p:blipFill>
          <a:blip r:embed="rId5" cstate="hqprint">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5"/>
          </p:nvPr>
        </p:nvPicPr>
        <p:blipFill>
          <a:blip r:embed="rId6" cstate="hqprint">
            <a:extLst>
              <a:ext uri="{28A0092B-C50C-407E-A947-70E740481C1C}">
                <a14:useLocalDpi xmlns:a14="http://schemas.microsoft.com/office/drawing/2010/main"/>
              </a:ext>
            </a:extLst>
          </a:blip>
          <a:srcRect/>
          <a:stretch>
            <a:fillRect/>
          </a:stretch>
        </p:blipFill>
        <p:spPr/>
      </p:pic>
      <p:pic>
        <p:nvPicPr>
          <p:cNvPr id="65" name="图片占位符 64"/>
          <p:cNvPicPr>
            <a:picLocks noGrp="1" noChangeAspect="1"/>
          </p:cNvPicPr>
          <p:nvPr>
            <p:ph type="pic" sz="quarter" idx="14"/>
          </p:nvPr>
        </p:nvPicPr>
        <p:blipFill>
          <a:blip r:embed="rId7" cstate="hqprint">
            <a:extLst>
              <a:ext uri="{28A0092B-C50C-407E-A947-70E740481C1C}">
                <a14:useLocalDpi xmlns:a14="http://schemas.microsoft.com/office/drawing/2010/main"/>
              </a:ext>
            </a:extLst>
          </a:blip>
          <a:srcRect/>
          <a:stretch>
            <a:fillRect/>
          </a:stretch>
        </p:blipFill>
        <p:spPr/>
      </p:pic>
      <p:pic>
        <p:nvPicPr>
          <p:cNvPr id="63" name="图片占位符 62"/>
          <p:cNvPicPr>
            <a:picLocks noGrp="1" noChangeAspect="1"/>
          </p:cNvPicPr>
          <p:nvPr>
            <p:ph type="pic" sz="quarter" idx="13"/>
          </p:nvPr>
        </p:nvPicPr>
        <p:blipFill>
          <a:blip r:embed="rId8" cstate="hqprint">
            <a:extLst>
              <a:ext uri="{28A0092B-C50C-407E-A947-70E740481C1C}">
                <a14:useLocalDpi xmlns:a14="http://schemas.microsoft.com/office/drawing/2010/main"/>
              </a:ext>
            </a:extLst>
          </a:blip>
          <a:srcRect/>
          <a:stretch>
            <a:fillRect/>
          </a:stretch>
        </p:blipFill>
        <p:spPr/>
      </p:pic>
      <p:sp>
        <p:nvSpPr>
          <p:cNvPr id="69" name="TextBox 8"/>
          <p:cNvSpPr txBox="1">
            <a:spLocks/>
          </p:cNvSpPr>
          <p:nvPr/>
        </p:nvSpPr>
        <p:spPr>
          <a:xfrm>
            <a:off x="-626684" y="1526059"/>
            <a:ext cx="4999037" cy="769441"/>
          </a:xfrm>
          <a:prstGeom prst="rect">
            <a:avLst/>
          </a:prstGeom>
          <a:noFill/>
          <a:effectLst/>
        </p:spPr>
        <p:txBody>
          <a:bodyPr wrap="square" rtlCol="0">
            <a:spAutoFit/>
          </a:bodyPr>
          <a:lstStyle/>
          <a:p>
            <a:pPr algn="ctr"/>
            <a:r>
              <a:rPr lang="zh-CN" altLang="en-US"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我们的特点</a:t>
            </a:r>
            <a:endParaRPr lang="fr-CA" altLang="zh-CN"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endParaRPr>
          </a:p>
        </p:txBody>
      </p:sp>
    </p:spTree>
    <p:extLst>
      <p:ext uri="{BB962C8B-B14F-4D97-AF65-F5344CB8AC3E}">
        <p14:creationId xmlns:p14="http://schemas.microsoft.com/office/powerpoint/2010/main" val="357081973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777489" y="868513"/>
            <a:ext cx="4820109" cy="5628806"/>
            <a:chOff x="3685946" y="868513"/>
            <a:chExt cx="4820109" cy="5628806"/>
          </a:xfrm>
        </p:grpSpPr>
        <p:sp>
          <p:nvSpPr>
            <p:cNvPr id="38" name="TextBox 37"/>
            <p:cNvSpPr txBox="1">
              <a:spLocks/>
            </p:cNvSpPr>
            <p:nvPr/>
          </p:nvSpPr>
          <p:spPr>
            <a:xfrm>
              <a:off x="3685946" y="868513"/>
              <a:ext cx="4820109" cy="954107"/>
            </a:xfrm>
            <a:prstGeom prst="rect">
              <a:avLst/>
            </a:prstGeom>
            <a:noFill/>
            <a:effectLst/>
          </p:spPr>
          <p:txBody>
            <a:bodyPr wrap="square" rtlCol="0">
              <a:spAutoFit/>
            </a:bodyPr>
            <a:lstStyle/>
            <a:p>
              <a:pPr algn="ctr"/>
              <a:r>
                <a:rPr lang="zh-CN" altLang="en-US" sz="28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2800" dirty="0">
                <a:latin typeface="造字工房悦黑（非商用）常规体" pitchFamily="50" charset="-122"/>
                <a:ea typeface="造字工房悦黑（非商用）常规体" pitchFamily="50" charset="-122"/>
                <a:cs typeface="Open Sans" panose="020B0606030504020204" pitchFamily="34" charset="0"/>
              </a:endParaRPr>
            </a:p>
            <a:p>
              <a:pPr algn="ctr"/>
              <a:r>
                <a:rPr lang="zh-CN" altLang="en-US" sz="28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9" name="TextBox 38"/>
            <p:cNvSpPr txBox="1">
              <a:spLocks/>
            </p:cNvSpPr>
            <p:nvPr/>
          </p:nvSpPr>
          <p:spPr>
            <a:xfrm>
              <a:off x="3943686" y="1785627"/>
              <a:ext cx="4304628"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40" name="Rectangle 39"/>
            <p:cNvSpPr/>
            <p:nvPr/>
          </p:nvSpPr>
          <p:spPr>
            <a:xfrm>
              <a:off x="3883185" y="2596251"/>
              <a:ext cx="4425630" cy="3901068"/>
            </a:xfrm>
            <a:prstGeom prst="rect">
              <a:avLst/>
            </a:prstGeom>
          </p:spPr>
          <p:txBody>
            <a:bodyPr wrap="square">
              <a:spAutoFit/>
            </a:bodyPr>
            <a:lstStyle/>
            <a:p>
              <a:pPr algn="ct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ctr">
                <a:lnSpc>
                  <a:spcPct val="150000"/>
                </a:lnSpc>
              </a:pPr>
              <a:endParaRPr lang="en-US" sz="1100" b="1" spc="100">
                <a:latin typeface="Raleway" panose="020B0503030101060003" pitchFamily="34" charset="0"/>
              </a:endParaRPr>
            </a:p>
            <a:p>
              <a:pPr algn="ct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nSpc>
                  <a:spcPct val="150000"/>
                </a:lnSpc>
              </a:pPr>
              <a:endParaRPr lang="en-US" sz="1100" spc="100">
                <a:latin typeface="Raleway" panose="020B0503030101060003" pitchFamily="34" charset="0"/>
              </a:endParaRPr>
            </a:p>
          </p:txBody>
        </p:sp>
      </p:grpSp>
      <p:pic>
        <p:nvPicPr>
          <p:cNvPr id="9" name="图片占位符 8"/>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25338241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2"/>
          </p:nvPr>
        </p:nvPicPr>
        <p:blipFill rotWithShape="1">
          <a:blip r:embed="rId3" cstate="hqprint">
            <a:extLst>
              <a:ext uri="{28A0092B-C50C-407E-A947-70E740481C1C}">
                <a14:useLocalDpi xmlns:a14="http://schemas.microsoft.com/office/drawing/2010/main"/>
              </a:ext>
            </a:extLst>
          </a:blip>
          <a:srcRect/>
          <a:stretch/>
        </p:blipFill>
        <p:spPr>
          <a:xfrm>
            <a:off x="0" y="0"/>
            <a:ext cx="5693228" cy="6858000"/>
          </a:xfrm>
        </p:spPr>
      </p:pic>
      <p:grpSp>
        <p:nvGrpSpPr>
          <p:cNvPr id="17" name="Group 16"/>
          <p:cNvGrpSpPr/>
          <p:nvPr/>
        </p:nvGrpSpPr>
        <p:grpSpPr>
          <a:xfrm rot="16200000">
            <a:off x="1217389" y="1938110"/>
            <a:ext cx="8171086" cy="2981779"/>
            <a:chOff x="-611188" y="657226"/>
            <a:chExt cx="13620752" cy="4970463"/>
          </a:xfrm>
        </p:grpSpPr>
        <p:sp>
          <p:nvSpPr>
            <p:cNvPr id="18"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39" name="雷锋PPT网-www.LFPPT.com"/>
          <p:cNvSpPr txBox="1">
            <a:spLocks/>
          </p:cNvSpPr>
          <p:nvPr/>
        </p:nvSpPr>
        <p:spPr>
          <a:xfrm>
            <a:off x="6778282" y="1432256"/>
            <a:ext cx="4820109" cy="1323439"/>
          </a:xfrm>
          <a:prstGeom prst="rect">
            <a:avLst/>
          </a:prstGeom>
          <a:noFill/>
          <a:effectLst/>
        </p:spPr>
        <p:txBody>
          <a:bodyPr wrap="square" rtlCol="0">
            <a:spAutoFit/>
          </a:bodyPr>
          <a:lstStyle/>
          <a:p>
            <a:pPr algn="r"/>
            <a:r>
              <a:rPr lang="zh-CN" altLang="en-US" sz="40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sz="54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40" name="TextBox 39"/>
          <p:cNvSpPr txBox="1">
            <a:spLocks/>
          </p:cNvSpPr>
          <p:nvPr/>
        </p:nvSpPr>
        <p:spPr>
          <a:xfrm>
            <a:off x="7293763" y="2968057"/>
            <a:ext cx="4304628"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41" name="Rectangle 40"/>
          <p:cNvSpPr/>
          <p:nvPr/>
        </p:nvSpPr>
        <p:spPr>
          <a:xfrm>
            <a:off x="7336349" y="3947638"/>
            <a:ext cx="4262042" cy="2123658"/>
          </a:xfrm>
          <a:prstGeom prst="rect">
            <a:avLst/>
          </a:prstGeom>
        </p:spPr>
        <p:txBody>
          <a:bodyPr wrap="square">
            <a:spAutoFit/>
          </a:bodyPr>
          <a:lstStyle/>
          <a:p>
            <a:pPr algn="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r">
              <a:lnSpc>
                <a:spcPct val="150000"/>
              </a:lnSpc>
            </a:pPr>
            <a:endParaRPr lang="en-US" sz="1100" spc="100">
              <a:latin typeface="Raleway" panose="020B0503030101060003" pitchFamily="34" charset="0"/>
            </a:endParaRPr>
          </a:p>
          <a:p>
            <a:pPr algn="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grpSp>
        <p:nvGrpSpPr>
          <p:cNvPr id="51" name="Group 50"/>
          <p:cNvGrpSpPr/>
          <p:nvPr/>
        </p:nvGrpSpPr>
        <p:grpSpPr>
          <a:xfrm>
            <a:off x="4896027" y="2769226"/>
            <a:ext cx="1438588" cy="1438588"/>
            <a:chOff x="4896027" y="2769226"/>
            <a:chExt cx="1438588" cy="1438588"/>
          </a:xfrm>
        </p:grpSpPr>
        <p:sp>
          <p:nvSpPr>
            <p:cNvPr id="5" name="Oval 4"/>
            <p:cNvSpPr/>
            <p:nvPr/>
          </p:nvSpPr>
          <p:spPr bwMode="auto">
            <a:xfrm>
              <a:off x="4896027" y="2769226"/>
              <a:ext cx="1438588" cy="1438588"/>
            </a:xfrm>
            <a:prstGeom prst="ellipse">
              <a:avLst/>
            </a:prstGeom>
            <a:solidFill>
              <a:schemeClr val="accent3">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42" name="Oval 41"/>
            <p:cNvSpPr/>
            <p:nvPr/>
          </p:nvSpPr>
          <p:spPr bwMode="auto">
            <a:xfrm>
              <a:off x="5026087" y="2899286"/>
              <a:ext cx="1178468" cy="1178468"/>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44" name="Group 43"/>
            <p:cNvGrpSpPr/>
            <p:nvPr/>
          </p:nvGrpSpPr>
          <p:grpSpPr>
            <a:xfrm>
              <a:off x="5381111" y="3253729"/>
              <a:ext cx="468420" cy="469582"/>
              <a:chOff x="6523038" y="2436813"/>
              <a:chExt cx="639763" cy="641350"/>
            </a:xfrm>
          </p:grpSpPr>
          <p:sp>
            <p:nvSpPr>
              <p:cNvPr id="4" name="Freeform 5"/>
              <p:cNvSpPr>
                <a:spLocks/>
              </p:cNvSpPr>
              <p:nvPr/>
            </p:nvSpPr>
            <p:spPr bwMode="auto">
              <a:xfrm>
                <a:off x="6713538" y="2627313"/>
                <a:ext cx="274638" cy="282575"/>
              </a:xfrm>
              <a:custGeom>
                <a:avLst/>
                <a:gdLst>
                  <a:gd name="T0" fmla="*/ 18 w 36"/>
                  <a:gd name="T1" fmla="*/ 37 h 37"/>
                  <a:gd name="T2" fmla="*/ 36 w 36"/>
                  <a:gd name="T3" fmla="*/ 19 h 37"/>
                  <a:gd name="T4" fmla="*/ 32 w 36"/>
                  <a:gd name="T5" fmla="*/ 8 h 37"/>
                  <a:gd name="T6" fmla="*/ 18 w 36"/>
                  <a:gd name="T7" fmla="*/ 0 h 37"/>
                  <a:gd name="T8" fmla="*/ 3 w 36"/>
                  <a:gd name="T9" fmla="*/ 8 h 37"/>
                  <a:gd name="T10" fmla="*/ 0 w 36"/>
                  <a:gd name="T11" fmla="*/ 19 h 37"/>
                  <a:gd name="T12" fmla="*/ 18 w 3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36" h="37">
                    <a:moveTo>
                      <a:pt x="18" y="37"/>
                    </a:moveTo>
                    <a:cubicBezTo>
                      <a:pt x="28" y="37"/>
                      <a:pt x="36" y="29"/>
                      <a:pt x="36" y="19"/>
                    </a:cubicBezTo>
                    <a:cubicBezTo>
                      <a:pt x="36" y="15"/>
                      <a:pt x="35" y="11"/>
                      <a:pt x="32" y="8"/>
                    </a:cubicBezTo>
                    <a:cubicBezTo>
                      <a:pt x="29" y="3"/>
                      <a:pt x="24" y="0"/>
                      <a:pt x="18" y="0"/>
                    </a:cubicBezTo>
                    <a:cubicBezTo>
                      <a:pt x="12" y="0"/>
                      <a:pt x="6" y="3"/>
                      <a:pt x="3" y="8"/>
                    </a:cubicBezTo>
                    <a:cubicBezTo>
                      <a:pt x="1" y="11"/>
                      <a:pt x="0" y="15"/>
                      <a:pt x="0" y="19"/>
                    </a:cubicBezTo>
                    <a:cubicBezTo>
                      <a:pt x="0" y="29"/>
                      <a:pt x="8" y="37"/>
                      <a:pt x="18" y="37"/>
                    </a:cubicBez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 name="Line 6"/>
              <p:cNvSpPr>
                <a:spLocks noChangeShapeType="1"/>
              </p:cNvSpPr>
              <p:nvPr/>
            </p:nvSpPr>
            <p:spPr bwMode="auto">
              <a:xfrm flipH="1">
                <a:off x="6537325" y="2773363"/>
                <a:ext cx="152400" cy="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Line 7"/>
              <p:cNvSpPr>
                <a:spLocks noChangeShapeType="1"/>
              </p:cNvSpPr>
              <p:nvPr/>
            </p:nvSpPr>
            <p:spPr bwMode="auto">
              <a:xfrm flipH="1">
                <a:off x="6996113" y="2773363"/>
                <a:ext cx="152400" cy="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1" name="Freeform 8"/>
              <p:cNvSpPr>
                <a:spLocks/>
              </p:cNvSpPr>
              <p:nvPr/>
            </p:nvSpPr>
            <p:spPr bwMode="auto">
              <a:xfrm>
                <a:off x="6980238" y="2451100"/>
                <a:ext cx="168275" cy="130175"/>
              </a:xfrm>
              <a:custGeom>
                <a:avLst/>
                <a:gdLst>
                  <a:gd name="T0" fmla="*/ 0 w 106"/>
                  <a:gd name="T1" fmla="*/ 0 h 82"/>
                  <a:gd name="T2" fmla="*/ 0 w 106"/>
                  <a:gd name="T3" fmla="*/ 82 h 82"/>
                  <a:gd name="T4" fmla="*/ 106 w 106"/>
                  <a:gd name="T5" fmla="*/ 82 h 82"/>
                </a:gdLst>
                <a:ahLst/>
                <a:cxnLst>
                  <a:cxn ang="0">
                    <a:pos x="T0" y="T1"/>
                  </a:cxn>
                  <a:cxn ang="0">
                    <a:pos x="T2" y="T3"/>
                  </a:cxn>
                  <a:cxn ang="0">
                    <a:pos x="T4" y="T5"/>
                  </a:cxn>
                </a:cxnLst>
                <a:rect l="0" t="0" r="r" b="b"/>
                <a:pathLst>
                  <a:path w="106" h="82">
                    <a:moveTo>
                      <a:pt x="0" y="0"/>
                    </a:moveTo>
                    <a:lnTo>
                      <a:pt x="0" y="82"/>
                    </a:lnTo>
                    <a:lnTo>
                      <a:pt x="106" y="82"/>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Freeform 9"/>
              <p:cNvSpPr>
                <a:spLocks/>
              </p:cNvSpPr>
              <p:nvPr/>
            </p:nvSpPr>
            <p:spPr bwMode="auto">
              <a:xfrm>
                <a:off x="6523038" y="2436813"/>
                <a:ext cx="639763" cy="641350"/>
              </a:xfrm>
              <a:custGeom>
                <a:avLst/>
                <a:gdLst>
                  <a:gd name="T0" fmla="*/ 84 w 84"/>
                  <a:gd name="T1" fmla="*/ 30 h 84"/>
                  <a:gd name="T2" fmla="*/ 84 w 84"/>
                  <a:gd name="T3" fmla="*/ 65 h 84"/>
                  <a:gd name="T4" fmla="*/ 72 w 84"/>
                  <a:gd name="T5" fmla="*/ 84 h 84"/>
                  <a:gd name="T6" fmla="*/ 14 w 84"/>
                  <a:gd name="T7" fmla="*/ 84 h 84"/>
                  <a:gd name="T8" fmla="*/ 0 w 84"/>
                  <a:gd name="T9" fmla="*/ 65 h 84"/>
                  <a:gd name="T10" fmla="*/ 0 w 84"/>
                  <a:gd name="T11" fmla="*/ 30 h 84"/>
                  <a:gd name="T12" fmla="*/ 0 w 84"/>
                  <a:gd name="T13" fmla="*/ 12 h 84"/>
                  <a:gd name="T14" fmla="*/ 14 w 84"/>
                  <a:gd name="T15" fmla="*/ 0 h 84"/>
                  <a:gd name="T16" fmla="*/ 72 w 84"/>
                  <a:gd name="T17" fmla="*/ 0 h 84"/>
                  <a:gd name="T18" fmla="*/ 84 w 84"/>
                  <a:gd name="T19" fmla="*/ 12 h 84"/>
                  <a:gd name="T20" fmla="*/ 84 w 84"/>
                  <a:gd name="T21" fmla="*/ 3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84">
                    <a:moveTo>
                      <a:pt x="84" y="30"/>
                    </a:moveTo>
                    <a:cubicBezTo>
                      <a:pt x="84" y="65"/>
                      <a:pt x="84" y="65"/>
                      <a:pt x="84" y="65"/>
                    </a:cubicBezTo>
                    <a:cubicBezTo>
                      <a:pt x="84" y="75"/>
                      <a:pt x="81" y="84"/>
                      <a:pt x="72" y="84"/>
                    </a:cubicBezTo>
                    <a:cubicBezTo>
                      <a:pt x="14" y="84"/>
                      <a:pt x="14" y="84"/>
                      <a:pt x="14" y="84"/>
                    </a:cubicBezTo>
                    <a:cubicBezTo>
                      <a:pt x="5" y="84"/>
                      <a:pt x="0" y="75"/>
                      <a:pt x="0" y="65"/>
                    </a:cubicBezTo>
                    <a:cubicBezTo>
                      <a:pt x="0" y="30"/>
                      <a:pt x="0" y="30"/>
                      <a:pt x="0" y="30"/>
                    </a:cubicBezTo>
                    <a:cubicBezTo>
                      <a:pt x="0" y="12"/>
                      <a:pt x="0" y="12"/>
                      <a:pt x="0" y="12"/>
                    </a:cubicBezTo>
                    <a:cubicBezTo>
                      <a:pt x="0" y="3"/>
                      <a:pt x="5" y="0"/>
                      <a:pt x="14" y="0"/>
                    </a:cubicBezTo>
                    <a:cubicBezTo>
                      <a:pt x="72" y="0"/>
                      <a:pt x="72" y="0"/>
                      <a:pt x="72" y="0"/>
                    </a:cubicBezTo>
                    <a:cubicBezTo>
                      <a:pt x="81" y="0"/>
                      <a:pt x="84" y="3"/>
                      <a:pt x="84" y="12"/>
                    </a:cubicBezTo>
                    <a:lnTo>
                      <a:pt x="84" y="3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 name="Line 10"/>
              <p:cNvSpPr>
                <a:spLocks noChangeShapeType="1"/>
              </p:cNvSpPr>
              <p:nvPr/>
            </p:nvSpPr>
            <p:spPr bwMode="auto">
              <a:xfrm>
                <a:off x="6645275" y="2451100"/>
                <a:ext cx="0" cy="122238"/>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Line 11"/>
              <p:cNvSpPr>
                <a:spLocks noChangeShapeType="1"/>
              </p:cNvSpPr>
              <p:nvPr/>
            </p:nvSpPr>
            <p:spPr bwMode="auto">
              <a:xfrm>
                <a:off x="6765925" y="2451100"/>
                <a:ext cx="0" cy="122238"/>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 name="Line 12"/>
              <p:cNvSpPr>
                <a:spLocks noChangeShapeType="1"/>
              </p:cNvSpPr>
              <p:nvPr/>
            </p:nvSpPr>
            <p:spPr bwMode="auto">
              <a:xfrm>
                <a:off x="6705600" y="2451100"/>
                <a:ext cx="0" cy="122238"/>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spTree>
    <p:extLst>
      <p:ext uri="{BB962C8B-B14F-4D97-AF65-F5344CB8AC3E}">
        <p14:creationId xmlns:p14="http://schemas.microsoft.com/office/powerpoint/2010/main" val="259124859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096000" y="0"/>
            <a:ext cx="6096000" cy="6857999"/>
          </a:xfrm>
          <a:prstGeom prst="rect">
            <a:avLst/>
          </a:pr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3" name="TextBox 12"/>
          <p:cNvSpPr txBox="1">
            <a:spLocks/>
          </p:cNvSpPr>
          <p:nvPr/>
        </p:nvSpPr>
        <p:spPr>
          <a:xfrm>
            <a:off x="636926" y="936732"/>
            <a:ext cx="4820109" cy="2031325"/>
          </a:xfrm>
          <a:prstGeom prst="rect">
            <a:avLst/>
          </a:prstGeom>
          <a:noFill/>
          <a:effectLst/>
        </p:spPr>
        <p:txBody>
          <a:bodyPr wrap="square" rtlCol="0">
            <a:spAutoFit/>
          </a:bodyPr>
          <a:lstStyle/>
          <a:p>
            <a:pPr algn="ctr"/>
            <a:r>
              <a:rPr lang="en-CA" sz="5400">
                <a:solidFill>
                  <a:schemeClr val="accent4"/>
                </a:solidFill>
                <a:latin typeface="Metropolis Extra Bold" panose="00000900000000000000" pitchFamily="50" charset="0"/>
                <a:ea typeface="Open Sans" panose="020B0606030504020204" pitchFamily="34" charset="0"/>
                <a:cs typeface="Open Sans" panose="020B0606030504020204" pitchFamily="34" charset="0"/>
              </a:rPr>
              <a:t>WHO </a:t>
            </a:r>
          </a:p>
          <a:p>
            <a:pPr algn="ctr"/>
            <a:r>
              <a:rPr lang="en-CA" sz="7200">
                <a:latin typeface="Metropolis Extra Bold" panose="00000900000000000000" pitchFamily="50" charset="0"/>
                <a:ea typeface="Open Sans" panose="020B0606030504020204" pitchFamily="34" charset="0"/>
                <a:cs typeface="Open Sans" panose="020B0606030504020204" pitchFamily="34" charset="0"/>
              </a:rPr>
              <a:t>WE ARE</a:t>
            </a:r>
            <a:endParaRPr lang="fr-CA" sz="720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5" name="TextBox 14"/>
          <p:cNvSpPr txBox="1">
            <a:spLocks/>
          </p:cNvSpPr>
          <p:nvPr/>
        </p:nvSpPr>
        <p:spPr>
          <a:xfrm>
            <a:off x="894666" y="2968057"/>
            <a:ext cx="4304628"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937252" y="3947638"/>
            <a:ext cx="4262042" cy="2123658"/>
          </a:xfrm>
          <a:prstGeom prst="rect">
            <a:avLst/>
          </a:prstGeom>
        </p:spPr>
        <p:txBody>
          <a:bodyPr wrap="square">
            <a:spAutoFit/>
          </a:bodyPr>
          <a:lstStyle/>
          <a:p>
            <a:pPr algn="ct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ctr">
              <a:lnSpc>
                <a:spcPct val="150000"/>
              </a:lnSpc>
            </a:pPr>
            <a:endParaRPr lang="en-US" sz="1100" spc="100">
              <a:latin typeface="Raleway" panose="020B0503030101060003" pitchFamily="34" charset="0"/>
            </a:endParaRPr>
          </a:p>
          <a:p>
            <a:pPr algn="ct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grpSp>
        <p:nvGrpSpPr>
          <p:cNvPr id="19" name="Group 18"/>
          <p:cNvGrpSpPr/>
          <p:nvPr/>
        </p:nvGrpSpPr>
        <p:grpSpPr>
          <a:xfrm>
            <a:off x="4987818" y="-639920"/>
            <a:ext cx="2731845" cy="2731845"/>
            <a:chOff x="6350" y="4763"/>
            <a:chExt cx="876300" cy="876300"/>
          </a:xfrm>
          <a:solidFill>
            <a:schemeClr val="bg1">
              <a:lumMod val="95000"/>
            </a:schemeClr>
          </a:solidFill>
        </p:grpSpPr>
        <p:sp>
          <p:nvSpPr>
            <p:cNvPr id="20" name="Freeform 5"/>
            <p:cNvSpPr>
              <a:spLocks/>
            </p:cNvSpPr>
            <p:nvPr/>
          </p:nvSpPr>
          <p:spPr bwMode="auto">
            <a:xfrm>
              <a:off x="6350" y="4763"/>
              <a:ext cx="876300" cy="876300"/>
            </a:xfrm>
            <a:custGeom>
              <a:avLst/>
              <a:gdLst>
                <a:gd name="T0" fmla="*/ 102 w 204"/>
                <a:gd name="T1" fmla="*/ 0 h 204"/>
                <a:gd name="T2" fmla="*/ 0 w 204"/>
                <a:gd name="T3" fmla="*/ 102 h 204"/>
                <a:gd name="T4" fmla="*/ 27 w 204"/>
                <a:gd name="T5" fmla="*/ 171 h 204"/>
                <a:gd name="T6" fmla="*/ 8 w 204"/>
                <a:gd name="T7" fmla="*/ 116 h 204"/>
                <a:gd name="T8" fmla="*/ 96 w 204"/>
                <a:gd name="T9" fmla="*/ 28 h 204"/>
                <a:gd name="T10" fmla="*/ 183 w 204"/>
                <a:gd name="T11" fmla="*/ 116 h 204"/>
                <a:gd name="T12" fmla="*/ 99 w 204"/>
                <a:gd name="T13" fmla="*/ 203 h 204"/>
                <a:gd name="T14" fmla="*/ 102 w 204"/>
                <a:gd name="T15" fmla="*/ 204 h 204"/>
                <a:gd name="T16" fmla="*/ 204 w 204"/>
                <a:gd name="T17" fmla="*/ 102 h 204"/>
                <a:gd name="T18" fmla="*/ 102 w 204"/>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04">
                  <a:moveTo>
                    <a:pt x="102" y="0"/>
                  </a:moveTo>
                  <a:cubicBezTo>
                    <a:pt x="46" y="0"/>
                    <a:pt x="0" y="45"/>
                    <a:pt x="0" y="102"/>
                  </a:cubicBezTo>
                  <a:cubicBezTo>
                    <a:pt x="0" y="129"/>
                    <a:pt x="10" y="153"/>
                    <a:pt x="27" y="171"/>
                  </a:cubicBezTo>
                  <a:cubicBezTo>
                    <a:pt x="15" y="156"/>
                    <a:pt x="8" y="137"/>
                    <a:pt x="8" y="116"/>
                  </a:cubicBezTo>
                  <a:cubicBezTo>
                    <a:pt x="8" y="67"/>
                    <a:pt x="47" y="28"/>
                    <a:pt x="96" y="28"/>
                  </a:cubicBezTo>
                  <a:cubicBezTo>
                    <a:pt x="144" y="28"/>
                    <a:pt x="183" y="67"/>
                    <a:pt x="183" y="116"/>
                  </a:cubicBezTo>
                  <a:cubicBezTo>
                    <a:pt x="183" y="163"/>
                    <a:pt x="146" y="202"/>
                    <a:pt x="99" y="203"/>
                  </a:cubicBezTo>
                  <a:cubicBezTo>
                    <a:pt x="100" y="203"/>
                    <a:pt x="101" y="204"/>
                    <a:pt x="102" y="204"/>
                  </a:cubicBezTo>
                  <a:cubicBezTo>
                    <a:pt x="158" y="204"/>
                    <a:pt x="204" y="158"/>
                    <a:pt x="204" y="102"/>
                  </a:cubicBezTo>
                  <a:cubicBezTo>
                    <a:pt x="204" y="45"/>
                    <a:pt x="158" y="0"/>
                    <a:pt x="10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fr-CA"/>
            </a:p>
          </p:txBody>
        </p:sp>
        <p:sp>
          <p:nvSpPr>
            <p:cNvPr id="21" name="Freeform 6"/>
            <p:cNvSpPr>
              <a:spLocks/>
            </p:cNvSpPr>
            <p:nvPr/>
          </p:nvSpPr>
          <p:spPr bwMode="auto">
            <a:xfrm>
              <a:off x="96838" y="176213"/>
              <a:ext cx="647700" cy="649288"/>
            </a:xfrm>
            <a:custGeom>
              <a:avLst/>
              <a:gdLst>
                <a:gd name="T0" fmla="*/ 116 w 151"/>
                <a:gd name="T1" fmla="*/ 12 h 151"/>
                <a:gd name="T2" fmla="*/ 140 w 151"/>
                <a:gd name="T3" fmla="*/ 61 h 151"/>
                <a:gd name="T4" fmla="*/ 81 w 151"/>
                <a:gd name="T5" fmla="*/ 121 h 151"/>
                <a:gd name="T6" fmla="*/ 21 w 151"/>
                <a:gd name="T7" fmla="*/ 61 h 151"/>
                <a:gd name="T8" fmla="*/ 80 w 151"/>
                <a:gd name="T9" fmla="*/ 1 h 151"/>
                <a:gd name="T10" fmla="*/ 75 w 151"/>
                <a:gd name="T11" fmla="*/ 0 h 151"/>
                <a:gd name="T12" fmla="*/ 0 w 151"/>
                <a:gd name="T13" fmla="*/ 76 h 151"/>
                <a:gd name="T14" fmla="*/ 75 w 151"/>
                <a:gd name="T15" fmla="*/ 151 h 151"/>
                <a:gd name="T16" fmla="*/ 151 w 151"/>
                <a:gd name="T17" fmla="*/ 76 h 151"/>
                <a:gd name="T18" fmla="*/ 116 w 151"/>
                <a:gd name="T19" fmla="*/ 1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116" y="12"/>
                  </a:moveTo>
                  <a:cubicBezTo>
                    <a:pt x="131" y="23"/>
                    <a:pt x="140" y="41"/>
                    <a:pt x="140" y="61"/>
                  </a:cubicBezTo>
                  <a:cubicBezTo>
                    <a:pt x="140" y="94"/>
                    <a:pt x="114" y="121"/>
                    <a:pt x="81" y="121"/>
                  </a:cubicBezTo>
                  <a:cubicBezTo>
                    <a:pt x="47" y="121"/>
                    <a:pt x="21" y="94"/>
                    <a:pt x="21" y="61"/>
                  </a:cubicBezTo>
                  <a:cubicBezTo>
                    <a:pt x="21" y="28"/>
                    <a:pt x="47" y="1"/>
                    <a:pt x="80" y="1"/>
                  </a:cubicBezTo>
                  <a:cubicBezTo>
                    <a:pt x="78" y="1"/>
                    <a:pt x="77" y="0"/>
                    <a:pt x="75" y="0"/>
                  </a:cubicBezTo>
                  <a:cubicBezTo>
                    <a:pt x="34" y="0"/>
                    <a:pt x="0" y="34"/>
                    <a:pt x="0" y="76"/>
                  </a:cubicBezTo>
                  <a:cubicBezTo>
                    <a:pt x="0" y="118"/>
                    <a:pt x="34" y="151"/>
                    <a:pt x="75" y="151"/>
                  </a:cubicBezTo>
                  <a:cubicBezTo>
                    <a:pt x="117" y="151"/>
                    <a:pt x="151" y="118"/>
                    <a:pt x="151" y="76"/>
                  </a:cubicBezTo>
                  <a:cubicBezTo>
                    <a:pt x="151" y="49"/>
                    <a:pt x="137" y="26"/>
                    <a:pt x="11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fr-CA"/>
            </a:p>
          </p:txBody>
        </p:sp>
      </p:grpSp>
      <p:pic>
        <p:nvPicPr>
          <p:cNvPr id="5" name="图片占位符 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14" name="TextBox 5"/>
          <p:cNvSpPr txBox="1">
            <a:spLocks/>
          </p:cNvSpPr>
          <p:nvPr/>
        </p:nvSpPr>
        <p:spPr>
          <a:xfrm>
            <a:off x="6733945" y="2406365"/>
            <a:ext cx="4820109" cy="1862048"/>
          </a:xfrm>
          <a:prstGeom prst="rect">
            <a:avLst/>
          </a:prstGeom>
          <a:noFill/>
          <a:effectLst/>
        </p:spPr>
        <p:txBody>
          <a:bodyPr wrap="square" rtlCol="0">
            <a:spAutoFit/>
          </a:bodyPr>
          <a:lstStyle/>
          <a:p>
            <a:pPr algn="ctr"/>
            <a:r>
              <a:rPr lang="zh-CN" altLang="en-US" sz="11500" dirty="0">
                <a:solidFill>
                  <a:schemeClr val="accent3"/>
                </a:solidFill>
                <a:latin typeface="金梅書法豆豆字體" panose="02010509060101010101" pitchFamily="49" charset="-120"/>
                <a:ea typeface="金梅書法豆豆字體" panose="02010509060101010101" pitchFamily="49" charset="-120"/>
                <a:cs typeface="Open Sans" panose="020B0606030504020204" pitchFamily="34" charset="0"/>
              </a:rPr>
              <a:t>美</a:t>
            </a:r>
            <a:endParaRPr lang="fr-CA" sz="49600" dirty="0">
              <a:solidFill>
                <a:schemeClr val="accent3"/>
              </a:solidFill>
              <a:latin typeface="金梅書法豆豆字體" panose="02010509060101010101" pitchFamily="49" charset="-120"/>
              <a:ea typeface="金梅書法豆豆字體" panose="02010509060101010101" pitchFamily="49" charset="-120"/>
              <a:cs typeface="Open Sans" panose="020B0606030504020204" pitchFamily="34" charset="0"/>
            </a:endParaRPr>
          </a:p>
        </p:txBody>
      </p:sp>
    </p:spTree>
    <p:extLst>
      <p:ext uri="{BB962C8B-B14F-4D97-AF65-F5344CB8AC3E}">
        <p14:creationId xmlns:p14="http://schemas.microsoft.com/office/powerpoint/2010/main" val="2972549678"/>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a:spLocks/>
          </p:cNvSpPr>
          <p:nvPr/>
        </p:nvSpPr>
        <p:spPr>
          <a:xfrm>
            <a:off x="6778282" y="1462603"/>
            <a:ext cx="4820109" cy="1200329"/>
          </a:xfrm>
          <a:prstGeom prst="rect">
            <a:avLst/>
          </a:prstGeom>
          <a:noFill/>
          <a:effectLst/>
        </p:spPr>
        <p:txBody>
          <a:bodyPr wrap="square" rtlCol="0">
            <a:spAutoFit/>
          </a:bodyPr>
          <a:lstStyle/>
          <a:p>
            <a:pPr algn="r"/>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48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5" name="TextBox 14"/>
          <p:cNvSpPr txBox="1">
            <a:spLocks/>
          </p:cNvSpPr>
          <p:nvPr/>
        </p:nvSpPr>
        <p:spPr>
          <a:xfrm>
            <a:off x="7293763" y="2968057"/>
            <a:ext cx="4304628"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7336349" y="3947638"/>
            <a:ext cx="4262042" cy="2123658"/>
          </a:xfrm>
          <a:prstGeom prst="rect">
            <a:avLst/>
          </a:prstGeom>
        </p:spPr>
        <p:txBody>
          <a:bodyPr wrap="square">
            <a:spAutoFit/>
          </a:bodyPr>
          <a:lstStyle/>
          <a:p>
            <a:pPr algn="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r">
              <a:lnSpc>
                <a:spcPct val="150000"/>
              </a:lnSpc>
            </a:pPr>
            <a:endParaRPr lang="en-US" sz="1100" spc="100">
              <a:latin typeface="Raleway" panose="020B0503030101060003" pitchFamily="34" charset="0"/>
            </a:endParaRPr>
          </a:p>
          <a:p>
            <a:pPr algn="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pic>
        <p:nvPicPr>
          <p:cNvPr id="5" name="图片占位符 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2"/>
          </p:nvPr>
        </p:nvPicPr>
        <p:blipFill>
          <a:blip r:embed="rId4" cstate="hqprint">
            <a:extLst>
              <a:ext uri="{28A0092B-C50C-407E-A947-70E740481C1C}">
                <a14:useLocalDpi xmlns:a14="http://schemas.microsoft.com/office/drawing/2010/main"/>
              </a:ext>
            </a:extLst>
          </a:blip>
          <a:srcRect/>
          <a:stretch>
            <a:fillRect/>
          </a:stretch>
        </p:blipFill>
        <p:spPr/>
      </p:pic>
      <p:sp>
        <p:nvSpPr>
          <p:cNvPr id="14" name="TextBox 5"/>
          <p:cNvSpPr txBox="1">
            <a:spLocks/>
          </p:cNvSpPr>
          <p:nvPr/>
        </p:nvSpPr>
        <p:spPr>
          <a:xfrm>
            <a:off x="-1387555" y="2406365"/>
            <a:ext cx="4820109" cy="1862048"/>
          </a:xfrm>
          <a:prstGeom prst="rect">
            <a:avLst/>
          </a:prstGeom>
          <a:noFill/>
          <a:effectLst/>
        </p:spPr>
        <p:txBody>
          <a:bodyPr wrap="square" rtlCol="0">
            <a:spAutoFit/>
          </a:bodyPr>
          <a:lstStyle/>
          <a:p>
            <a:pPr algn="ctr"/>
            <a:r>
              <a:rPr lang="zh-CN" altLang="en-US" sz="11500" dirty="0">
                <a:solidFill>
                  <a:schemeClr val="accent3"/>
                </a:solidFill>
                <a:latin typeface="金梅書法豆豆字體" panose="02010509060101010101" pitchFamily="49" charset="-120"/>
                <a:ea typeface="金梅書法豆豆字體" panose="02010509060101010101" pitchFamily="49" charset="-120"/>
                <a:cs typeface="Open Sans" panose="020B0606030504020204" pitchFamily="34" charset="0"/>
              </a:rPr>
              <a:t>美</a:t>
            </a:r>
            <a:endParaRPr lang="fr-CA" sz="49600" dirty="0">
              <a:solidFill>
                <a:schemeClr val="accent3"/>
              </a:solidFill>
              <a:latin typeface="金梅書法豆豆字體" panose="02010509060101010101" pitchFamily="49" charset="-120"/>
              <a:ea typeface="金梅書法豆豆字體" panose="02010509060101010101" pitchFamily="49" charset="-120"/>
              <a:cs typeface="Open Sans" panose="020B0606030504020204" pitchFamily="34" charset="0"/>
            </a:endParaRPr>
          </a:p>
        </p:txBody>
      </p:sp>
    </p:spTree>
    <p:extLst>
      <p:ext uri="{BB962C8B-B14F-4D97-AF65-F5344CB8AC3E}">
        <p14:creationId xmlns:p14="http://schemas.microsoft.com/office/powerpoint/2010/main" val="108146785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2" name="Rectangle 1"/>
          <p:cNvSpPr/>
          <p:nvPr/>
        </p:nvSpPr>
        <p:spPr bwMode="auto">
          <a:xfrm>
            <a:off x="0" y="3643086"/>
            <a:ext cx="12192000" cy="3214913"/>
          </a:xfrm>
          <a:prstGeom prst="rect">
            <a:avLst/>
          </a:pr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3" name="TextBox 12"/>
          <p:cNvSpPr txBox="1">
            <a:spLocks/>
          </p:cNvSpPr>
          <p:nvPr/>
        </p:nvSpPr>
        <p:spPr>
          <a:xfrm>
            <a:off x="-228502" y="1376762"/>
            <a:ext cx="4820109" cy="1200329"/>
          </a:xfrm>
          <a:prstGeom prst="rect">
            <a:avLst/>
          </a:prstGeom>
          <a:noFill/>
          <a:effectLst/>
        </p:spPr>
        <p:txBody>
          <a:bodyPr wrap="square" rtlCol="0">
            <a:spAutoFit/>
          </a:bodyPr>
          <a:lstStyle/>
          <a:p>
            <a:pPr algn="r"/>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48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5" name="TextBox 14"/>
          <p:cNvSpPr txBox="1">
            <a:spLocks/>
          </p:cNvSpPr>
          <p:nvPr/>
        </p:nvSpPr>
        <p:spPr>
          <a:xfrm>
            <a:off x="286979" y="2618486"/>
            <a:ext cx="4304628"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344081" y="4092782"/>
            <a:ext cx="4262042" cy="2123658"/>
          </a:xfrm>
          <a:prstGeom prst="rect">
            <a:avLst/>
          </a:prstGeom>
        </p:spPr>
        <p:txBody>
          <a:bodyPr wrap="square">
            <a:spAutoFit/>
          </a:bodyPr>
          <a:lstStyle/>
          <a:p>
            <a:pPr algn="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r">
              <a:lnSpc>
                <a:spcPct val="150000"/>
              </a:lnSpc>
            </a:pPr>
            <a:endParaRPr lang="en-US" sz="1100" spc="100">
              <a:latin typeface="Raleway" panose="020B0503030101060003" pitchFamily="34" charset="0"/>
            </a:endParaRPr>
          </a:p>
          <a:p>
            <a:pPr algn="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sp>
        <p:nvSpPr>
          <p:cNvPr id="11" name="Rectangle 10"/>
          <p:cNvSpPr/>
          <p:nvPr/>
        </p:nvSpPr>
        <p:spPr bwMode="auto">
          <a:xfrm>
            <a:off x="4992914" y="4964113"/>
            <a:ext cx="7199086" cy="1893887"/>
          </a:xfrm>
          <a:prstGeom prst="rect">
            <a:avLst/>
          </a:prstGeom>
          <a:solidFill>
            <a:schemeClr val="accent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6" name="Oval 5"/>
          <p:cNvSpPr/>
          <p:nvPr/>
        </p:nvSpPr>
        <p:spPr bwMode="auto">
          <a:xfrm>
            <a:off x="8026400" y="4398056"/>
            <a:ext cx="1132114" cy="1132114"/>
          </a:xfrm>
          <a:prstGeom prst="ellipse">
            <a:avLst/>
          </a:prstGeom>
          <a:solidFill>
            <a:schemeClr val="tx1">
              <a:alpha val="5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0" name="Rectangle 19"/>
          <p:cNvSpPr/>
          <p:nvPr/>
        </p:nvSpPr>
        <p:spPr>
          <a:xfrm>
            <a:off x="5631543" y="5656984"/>
            <a:ext cx="5921827" cy="570413"/>
          </a:xfrm>
          <a:prstGeom prst="rect">
            <a:avLst/>
          </a:prstGeom>
        </p:spPr>
        <p:txBody>
          <a:bodyPr wrap="square" numCol="1" spcCol="360000">
            <a:spAutoFit/>
          </a:bodyPr>
          <a:lstStyle/>
          <a:p>
            <a:pPr>
              <a:lnSpc>
                <a:spcPct val="150000"/>
              </a:lnSpc>
            </a:pPr>
            <a:r>
              <a:rPr lang="fr-CA" sz="1100" b="1" spc="100">
                <a:solidFill>
                  <a:schemeClr val="accent6"/>
                </a:solidFill>
                <a:latin typeface="Raleway" panose="020B0503030101060003" pitchFamily="34" charset="0"/>
              </a:rPr>
              <a:t>Actually shoreditch </a:t>
            </a:r>
            <a:r>
              <a:rPr lang="fr-CA" sz="1100" spc="100">
                <a:solidFill>
                  <a:schemeClr val="accent6"/>
                </a:solidFill>
                <a:latin typeface="Raleway" panose="020B0503030101060003" pitchFamily="34" charset="0"/>
              </a:rPr>
              <a:t>woke, kinfolk vice lomo blog bitters vinyl. Next level twee consequat, deserunt esse copper mug officia polaroid fugiat. </a:t>
            </a:r>
          </a:p>
        </p:txBody>
      </p:sp>
      <p:grpSp>
        <p:nvGrpSpPr>
          <p:cNvPr id="21" name="组合 20"/>
          <p:cNvGrpSpPr/>
          <p:nvPr/>
        </p:nvGrpSpPr>
        <p:grpSpPr>
          <a:xfrm>
            <a:off x="8251825" y="4581512"/>
            <a:ext cx="768350" cy="765204"/>
            <a:chOff x="4932362" y="-2656304"/>
            <a:chExt cx="2327276" cy="2317750"/>
          </a:xfrm>
          <a:solidFill>
            <a:schemeClr val="bg1"/>
          </a:solidFill>
        </p:grpSpPr>
        <p:sp>
          <p:nvSpPr>
            <p:cNvPr id="22" name="Rectangle 6"/>
            <p:cNvSpPr>
              <a:spLocks noChangeArrowheads="1"/>
            </p:cNvSpPr>
            <p:nvPr/>
          </p:nvSpPr>
          <p:spPr bwMode="auto">
            <a:xfrm>
              <a:off x="5511800" y="-2288004"/>
              <a:ext cx="1588" cy="1587"/>
            </a:xfrm>
            <a:prstGeom prst="rect">
              <a:avLst/>
            </a:prstGeom>
            <a:grpFill/>
            <a:ln>
              <a:noFill/>
            </a:ln>
          </p:spPr>
          <p:txBody>
            <a:bodyPr vert="horz" wrap="square" lIns="91440" tIns="45720" rIns="91440" bIns="45720" numCol="1" anchor="t" anchorCtr="0" compatLnSpc="1">
              <a:prstTxWarp prst="textNoShape">
                <a:avLst/>
              </a:prstTxWarp>
            </a:bodyPr>
            <a:lstStyle/>
            <a:p>
              <a:endParaRPr lang="fr-CA"/>
            </a:p>
          </p:txBody>
        </p:sp>
        <p:sp>
          <p:nvSpPr>
            <p:cNvPr id="23"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1667921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grpSp>
        <p:nvGrpSpPr>
          <p:cNvPr id="32" name="Group 31"/>
          <p:cNvGrpSpPr/>
          <p:nvPr/>
        </p:nvGrpSpPr>
        <p:grpSpPr>
          <a:xfrm rot="20739438">
            <a:off x="-1124887" y="3733492"/>
            <a:ext cx="6630932" cy="2419749"/>
            <a:chOff x="-611188" y="657226"/>
            <a:chExt cx="13620751" cy="4970463"/>
          </a:xfrm>
        </p:grpSpPr>
        <p:sp>
          <p:nvSpPr>
            <p:cNvPr id="33"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 name="Freeform 13"/>
            <p:cNvSpPr>
              <a:spLocks noEditPoints="1"/>
            </p:cNvSpPr>
            <p:nvPr/>
          </p:nvSpPr>
          <p:spPr bwMode="auto">
            <a:xfrm>
              <a:off x="11506200" y="1917701"/>
              <a:ext cx="1503363" cy="1511300"/>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0"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1"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25" name="Rectangle 24"/>
          <p:cNvSpPr/>
          <p:nvPr/>
        </p:nvSpPr>
        <p:spPr>
          <a:xfrm>
            <a:off x="6203950" y="4100534"/>
            <a:ext cx="5724524" cy="2468552"/>
          </a:xfrm>
          <a:prstGeom prst="rect">
            <a:avLst/>
          </a:prstGeom>
        </p:spPr>
        <p:txBody>
          <a:bodyPr wrap="square" numCol="2" spcCol="360000">
            <a:noAutofit/>
          </a:bodyPr>
          <a:lstStyle/>
          <a:p>
            <a:pPr>
              <a:lnSpc>
                <a:spcPct val="150000"/>
              </a:lnSpc>
            </a:pPr>
            <a:r>
              <a:rPr lang="en-US" sz="1100" b="1" spc="100">
                <a:latin typeface="Raleway" panose="020B0503030101060003" pitchFamily="34" charset="0"/>
              </a:rPr>
              <a:t>Viral blog </a:t>
            </a:r>
            <a:r>
              <a:rPr lang="en-US" sz="1100" spc="100">
                <a:latin typeface="Raleway" panose="020B0503030101060003" pitchFamily="34" charset="0"/>
              </a:rPr>
              <a:t>aute activated charcoal, butcher kombucha flexitarian godard pariatur et scenester nesciunt culpa affogato iceland. Plaid schlitz sartorial vaporware fanny pack. Polaroid occupy food truck photo booth, blue bottle mollit four provident intelligent loko. </a:t>
            </a:r>
          </a:p>
          <a:p>
            <a:pPr>
              <a:lnSpc>
                <a:spcPct val="150000"/>
              </a:lnSpc>
            </a:pPr>
            <a:endParaRPr lang="en-US" sz="1100" spc="100">
              <a:latin typeface="Raleway" panose="020B0503030101060003" pitchFamily="34" charset="0"/>
            </a:endParaRPr>
          </a:p>
          <a:p>
            <a:pPr>
              <a:lnSpc>
                <a:spcPct val="150000"/>
              </a:lnSpc>
            </a:pPr>
            <a:r>
              <a:rPr lang="en-US" sz="1100" spc="100">
                <a:latin typeface="Raleway" panose="020B0503030101060003" pitchFamily="34" charset="0"/>
              </a:rPr>
              <a:t>Tousled activated charcoal hexagon consequat sartorial. Man braid ugh copper mug, pok pok taxidermy proident semiotics butcher four loko. Man braid kogi nostrud, echo park odio kickstarter microdosing lyft intelligentsia wayfarers pug subway tile blog tumblr venmo. </a:t>
            </a:r>
            <a:endParaRPr lang="fr-CA" sz="1100" spc="100">
              <a:latin typeface="Raleway" panose="020B0503030101060003" pitchFamily="34" charset="0"/>
            </a:endParaRPr>
          </a:p>
        </p:txBody>
      </p:sp>
      <p:sp>
        <p:nvSpPr>
          <p:cNvPr id="31" name="Freeform: Shape 30"/>
          <p:cNvSpPr/>
          <p:nvPr/>
        </p:nvSpPr>
        <p:spPr bwMode="auto">
          <a:xfrm>
            <a:off x="0" y="-5034"/>
            <a:ext cx="12192000" cy="5639365"/>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a:gradFill flip="none" rotWithShape="1">
            <a:gsLst>
              <a:gs pos="0">
                <a:schemeClr val="accent1"/>
              </a:gs>
              <a:gs pos="100000">
                <a:schemeClr val="accent1">
                  <a:alpha val="0"/>
                </a:schemeClr>
              </a:gs>
            </a:gsLst>
            <a:lin ang="0" scaled="1"/>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3" name="TextBox 22"/>
          <p:cNvSpPr txBox="1">
            <a:spLocks/>
          </p:cNvSpPr>
          <p:nvPr/>
        </p:nvSpPr>
        <p:spPr>
          <a:xfrm>
            <a:off x="334963" y="1285149"/>
            <a:ext cx="4999037" cy="1446550"/>
          </a:xfrm>
          <a:prstGeom prst="rect">
            <a:avLst/>
          </a:prstGeom>
          <a:noFill/>
          <a:effectLst/>
        </p:spPr>
        <p:txBody>
          <a:bodyPr wrap="square" rtlCol="0">
            <a:spAutoFit/>
          </a:bodyPr>
          <a:lstStyle/>
          <a:p>
            <a:r>
              <a:rPr lang="zh-CN" altLang="en-US" sz="44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4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a:p>
            <a:r>
              <a:rPr lang="zh-CN" altLang="en-US" sz="44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6000" dirty="0">
              <a:solidFill>
                <a:schemeClr val="bg1"/>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4" name="TextBox 23"/>
          <p:cNvSpPr txBox="1">
            <a:spLocks/>
          </p:cNvSpPr>
          <p:nvPr/>
        </p:nvSpPr>
        <p:spPr>
          <a:xfrm>
            <a:off x="334963" y="2552278"/>
            <a:ext cx="5697538" cy="523220"/>
          </a:xfrm>
          <a:prstGeom prst="rect">
            <a:avLst/>
          </a:prstGeom>
          <a:noFill/>
          <a:effectLst/>
        </p:spPr>
        <p:txBody>
          <a:bodyPr wrap="square" rtlCol="0">
            <a:spAutoFit/>
          </a:bodyPr>
          <a:lstStyle/>
          <a:p>
            <a:pPr lvl="0"/>
            <a:r>
              <a:rPr lang="it-IT" sz="2800" spc="400" dirty="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z="2800" spc="400" dirty="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sp>
        <p:nvSpPr>
          <p:cNvPr id="75" name="Oval 74"/>
          <p:cNvSpPr/>
          <p:nvPr/>
        </p:nvSpPr>
        <p:spPr bwMode="auto">
          <a:xfrm>
            <a:off x="9800325" y="1602532"/>
            <a:ext cx="1462761" cy="1462761"/>
          </a:xfrm>
          <a:prstGeom prst="ellipse">
            <a:avLst/>
          </a:pr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53" name="组合 52"/>
          <p:cNvGrpSpPr/>
          <p:nvPr/>
        </p:nvGrpSpPr>
        <p:grpSpPr>
          <a:xfrm>
            <a:off x="10149040" y="1981200"/>
            <a:ext cx="765330" cy="762196"/>
            <a:chOff x="4932362" y="-2656304"/>
            <a:chExt cx="2327276" cy="2317750"/>
          </a:xfrm>
          <a:solidFill>
            <a:schemeClr val="accent3"/>
          </a:solidFill>
        </p:grpSpPr>
        <p:sp>
          <p:nvSpPr>
            <p:cNvPr id="54" name="Rectangle 6"/>
            <p:cNvSpPr>
              <a:spLocks noChangeArrowheads="1"/>
            </p:cNvSpPr>
            <p:nvPr/>
          </p:nvSpPr>
          <p:spPr bwMode="auto">
            <a:xfrm>
              <a:off x="5511800" y="-2288004"/>
              <a:ext cx="1588" cy="1587"/>
            </a:xfrm>
            <a:prstGeom prst="rect">
              <a:avLst/>
            </a:prstGeom>
            <a:grpFill/>
            <a:ln>
              <a:noFill/>
            </a:ln>
          </p:spPr>
          <p:txBody>
            <a:bodyPr vert="horz" wrap="square" lIns="91440" tIns="45720" rIns="91440" bIns="45720" numCol="1" anchor="t" anchorCtr="0" compatLnSpc="1">
              <a:prstTxWarp prst="textNoShape">
                <a:avLst/>
              </a:prstTxWarp>
            </a:bodyPr>
            <a:lstStyle/>
            <a:p>
              <a:endParaRPr lang="fr-CA"/>
            </a:p>
          </p:txBody>
        </p:sp>
        <p:sp>
          <p:nvSpPr>
            <p:cNvPr id="55"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736342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rot="16200000">
            <a:off x="680083" y="1754419"/>
            <a:ext cx="8171086" cy="2981779"/>
            <a:chOff x="-611188" y="657226"/>
            <a:chExt cx="13620752" cy="4970463"/>
          </a:xfrm>
        </p:grpSpPr>
        <p:sp>
          <p:nvSpPr>
            <p:cNvPr id="19"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2" name="Rectangle 1"/>
          <p:cNvSpPr/>
          <p:nvPr/>
        </p:nvSpPr>
        <p:spPr bwMode="auto">
          <a:xfrm>
            <a:off x="4737100" y="0"/>
            <a:ext cx="7454900" cy="6858000"/>
          </a:xfrm>
          <a:prstGeom prst="rect">
            <a:avLst/>
          </a:prstGeom>
          <a:solidFill>
            <a:schemeClr val="tx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40" name="TextBox 39"/>
          <p:cNvSpPr txBox="1">
            <a:spLocks/>
          </p:cNvSpPr>
          <p:nvPr/>
        </p:nvSpPr>
        <p:spPr>
          <a:xfrm>
            <a:off x="529695" y="1197283"/>
            <a:ext cx="4440238"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48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41" name="TextBox 40"/>
          <p:cNvSpPr txBox="1">
            <a:spLocks/>
          </p:cNvSpPr>
          <p:nvPr/>
        </p:nvSpPr>
        <p:spPr>
          <a:xfrm>
            <a:off x="529695" y="2586462"/>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42" name="Rectangle 41"/>
          <p:cNvSpPr/>
          <p:nvPr/>
        </p:nvSpPr>
        <p:spPr>
          <a:xfrm>
            <a:off x="529695" y="3648291"/>
            <a:ext cx="3737505" cy="2377574"/>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pic>
        <p:nvPicPr>
          <p:cNvPr id="9" name="图片占位符 8"/>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3"/>
          </p:nvPr>
        </p:nvPicPr>
        <p:blipFill>
          <a:blip r:embed="rId4" cstate="hqprint">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1"/>
          </p:nvPr>
        </p:nvPicPr>
        <p:blipFill>
          <a:blip r:embed="rId5"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5703576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2" name="Rectangle 1"/>
          <p:cNvSpPr/>
          <p:nvPr/>
        </p:nvSpPr>
        <p:spPr bwMode="auto">
          <a:xfrm>
            <a:off x="334962" y="1387341"/>
            <a:ext cx="3196381" cy="4084693"/>
          </a:xfrm>
          <a:prstGeom prst="rect">
            <a:avLst/>
          </a:prstGeom>
          <a:solidFill>
            <a:schemeClr val="bg1"/>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24" name="Rectangle 23"/>
          <p:cNvSpPr/>
          <p:nvPr/>
        </p:nvSpPr>
        <p:spPr bwMode="auto">
          <a:xfrm>
            <a:off x="7678057" y="1386653"/>
            <a:ext cx="4178981" cy="4084693"/>
          </a:xfrm>
          <a:prstGeom prst="rect">
            <a:avLst/>
          </a:prstGeom>
          <a:solidFill>
            <a:schemeClr val="accent1">
              <a:alpha val="70000"/>
            </a:schemeClr>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grpSp>
        <p:nvGrpSpPr>
          <p:cNvPr id="27" name="Group 26"/>
          <p:cNvGrpSpPr/>
          <p:nvPr/>
        </p:nvGrpSpPr>
        <p:grpSpPr>
          <a:xfrm>
            <a:off x="654280" y="2262606"/>
            <a:ext cx="2855706" cy="2332789"/>
            <a:chOff x="334963" y="1213009"/>
            <a:chExt cx="2855706" cy="2332789"/>
          </a:xfrm>
        </p:grpSpPr>
        <p:grpSp>
          <p:nvGrpSpPr>
            <p:cNvPr id="28" name="Group 27"/>
            <p:cNvGrpSpPr/>
            <p:nvPr/>
          </p:nvGrpSpPr>
          <p:grpSpPr>
            <a:xfrm>
              <a:off x="436564" y="3312201"/>
              <a:ext cx="1592146" cy="233597"/>
              <a:chOff x="1200011" y="5475266"/>
              <a:chExt cx="1592146" cy="233597"/>
            </a:xfrm>
          </p:grpSpPr>
          <p:sp>
            <p:nvSpPr>
              <p:cNvPr id="31" name="Freeform 5"/>
              <p:cNvSpPr>
                <a:spLocks/>
              </p:cNvSpPr>
              <p:nvPr/>
            </p:nvSpPr>
            <p:spPr bwMode="auto">
              <a:xfrm>
                <a:off x="1200011" y="5475266"/>
                <a:ext cx="93497" cy="190182"/>
              </a:xfrm>
              <a:custGeom>
                <a:avLst/>
                <a:gdLst>
                  <a:gd name="T0" fmla="*/ 6 w 30"/>
                  <a:gd name="T1" fmla="*/ 13 h 64"/>
                  <a:gd name="T2" fmla="*/ 6 w 30"/>
                  <a:gd name="T3" fmla="*/ 21 h 64"/>
                  <a:gd name="T4" fmla="*/ 0 w 30"/>
                  <a:gd name="T5" fmla="*/ 21 h 64"/>
                  <a:gd name="T6" fmla="*/ 0 w 30"/>
                  <a:gd name="T7" fmla="*/ 32 h 64"/>
                  <a:gd name="T8" fmla="*/ 6 w 30"/>
                  <a:gd name="T9" fmla="*/ 32 h 64"/>
                  <a:gd name="T10" fmla="*/ 6 w 30"/>
                  <a:gd name="T11" fmla="*/ 64 h 64"/>
                  <a:gd name="T12" fmla="*/ 20 w 30"/>
                  <a:gd name="T13" fmla="*/ 64 h 64"/>
                  <a:gd name="T14" fmla="*/ 20 w 30"/>
                  <a:gd name="T15" fmla="*/ 32 h 64"/>
                  <a:gd name="T16" fmla="*/ 29 w 30"/>
                  <a:gd name="T17" fmla="*/ 32 h 64"/>
                  <a:gd name="T18" fmla="*/ 30 w 30"/>
                  <a:gd name="T19" fmla="*/ 21 h 64"/>
                  <a:gd name="T20" fmla="*/ 20 w 30"/>
                  <a:gd name="T21" fmla="*/ 21 h 64"/>
                  <a:gd name="T22" fmla="*/ 20 w 30"/>
                  <a:gd name="T23" fmla="*/ 14 h 64"/>
                  <a:gd name="T24" fmla="*/ 23 w 30"/>
                  <a:gd name="T25" fmla="*/ 11 h 64"/>
                  <a:gd name="T26" fmla="*/ 30 w 30"/>
                  <a:gd name="T27" fmla="*/ 11 h 64"/>
                  <a:gd name="T28" fmla="*/ 30 w 30"/>
                  <a:gd name="T29" fmla="*/ 0 h 64"/>
                  <a:gd name="T30" fmla="*/ 20 w 30"/>
                  <a:gd name="T31" fmla="*/ 0 h 64"/>
                  <a:gd name="T32" fmla="*/ 6 w 30"/>
                  <a:gd name="T33" fmla="*/ 1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64">
                    <a:moveTo>
                      <a:pt x="6" y="13"/>
                    </a:moveTo>
                    <a:cubicBezTo>
                      <a:pt x="6" y="14"/>
                      <a:pt x="6" y="21"/>
                      <a:pt x="6" y="21"/>
                    </a:cubicBezTo>
                    <a:cubicBezTo>
                      <a:pt x="0" y="21"/>
                      <a:pt x="0" y="21"/>
                      <a:pt x="0" y="21"/>
                    </a:cubicBezTo>
                    <a:cubicBezTo>
                      <a:pt x="0" y="32"/>
                      <a:pt x="0" y="32"/>
                      <a:pt x="0" y="32"/>
                    </a:cubicBezTo>
                    <a:cubicBezTo>
                      <a:pt x="6" y="32"/>
                      <a:pt x="6" y="32"/>
                      <a:pt x="6" y="32"/>
                    </a:cubicBezTo>
                    <a:cubicBezTo>
                      <a:pt x="6" y="64"/>
                      <a:pt x="6" y="64"/>
                      <a:pt x="6" y="64"/>
                    </a:cubicBezTo>
                    <a:cubicBezTo>
                      <a:pt x="20" y="64"/>
                      <a:pt x="20" y="64"/>
                      <a:pt x="20" y="64"/>
                    </a:cubicBezTo>
                    <a:cubicBezTo>
                      <a:pt x="20" y="32"/>
                      <a:pt x="20" y="32"/>
                      <a:pt x="20" y="32"/>
                    </a:cubicBezTo>
                    <a:cubicBezTo>
                      <a:pt x="29" y="32"/>
                      <a:pt x="29" y="32"/>
                      <a:pt x="29" y="32"/>
                    </a:cubicBezTo>
                    <a:cubicBezTo>
                      <a:pt x="29" y="32"/>
                      <a:pt x="29" y="27"/>
                      <a:pt x="30" y="21"/>
                    </a:cubicBezTo>
                    <a:cubicBezTo>
                      <a:pt x="29" y="21"/>
                      <a:pt x="20" y="21"/>
                      <a:pt x="20" y="21"/>
                    </a:cubicBezTo>
                    <a:cubicBezTo>
                      <a:pt x="20" y="21"/>
                      <a:pt x="20" y="15"/>
                      <a:pt x="20" y="14"/>
                    </a:cubicBezTo>
                    <a:cubicBezTo>
                      <a:pt x="20" y="13"/>
                      <a:pt x="21" y="11"/>
                      <a:pt x="23" y="11"/>
                    </a:cubicBezTo>
                    <a:cubicBezTo>
                      <a:pt x="24" y="11"/>
                      <a:pt x="27" y="11"/>
                      <a:pt x="30" y="11"/>
                    </a:cubicBezTo>
                    <a:cubicBezTo>
                      <a:pt x="30" y="10"/>
                      <a:pt x="30" y="5"/>
                      <a:pt x="30" y="0"/>
                    </a:cubicBezTo>
                    <a:cubicBezTo>
                      <a:pt x="26" y="0"/>
                      <a:pt x="22" y="0"/>
                      <a:pt x="20" y="0"/>
                    </a:cubicBezTo>
                    <a:cubicBezTo>
                      <a:pt x="6" y="0"/>
                      <a:pt x="6" y="11"/>
                      <a:pt x="6" y="1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grpSp>
            <p:nvGrpSpPr>
              <p:cNvPr id="32" name="Group 8"/>
              <p:cNvGrpSpPr>
                <a:grpSpLocks noChangeAspect="1"/>
              </p:cNvGrpSpPr>
              <p:nvPr/>
            </p:nvGrpSpPr>
            <p:grpSpPr bwMode="auto">
              <a:xfrm>
                <a:off x="2163143" y="5489012"/>
                <a:ext cx="195493" cy="181682"/>
                <a:chOff x="89" y="265"/>
                <a:chExt cx="184" cy="171"/>
              </a:xfrm>
            </p:grpSpPr>
            <p:sp>
              <p:nvSpPr>
                <p:cNvPr id="37" name="AutoShape 7"/>
                <p:cNvSpPr>
                  <a:spLocks noChangeAspect="1" noChangeArrowheads="1" noTextEdit="1"/>
                </p:cNvSpPr>
                <p:nvPr/>
              </p:nvSpPr>
              <p:spPr bwMode="auto">
                <a:xfrm>
                  <a:off x="89" y="268"/>
                  <a:ext cx="184"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8" name="Freeform 9"/>
                <p:cNvSpPr>
                  <a:spLocks noEditPoints="1"/>
                </p:cNvSpPr>
                <p:nvPr/>
              </p:nvSpPr>
              <p:spPr bwMode="auto">
                <a:xfrm>
                  <a:off x="92" y="265"/>
                  <a:ext cx="178" cy="171"/>
                </a:xfrm>
                <a:custGeom>
                  <a:avLst/>
                  <a:gdLst>
                    <a:gd name="T0" fmla="*/ 64 w 64"/>
                    <a:gd name="T1" fmla="*/ 37 h 61"/>
                    <a:gd name="T2" fmla="*/ 64 w 64"/>
                    <a:gd name="T3" fmla="*/ 61 h 61"/>
                    <a:gd name="T4" fmla="*/ 50 w 64"/>
                    <a:gd name="T5" fmla="*/ 61 h 61"/>
                    <a:gd name="T6" fmla="*/ 50 w 64"/>
                    <a:gd name="T7" fmla="*/ 39 h 61"/>
                    <a:gd name="T8" fmla="*/ 43 w 64"/>
                    <a:gd name="T9" fmla="*/ 30 h 61"/>
                    <a:gd name="T10" fmla="*/ 36 w 64"/>
                    <a:gd name="T11" fmla="*/ 35 h 61"/>
                    <a:gd name="T12" fmla="*/ 36 w 64"/>
                    <a:gd name="T13" fmla="*/ 38 h 61"/>
                    <a:gd name="T14" fmla="*/ 36 w 64"/>
                    <a:gd name="T15" fmla="*/ 61 h 61"/>
                    <a:gd name="T16" fmla="*/ 22 w 64"/>
                    <a:gd name="T17" fmla="*/ 61 h 61"/>
                    <a:gd name="T18" fmla="*/ 22 w 64"/>
                    <a:gd name="T19" fmla="*/ 20 h 61"/>
                    <a:gd name="T20" fmla="*/ 36 w 64"/>
                    <a:gd name="T21" fmla="*/ 20 h 61"/>
                    <a:gd name="T22" fmla="*/ 36 w 64"/>
                    <a:gd name="T23" fmla="*/ 26 h 61"/>
                    <a:gd name="T24" fmla="*/ 36 w 64"/>
                    <a:gd name="T25" fmla="*/ 26 h 61"/>
                    <a:gd name="T26" fmla="*/ 36 w 64"/>
                    <a:gd name="T27" fmla="*/ 26 h 61"/>
                    <a:gd name="T28" fmla="*/ 36 w 64"/>
                    <a:gd name="T29" fmla="*/ 26 h 61"/>
                    <a:gd name="T30" fmla="*/ 48 w 64"/>
                    <a:gd name="T31" fmla="*/ 19 h 61"/>
                    <a:gd name="T32" fmla="*/ 64 w 64"/>
                    <a:gd name="T33" fmla="*/ 37 h 61"/>
                    <a:gd name="T34" fmla="*/ 8 w 64"/>
                    <a:gd name="T35" fmla="*/ 0 h 61"/>
                    <a:gd name="T36" fmla="*/ 0 w 64"/>
                    <a:gd name="T37" fmla="*/ 7 h 61"/>
                    <a:gd name="T38" fmla="*/ 8 w 64"/>
                    <a:gd name="T39" fmla="*/ 14 h 61"/>
                    <a:gd name="T40" fmla="*/ 8 w 64"/>
                    <a:gd name="T41" fmla="*/ 14 h 61"/>
                    <a:gd name="T42" fmla="*/ 15 w 64"/>
                    <a:gd name="T43" fmla="*/ 7 h 61"/>
                    <a:gd name="T44" fmla="*/ 8 w 64"/>
                    <a:gd name="T45" fmla="*/ 0 h 61"/>
                    <a:gd name="T46" fmla="*/ 1 w 64"/>
                    <a:gd name="T47" fmla="*/ 61 h 61"/>
                    <a:gd name="T48" fmla="*/ 15 w 64"/>
                    <a:gd name="T49" fmla="*/ 61 h 61"/>
                    <a:gd name="T50" fmla="*/ 15 w 64"/>
                    <a:gd name="T51" fmla="*/ 20 h 61"/>
                    <a:gd name="T52" fmla="*/ 1 w 64"/>
                    <a:gd name="T53" fmla="*/ 20 h 61"/>
                    <a:gd name="T54" fmla="*/ 1 w 64"/>
                    <a:gd name="T5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61">
                      <a:moveTo>
                        <a:pt x="64" y="37"/>
                      </a:moveTo>
                      <a:cubicBezTo>
                        <a:pt x="64" y="61"/>
                        <a:pt x="64" y="61"/>
                        <a:pt x="64" y="61"/>
                      </a:cubicBezTo>
                      <a:cubicBezTo>
                        <a:pt x="50" y="61"/>
                        <a:pt x="50" y="61"/>
                        <a:pt x="50" y="61"/>
                      </a:cubicBezTo>
                      <a:cubicBezTo>
                        <a:pt x="50" y="39"/>
                        <a:pt x="50" y="39"/>
                        <a:pt x="50" y="39"/>
                      </a:cubicBezTo>
                      <a:cubicBezTo>
                        <a:pt x="50" y="34"/>
                        <a:pt x="48" y="30"/>
                        <a:pt x="43" y="30"/>
                      </a:cubicBezTo>
                      <a:cubicBezTo>
                        <a:pt x="40" y="30"/>
                        <a:pt x="37" y="32"/>
                        <a:pt x="36" y="35"/>
                      </a:cubicBezTo>
                      <a:cubicBezTo>
                        <a:pt x="36" y="36"/>
                        <a:pt x="36" y="37"/>
                        <a:pt x="36" y="38"/>
                      </a:cubicBezTo>
                      <a:cubicBezTo>
                        <a:pt x="36" y="61"/>
                        <a:pt x="36" y="61"/>
                        <a:pt x="36" y="61"/>
                      </a:cubicBezTo>
                      <a:cubicBezTo>
                        <a:pt x="22" y="61"/>
                        <a:pt x="22" y="61"/>
                        <a:pt x="22" y="61"/>
                      </a:cubicBezTo>
                      <a:cubicBezTo>
                        <a:pt x="22" y="61"/>
                        <a:pt x="22" y="24"/>
                        <a:pt x="22" y="20"/>
                      </a:cubicBezTo>
                      <a:cubicBezTo>
                        <a:pt x="36" y="20"/>
                        <a:pt x="36" y="20"/>
                        <a:pt x="36" y="20"/>
                      </a:cubicBezTo>
                      <a:cubicBezTo>
                        <a:pt x="36" y="26"/>
                        <a:pt x="36" y="26"/>
                        <a:pt x="36" y="26"/>
                      </a:cubicBezTo>
                      <a:cubicBezTo>
                        <a:pt x="36" y="26"/>
                        <a:pt x="36" y="26"/>
                        <a:pt x="36" y="26"/>
                      </a:cubicBezTo>
                      <a:cubicBezTo>
                        <a:pt x="36" y="26"/>
                        <a:pt x="36" y="26"/>
                        <a:pt x="36" y="26"/>
                      </a:cubicBezTo>
                      <a:cubicBezTo>
                        <a:pt x="36" y="26"/>
                        <a:pt x="36" y="26"/>
                        <a:pt x="36" y="26"/>
                      </a:cubicBezTo>
                      <a:cubicBezTo>
                        <a:pt x="38" y="23"/>
                        <a:pt x="41" y="19"/>
                        <a:pt x="48" y="19"/>
                      </a:cubicBezTo>
                      <a:cubicBezTo>
                        <a:pt x="57" y="19"/>
                        <a:pt x="64" y="25"/>
                        <a:pt x="64" y="37"/>
                      </a:cubicBezTo>
                      <a:close/>
                      <a:moveTo>
                        <a:pt x="8" y="0"/>
                      </a:moveTo>
                      <a:cubicBezTo>
                        <a:pt x="3" y="0"/>
                        <a:pt x="0" y="3"/>
                        <a:pt x="0" y="7"/>
                      </a:cubicBezTo>
                      <a:cubicBezTo>
                        <a:pt x="0" y="11"/>
                        <a:pt x="3" y="14"/>
                        <a:pt x="8" y="14"/>
                      </a:cubicBezTo>
                      <a:cubicBezTo>
                        <a:pt x="8" y="14"/>
                        <a:pt x="8" y="14"/>
                        <a:pt x="8" y="14"/>
                      </a:cubicBezTo>
                      <a:cubicBezTo>
                        <a:pt x="12" y="14"/>
                        <a:pt x="15" y="11"/>
                        <a:pt x="15" y="7"/>
                      </a:cubicBezTo>
                      <a:cubicBezTo>
                        <a:pt x="15" y="3"/>
                        <a:pt x="12" y="0"/>
                        <a:pt x="8" y="0"/>
                      </a:cubicBezTo>
                      <a:close/>
                      <a:moveTo>
                        <a:pt x="1" y="61"/>
                      </a:moveTo>
                      <a:cubicBezTo>
                        <a:pt x="15" y="61"/>
                        <a:pt x="15" y="61"/>
                        <a:pt x="15" y="61"/>
                      </a:cubicBezTo>
                      <a:cubicBezTo>
                        <a:pt x="15" y="20"/>
                        <a:pt x="15" y="20"/>
                        <a:pt x="15" y="20"/>
                      </a:cubicBezTo>
                      <a:cubicBezTo>
                        <a:pt x="1" y="20"/>
                        <a:pt x="1" y="20"/>
                        <a:pt x="1" y="20"/>
                      </a:cubicBezTo>
                      <a:lnTo>
                        <a:pt x="1" y="6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grpSp>
          <p:sp>
            <p:nvSpPr>
              <p:cNvPr id="33" name="Freeform 13"/>
              <p:cNvSpPr>
                <a:spLocks/>
              </p:cNvSpPr>
              <p:nvPr/>
            </p:nvSpPr>
            <p:spPr bwMode="auto">
              <a:xfrm>
                <a:off x="1607545" y="5510183"/>
                <a:ext cx="235867" cy="198680"/>
              </a:xfrm>
              <a:custGeom>
                <a:avLst/>
                <a:gdLst>
                  <a:gd name="T0" fmla="*/ 57 w 64"/>
                  <a:gd name="T1" fmla="*/ 20 h 53"/>
                  <a:gd name="T2" fmla="*/ 64 w 64"/>
                  <a:gd name="T3" fmla="*/ 16 h 53"/>
                  <a:gd name="T4" fmla="*/ 56 w 64"/>
                  <a:gd name="T5" fmla="*/ 16 h 53"/>
                  <a:gd name="T6" fmla="*/ 56 w 64"/>
                  <a:gd name="T7" fmla="*/ 15 h 53"/>
                  <a:gd name="T8" fmla="*/ 42 w 64"/>
                  <a:gd name="T9" fmla="*/ 4 h 53"/>
                  <a:gd name="T10" fmla="*/ 44 w 64"/>
                  <a:gd name="T11" fmla="*/ 4 h 53"/>
                  <a:gd name="T12" fmla="*/ 48 w 64"/>
                  <a:gd name="T13" fmla="*/ 1 h 53"/>
                  <a:gd name="T14" fmla="*/ 42 w 64"/>
                  <a:gd name="T15" fmla="*/ 3 h 53"/>
                  <a:gd name="T16" fmla="*/ 45 w 64"/>
                  <a:gd name="T17" fmla="*/ 0 h 53"/>
                  <a:gd name="T18" fmla="*/ 40 w 64"/>
                  <a:gd name="T19" fmla="*/ 2 h 53"/>
                  <a:gd name="T20" fmla="*/ 41 w 64"/>
                  <a:gd name="T21" fmla="*/ 1 h 53"/>
                  <a:gd name="T22" fmla="*/ 31 w 64"/>
                  <a:gd name="T23" fmla="*/ 16 h 53"/>
                  <a:gd name="T24" fmla="*/ 26 w 64"/>
                  <a:gd name="T25" fmla="*/ 12 h 53"/>
                  <a:gd name="T26" fmla="*/ 10 w 64"/>
                  <a:gd name="T27" fmla="*/ 5 h 53"/>
                  <a:gd name="T28" fmla="*/ 15 w 64"/>
                  <a:gd name="T29" fmla="*/ 13 h 53"/>
                  <a:gd name="T30" fmla="*/ 11 w 64"/>
                  <a:gd name="T31" fmla="*/ 13 h 53"/>
                  <a:gd name="T32" fmla="*/ 18 w 64"/>
                  <a:gd name="T33" fmla="*/ 20 h 53"/>
                  <a:gd name="T34" fmla="*/ 14 w 64"/>
                  <a:gd name="T35" fmla="*/ 21 h 53"/>
                  <a:gd name="T36" fmla="*/ 22 w 64"/>
                  <a:gd name="T37" fmla="*/ 25 h 53"/>
                  <a:gd name="T38" fmla="*/ 24 w 64"/>
                  <a:gd name="T39" fmla="*/ 31 h 53"/>
                  <a:gd name="T40" fmla="*/ 0 w 64"/>
                  <a:gd name="T41" fmla="*/ 31 h 53"/>
                  <a:gd name="T42" fmla="*/ 56 w 64"/>
                  <a:gd name="T43" fmla="*/ 23 h 53"/>
                  <a:gd name="T44" fmla="*/ 64 w 64"/>
                  <a:gd name="T45" fmla="*/ 20 h 53"/>
                  <a:gd name="T46" fmla="*/ 57 w 64"/>
                  <a:gd name="T47" fmla="*/ 2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53">
                    <a:moveTo>
                      <a:pt x="57" y="20"/>
                    </a:moveTo>
                    <a:cubicBezTo>
                      <a:pt x="60" y="19"/>
                      <a:pt x="63" y="18"/>
                      <a:pt x="64" y="16"/>
                    </a:cubicBezTo>
                    <a:cubicBezTo>
                      <a:pt x="62" y="16"/>
                      <a:pt x="58" y="17"/>
                      <a:pt x="56" y="16"/>
                    </a:cubicBezTo>
                    <a:cubicBezTo>
                      <a:pt x="56" y="16"/>
                      <a:pt x="56" y="15"/>
                      <a:pt x="56" y="15"/>
                    </a:cubicBezTo>
                    <a:cubicBezTo>
                      <a:pt x="54" y="9"/>
                      <a:pt x="48" y="4"/>
                      <a:pt x="42" y="4"/>
                    </a:cubicBezTo>
                    <a:cubicBezTo>
                      <a:pt x="43" y="4"/>
                      <a:pt x="43" y="4"/>
                      <a:pt x="44" y="4"/>
                    </a:cubicBezTo>
                    <a:cubicBezTo>
                      <a:pt x="44" y="3"/>
                      <a:pt x="48" y="3"/>
                      <a:pt x="48" y="1"/>
                    </a:cubicBezTo>
                    <a:cubicBezTo>
                      <a:pt x="47" y="0"/>
                      <a:pt x="42" y="2"/>
                      <a:pt x="42" y="3"/>
                    </a:cubicBezTo>
                    <a:cubicBezTo>
                      <a:pt x="43" y="2"/>
                      <a:pt x="45" y="1"/>
                      <a:pt x="45" y="0"/>
                    </a:cubicBezTo>
                    <a:cubicBezTo>
                      <a:pt x="43" y="0"/>
                      <a:pt x="41" y="1"/>
                      <a:pt x="40" y="2"/>
                    </a:cubicBezTo>
                    <a:cubicBezTo>
                      <a:pt x="40" y="2"/>
                      <a:pt x="41" y="1"/>
                      <a:pt x="41" y="1"/>
                    </a:cubicBezTo>
                    <a:cubicBezTo>
                      <a:pt x="36" y="4"/>
                      <a:pt x="33" y="10"/>
                      <a:pt x="31" y="16"/>
                    </a:cubicBezTo>
                    <a:cubicBezTo>
                      <a:pt x="29" y="14"/>
                      <a:pt x="27" y="13"/>
                      <a:pt x="26" y="12"/>
                    </a:cubicBezTo>
                    <a:cubicBezTo>
                      <a:pt x="22" y="10"/>
                      <a:pt x="17" y="8"/>
                      <a:pt x="10" y="5"/>
                    </a:cubicBezTo>
                    <a:cubicBezTo>
                      <a:pt x="9" y="7"/>
                      <a:pt x="11" y="11"/>
                      <a:pt x="15" y="13"/>
                    </a:cubicBezTo>
                    <a:cubicBezTo>
                      <a:pt x="14" y="13"/>
                      <a:pt x="12" y="13"/>
                      <a:pt x="11" y="13"/>
                    </a:cubicBezTo>
                    <a:cubicBezTo>
                      <a:pt x="12" y="16"/>
                      <a:pt x="13" y="19"/>
                      <a:pt x="18" y="20"/>
                    </a:cubicBezTo>
                    <a:cubicBezTo>
                      <a:pt x="16" y="20"/>
                      <a:pt x="15" y="20"/>
                      <a:pt x="14" y="21"/>
                    </a:cubicBezTo>
                    <a:cubicBezTo>
                      <a:pt x="15" y="23"/>
                      <a:pt x="17" y="26"/>
                      <a:pt x="22" y="25"/>
                    </a:cubicBezTo>
                    <a:cubicBezTo>
                      <a:pt x="17" y="27"/>
                      <a:pt x="20" y="31"/>
                      <a:pt x="24" y="31"/>
                    </a:cubicBezTo>
                    <a:cubicBezTo>
                      <a:pt x="17" y="38"/>
                      <a:pt x="6" y="37"/>
                      <a:pt x="0" y="31"/>
                    </a:cubicBezTo>
                    <a:cubicBezTo>
                      <a:pt x="16" y="53"/>
                      <a:pt x="51" y="44"/>
                      <a:pt x="56" y="23"/>
                    </a:cubicBezTo>
                    <a:cubicBezTo>
                      <a:pt x="60" y="23"/>
                      <a:pt x="63" y="22"/>
                      <a:pt x="64" y="20"/>
                    </a:cubicBezTo>
                    <a:cubicBezTo>
                      <a:pt x="62" y="21"/>
                      <a:pt x="58" y="20"/>
                      <a:pt x="57" y="2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grpSp>
            <p:nvGrpSpPr>
              <p:cNvPr id="34" name="Group 16"/>
              <p:cNvGrpSpPr>
                <a:grpSpLocks noChangeAspect="1"/>
              </p:cNvGrpSpPr>
              <p:nvPr/>
            </p:nvGrpSpPr>
            <p:grpSpPr bwMode="auto">
              <a:xfrm>
                <a:off x="2671713" y="5496789"/>
                <a:ext cx="120444" cy="176651"/>
                <a:chOff x="1756" y="3445"/>
                <a:chExt cx="120" cy="176"/>
              </a:xfrm>
            </p:grpSpPr>
            <p:sp>
              <p:nvSpPr>
                <p:cNvPr id="35" name="AutoShape 15"/>
                <p:cNvSpPr>
                  <a:spLocks noChangeAspect="1" noChangeArrowheads="1" noTextEdit="1"/>
                </p:cNvSpPr>
                <p:nvPr/>
              </p:nvSpPr>
              <p:spPr bwMode="auto">
                <a:xfrm>
                  <a:off x="1756" y="3445"/>
                  <a:ext cx="12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6" name="Freeform 17"/>
                <p:cNvSpPr>
                  <a:spLocks noEditPoints="1"/>
                </p:cNvSpPr>
                <p:nvPr/>
              </p:nvSpPr>
              <p:spPr bwMode="auto">
                <a:xfrm>
                  <a:off x="1756" y="3442"/>
                  <a:ext cx="120" cy="179"/>
                </a:xfrm>
                <a:custGeom>
                  <a:avLst/>
                  <a:gdLst>
                    <a:gd name="T0" fmla="*/ 42 w 42"/>
                    <a:gd name="T1" fmla="*/ 0 h 64"/>
                    <a:gd name="T2" fmla="*/ 25 w 42"/>
                    <a:gd name="T3" fmla="*/ 0 h 64"/>
                    <a:gd name="T4" fmla="*/ 10 w 42"/>
                    <a:gd name="T5" fmla="*/ 5 h 64"/>
                    <a:gd name="T6" fmla="*/ 4 w 42"/>
                    <a:gd name="T7" fmla="*/ 16 h 64"/>
                    <a:gd name="T8" fmla="*/ 18 w 42"/>
                    <a:gd name="T9" fmla="*/ 29 h 64"/>
                    <a:gd name="T10" fmla="*/ 21 w 42"/>
                    <a:gd name="T11" fmla="*/ 29 h 64"/>
                    <a:gd name="T12" fmla="*/ 20 w 42"/>
                    <a:gd name="T13" fmla="*/ 32 h 64"/>
                    <a:gd name="T14" fmla="*/ 23 w 42"/>
                    <a:gd name="T15" fmla="*/ 38 h 64"/>
                    <a:gd name="T16" fmla="*/ 6 w 42"/>
                    <a:gd name="T17" fmla="*/ 42 h 64"/>
                    <a:gd name="T18" fmla="*/ 0 w 42"/>
                    <a:gd name="T19" fmla="*/ 52 h 64"/>
                    <a:gd name="T20" fmla="*/ 18 w 42"/>
                    <a:gd name="T21" fmla="*/ 64 h 64"/>
                    <a:gd name="T22" fmla="*/ 40 w 42"/>
                    <a:gd name="T23" fmla="*/ 48 h 64"/>
                    <a:gd name="T24" fmla="*/ 33 w 42"/>
                    <a:gd name="T25" fmla="*/ 36 h 64"/>
                    <a:gd name="T26" fmla="*/ 30 w 42"/>
                    <a:gd name="T27" fmla="*/ 34 h 64"/>
                    <a:gd name="T28" fmla="*/ 28 w 42"/>
                    <a:gd name="T29" fmla="*/ 31 h 64"/>
                    <a:gd name="T30" fmla="*/ 30 w 42"/>
                    <a:gd name="T31" fmla="*/ 26 h 64"/>
                    <a:gd name="T32" fmla="*/ 37 w 42"/>
                    <a:gd name="T33" fmla="*/ 14 h 64"/>
                    <a:gd name="T34" fmla="*/ 31 w 42"/>
                    <a:gd name="T35" fmla="*/ 3 h 64"/>
                    <a:gd name="T36" fmla="*/ 37 w 42"/>
                    <a:gd name="T37" fmla="*/ 3 h 64"/>
                    <a:gd name="T38" fmla="*/ 42 w 42"/>
                    <a:gd name="T39" fmla="*/ 0 h 64"/>
                    <a:gd name="T40" fmla="*/ 35 w 42"/>
                    <a:gd name="T41" fmla="*/ 52 h 64"/>
                    <a:gd name="T42" fmla="*/ 22 w 42"/>
                    <a:gd name="T43" fmla="*/ 61 h 64"/>
                    <a:gd name="T44" fmla="*/ 7 w 42"/>
                    <a:gd name="T45" fmla="*/ 50 h 64"/>
                    <a:gd name="T46" fmla="*/ 15 w 42"/>
                    <a:gd name="T47" fmla="*/ 42 h 64"/>
                    <a:gd name="T48" fmla="*/ 23 w 42"/>
                    <a:gd name="T49" fmla="*/ 40 h 64"/>
                    <a:gd name="T50" fmla="*/ 25 w 42"/>
                    <a:gd name="T51" fmla="*/ 40 h 64"/>
                    <a:gd name="T52" fmla="*/ 35 w 42"/>
                    <a:gd name="T53" fmla="*/ 52 h 64"/>
                    <a:gd name="T54" fmla="*/ 28 w 42"/>
                    <a:gd name="T55" fmla="*/ 24 h 64"/>
                    <a:gd name="T56" fmla="*/ 22 w 42"/>
                    <a:gd name="T57" fmla="*/ 27 h 64"/>
                    <a:gd name="T58" fmla="*/ 12 w 42"/>
                    <a:gd name="T59" fmla="*/ 12 h 64"/>
                    <a:gd name="T60" fmla="*/ 13 w 42"/>
                    <a:gd name="T61" fmla="*/ 6 h 64"/>
                    <a:gd name="T62" fmla="*/ 19 w 42"/>
                    <a:gd name="T63" fmla="*/ 3 h 64"/>
                    <a:gd name="T64" fmla="*/ 30 w 42"/>
                    <a:gd name="T65" fmla="*/ 18 h 64"/>
                    <a:gd name="T66" fmla="*/ 28 w 42"/>
                    <a:gd name="T67" fmla="*/ 2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64">
                      <a:moveTo>
                        <a:pt x="42" y="0"/>
                      </a:moveTo>
                      <a:cubicBezTo>
                        <a:pt x="25" y="0"/>
                        <a:pt x="25" y="0"/>
                        <a:pt x="25" y="0"/>
                      </a:cubicBezTo>
                      <a:cubicBezTo>
                        <a:pt x="20" y="0"/>
                        <a:pt x="14" y="1"/>
                        <a:pt x="10" y="5"/>
                      </a:cubicBezTo>
                      <a:cubicBezTo>
                        <a:pt x="6" y="8"/>
                        <a:pt x="4" y="12"/>
                        <a:pt x="4" y="16"/>
                      </a:cubicBezTo>
                      <a:cubicBezTo>
                        <a:pt x="4" y="23"/>
                        <a:pt x="9" y="29"/>
                        <a:pt x="18" y="29"/>
                      </a:cubicBezTo>
                      <a:cubicBezTo>
                        <a:pt x="19" y="29"/>
                        <a:pt x="20" y="29"/>
                        <a:pt x="21" y="29"/>
                      </a:cubicBezTo>
                      <a:cubicBezTo>
                        <a:pt x="20" y="30"/>
                        <a:pt x="20" y="31"/>
                        <a:pt x="20" y="32"/>
                      </a:cubicBezTo>
                      <a:cubicBezTo>
                        <a:pt x="20" y="35"/>
                        <a:pt x="21" y="36"/>
                        <a:pt x="23" y="38"/>
                      </a:cubicBezTo>
                      <a:cubicBezTo>
                        <a:pt x="19" y="38"/>
                        <a:pt x="12" y="39"/>
                        <a:pt x="6" y="42"/>
                      </a:cubicBezTo>
                      <a:cubicBezTo>
                        <a:pt x="2" y="45"/>
                        <a:pt x="0" y="49"/>
                        <a:pt x="0" y="52"/>
                      </a:cubicBezTo>
                      <a:cubicBezTo>
                        <a:pt x="0" y="58"/>
                        <a:pt x="6" y="64"/>
                        <a:pt x="18" y="64"/>
                      </a:cubicBezTo>
                      <a:cubicBezTo>
                        <a:pt x="33" y="64"/>
                        <a:pt x="40" y="56"/>
                        <a:pt x="40" y="48"/>
                      </a:cubicBezTo>
                      <a:cubicBezTo>
                        <a:pt x="40" y="42"/>
                        <a:pt x="37" y="40"/>
                        <a:pt x="33" y="36"/>
                      </a:cubicBezTo>
                      <a:cubicBezTo>
                        <a:pt x="30" y="34"/>
                        <a:pt x="30" y="34"/>
                        <a:pt x="30" y="34"/>
                      </a:cubicBezTo>
                      <a:cubicBezTo>
                        <a:pt x="29" y="33"/>
                        <a:pt x="28" y="32"/>
                        <a:pt x="28" y="31"/>
                      </a:cubicBezTo>
                      <a:cubicBezTo>
                        <a:pt x="28" y="29"/>
                        <a:pt x="29" y="28"/>
                        <a:pt x="30" y="26"/>
                      </a:cubicBezTo>
                      <a:cubicBezTo>
                        <a:pt x="34" y="24"/>
                        <a:pt x="37" y="21"/>
                        <a:pt x="37" y="14"/>
                      </a:cubicBezTo>
                      <a:cubicBezTo>
                        <a:pt x="37" y="8"/>
                        <a:pt x="33" y="5"/>
                        <a:pt x="31" y="3"/>
                      </a:cubicBezTo>
                      <a:cubicBezTo>
                        <a:pt x="37" y="3"/>
                        <a:pt x="37" y="3"/>
                        <a:pt x="37" y="3"/>
                      </a:cubicBezTo>
                      <a:lnTo>
                        <a:pt x="42" y="0"/>
                      </a:lnTo>
                      <a:close/>
                      <a:moveTo>
                        <a:pt x="35" y="52"/>
                      </a:moveTo>
                      <a:cubicBezTo>
                        <a:pt x="35" y="57"/>
                        <a:pt x="30" y="61"/>
                        <a:pt x="22" y="61"/>
                      </a:cubicBezTo>
                      <a:cubicBezTo>
                        <a:pt x="13" y="61"/>
                        <a:pt x="7" y="56"/>
                        <a:pt x="7" y="50"/>
                      </a:cubicBezTo>
                      <a:cubicBezTo>
                        <a:pt x="7" y="44"/>
                        <a:pt x="13" y="42"/>
                        <a:pt x="15" y="42"/>
                      </a:cubicBezTo>
                      <a:cubicBezTo>
                        <a:pt x="18" y="41"/>
                        <a:pt x="23" y="40"/>
                        <a:pt x="23" y="40"/>
                      </a:cubicBezTo>
                      <a:cubicBezTo>
                        <a:pt x="24" y="40"/>
                        <a:pt x="25" y="40"/>
                        <a:pt x="25" y="40"/>
                      </a:cubicBezTo>
                      <a:cubicBezTo>
                        <a:pt x="32" y="45"/>
                        <a:pt x="35" y="47"/>
                        <a:pt x="35" y="52"/>
                      </a:cubicBezTo>
                      <a:close/>
                      <a:moveTo>
                        <a:pt x="28" y="24"/>
                      </a:moveTo>
                      <a:cubicBezTo>
                        <a:pt x="26" y="26"/>
                        <a:pt x="24" y="27"/>
                        <a:pt x="22" y="27"/>
                      </a:cubicBezTo>
                      <a:cubicBezTo>
                        <a:pt x="15" y="27"/>
                        <a:pt x="12" y="18"/>
                        <a:pt x="12" y="12"/>
                      </a:cubicBezTo>
                      <a:cubicBezTo>
                        <a:pt x="12" y="10"/>
                        <a:pt x="12" y="7"/>
                        <a:pt x="13" y="6"/>
                      </a:cubicBezTo>
                      <a:cubicBezTo>
                        <a:pt x="15" y="4"/>
                        <a:pt x="17" y="3"/>
                        <a:pt x="19" y="3"/>
                      </a:cubicBezTo>
                      <a:cubicBezTo>
                        <a:pt x="26" y="3"/>
                        <a:pt x="30" y="12"/>
                        <a:pt x="30" y="18"/>
                      </a:cubicBezTo>
                      <a:cubicBezTo>
                        <a:pt x="30" y="20"/>
                        <a:pt x="30" y="23"/>
                        <a:pt x="28" y="2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grpSp>
        </p:grpSp>
        <p:sp>
          <p:nvSpPr>
            <p:cNvPr id="29" name="TextBox 28"/>
            <p:cNvSpPr txBox="1">
              <a:spLocks/>
            </p:cNvSpPr>
            <p:nvPr/>
          </p:nvSpPr>
          <p:spPr>
            <a:xfrm>
              <a:off x="334963" y="1213009"/>
              <a:ext cx="2855706"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优秀的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瑜伽教练</a:t>
              </a:r>
              <a:endParaRPr lang="fr-CA" altLang="zh-CN" sz="4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0" name="TextBox 29"/>
            <p:cNvSpPr txBox="1">
              <a:spLocks/>
            </p:cNvSpPr>
            <p:nvPr/>
          </p:nvSpPr>
          <p:spPr>
            <a:xfrm>
              <a:off x="334963" y="2659559"/>
              <a:ext cx="2690459" cy="338554"/>
            </a:xfrm>
            <a:prstGeom prst="rect">
              <a:avLst/>
            </a:prstGeom>
            <a:noFill/>
            <a:effectLst/>
          </p:spPr>
          <p:txBody>
            <a:bodyPr wrap="square" rtlCol="0">
              <a:spAutoFit/>
            </a:bodyPr>
            <a:lstStyle/>
            <a:p>
              <a:pPr lvl="0"/>
              <a:r>
                <a:rPr lang="it-IT" sz="1600" spc="400">
                  <a:latin typeface="Metropolis Thin" panose="00000500000000000000" pitchFamily="50" charset="0"/>
                  <a:ea typeface="Open Sans" panose="020B0606030504020204" pitchFamily="34" charset="0"/>
                  <a:cs typeface="Open Sans" panose="020B0606030504020204" pitchFamily="34" charset="0"/>
                </a:rPr>
                <a:t>Lyft blog vegan</a:t>
              </a:r>
              <a:endParaRPr lang="fr-CA" sz="1600" spc="400">
                <a:latin typeface="Metropolis Thin" panose="00000500000000000000" pitchFamily="50" charset="0"/>
                <a:ea typeface="Open Sans" panose="020B0606030504020204" pitchFamily="34" charset="0"/>
                <a:cs typeface="Open Sans" panose="020B0606030504020204" pitchFamily="34" charset="0"/>
              </a:endParaRPr>
            </a:p>
          </p:txBody>
        </p:sp>
      </p:grpSp>
      <p:sp>
        <p:nvSpPr>
          <p:cNvPr id="39" name="Rectangle 38"/>
          <p:cNvSpPr/>
          <p:nvPr/>
        </p:nvSpPr>
        <p:spPr>
          <a:xfrm>
            <a:off x="8004061" y="1859339"/>
            <a:ext cx="3526972" cy="3139321"/>
          </a:xfrm>
          <a:prstGeom prst="rect">
            <a:avLst/>
          </a:prstGeom>
        </p:spPr>
        <p:txBody>
          <a:bodyPr wrap="square" numCol="1" spcCol="360000">
            <a:spAutoFit/>
          </a:bodyPr>
          <a:lstStyle/>
          <a:p>
            <a:pPr>
              <a:lnSpc>
                <a:spcPct val="150000"/>
              </a:lnSpc>
            </a:pPr>
            <a:r>
              <a:rPr lang="fr-CA" sz="1100" spc="100">
                <a:solidFill>
                  <a:schemeClr val="bg1"/>
                </a:solidFill>
                <a:latin typeface="Raleway" panose="020B0503030101060003" pitchFamily="34" charset="0"/>
              </a:rPr>
              <a:t>Actually shoreditch woke, kinfolk vice lomo blog bitters vinyl. Next level twee consequat, deserunt esse copper mug cronut venmo pug mustache hashtag officia polaroid fugiat. </a:t>
            </a:r>
          </a:p>
          <a:p>
            <a:pPr>
              <a:lnSpc>
                <a:spcPct val="150000"/>
              </a:lnSpc>
            </a:pPr>
            <a:endParaRPr lang="fr-CA" sz="1100" spc="100">
              <a:solidFill>
                <a:schemeClr val="bg1"/>
              </a:solidFill>
              <a:latin typeface="Raleway" panose="020B0503030101060003" pitchFamily="34" charset="0"/>
            </a:endParaRPr>
          </a:p>
          <a:p>
            <a:pPr>
              <a:lnSpc>
                <a:spcPct val="150000"/>
              </a:lnSpc>
            </a:pPr>
            <a:r>
              <a:rPr lang="fr-CA" sz="1100" spc="100">
                <a:solidFill>
                  <a:schemeClr val="bg1"/>
                </a:solidFill>
                <a:latin typeface="Raleway" panose="020B0503030101060003" pitchFamily="34" charset="0"/>
              </a:rPr>
              <a:t>Culpa squid intelligentsia, vaporware disrupt tousled venmo umami flannel pariatur. Aliqua four loko pinterest woke, aesthetic commodo lyft subway tile tumeric gentrify. Magna shoreditch sriracha narwhal. </a:t>
            </a:r>
          </a:p>
        </p:txBody>
      </p:sp>
    </p:spTree>
    <p:extLst>
      <p:ext uri="{BB962C8B-B14F-4D97-AF65-F5344CB8AC3E}">
        <p14:creationId xmlns:p14="http://schemas.microsoft.com/office/powerpoint/2010/main" val="4037751116"/>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100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24" name="Rectangle 23"/>
          <p:cNvSpPr/>
          <p:nvPr/>
        </p:nvSpPr>
        <p:spPr bwMode="auto">
          <a:xfrm>
            <a:off x="334963" y="3329063"/>
            <a:ext cx="11522074" cy="92753"/>
          </a:xfrm>
          <a:prstGeom prst="rect">
            <a:avLst/>
          </a:prstGeom>
          <a:solidFill>
            <a:schemeClr val="accent3"/>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2" name="Rectangle 1"/>
          <p:cNvSpPr/>
          <p:nvPr/>
        </p:nvSpPr>
        <p:spPr bwMode="auto">
          <a:xfrm>
            <a:off x="334963" y="3421817"/>
            <a:ext cx="11522074" cy="3139321"/>
          </a:xfrm>
          <a:prstGeom prst="rect">
            <a:avLst/>
          </a:prstGeom>
          <a:solidFill>
            <a:schemeClr val="bg1"/>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29" name="TextBox 28"/>
          <p:cNvSpPr txBox="1">
            <a:spLocks/>
          </p:cNvSpPr>
          <p:nvPr/>
        </p:nvSpPr>
        <p:spPr>
          <a:xfrm>
            <a:off x="4668147" y="4575137"/>
            <a:ext cx="2855706" cy="461665"/>
          </a:xfrm>
          <a:prstGeom prst="rect">
            <a:avLst/>
          </a:prstGeom>
          <a:noFill/>
          <a:effectLst/>
        </p:spPr>
        <p:txBody>
          <a:bodyPr wrap="square" rtlCol="0">
            <a:spAutoFit/>
          </a:bodyPr>
          <a:lstStyle/>
          <a:p>
            <a:pPr algn="ctr"/>
            <a:r>
              <a:rPr lang="en-CA" sz="2400">
                <a:latin typeface="Metropolis Extra Bold" panose="00000900000000000000" pitchFamily="50" charset="0"/>
                <a:ea typeface="Open Sans" panose="020B0606030504020204" pitchFamily="34" charset="0"/>
                <a:cs typeface="Open Sans" panose="020B0606030504020204" pitchFamily="34" charset="0"/>
              </a:rPr>
              <a:t>Alvin </a:t>
            </a:r>
            <a:r>
              <a:rPr lang="en-CA" sz="2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Gufinch</a:t>
            </a:r>
            <a:r>
              <a:rPr lang="en-CA" sz="2400">
                <a:latin typeface="Metropolis Extra Bold" panose="00000900000000000000" pitchFamily="50" charset="0"/>
                <a:ea typeface="Open Sans" panose="020B0606030504020204" pitchFamily="34" charset="0"/>
                <a:cs typeface="Open Sans" panose="020B0606030504020204" pitchFamily="34" charset="0"/>
              </a:rPr>
              <a:t>  </a:t>
            </a:r>
          </a:p>
        </p:txBody>
      </p:sp>
      <p:sp>
        <p:nvSpPr>
          <p:cNvPr id="41" name="TextBox 40"/>
          <p:cNvSpPr txBox="1">
            <a:spLocks/>
          </p:cNvSpPr>
          <p:nvPr/>
        </p:nvSpPr>
        <p:spPr>
          <a:xfrm>
            <a:off x="2253343" y="523265"/>
            <a:ext cx="7707983" cy="707886"/>
          </a:xfrm>
          <a:prstGeom prst="rect">
            <a:avLst/>
          </a:prstGeom>
          <a:noFill/>
          <a:effectLst/>
        </p:spPr>
        <p:txBody>
          <a:bodyPr wrap="square" rtlCol="0">
            <a:spAutoFit/>
          </a:bodyPr>
          <a:lstStyle/>
          <a:p>
            <a:pPr algn="ctr"/>
            <a:r>
              <a:rPr lang="zh-CN" altLang="en-US" sz="4000" dirty="0">
                <a:latin typeface="造字工房悦黑（非商用）常规体" pitchFamily="50" charset="-122"/>
                <a:ea typeface="造字工房悦黑（非商用）常规体" pitchFamily="50" charset="-122"/>
                <a:cs typeface="Open Sans" panose="020B0606030504020204" pitchFamily="34" charset="0"/>
              </a:rPr>
              <a:t>优秀的</a:t>
            </a: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瑜伽教练</a:t>
            </a:r>
            <a:endParaRPr lang="fr-CA" altLang="zh-CN" sz="54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42" name="TextBox 41"/>
          <p:cNvSpPr txBox="1">
            <a:spLocks/>
          </p:cNvSpPr>
          <p:nvPr/>
        </p:nvSpPr>
        <p:spPr>
          <a:xfrm>
            <a:off x="4122769" y="1139239"/>
            <a:ext cx="3944937" cy="369332"/>
          </a:xfrm>
          <a:prstGeom prst="rect">
            <a:avLst/>
          </a:prstGeom>
          <a:noFill/>
          <a:effectLst/>
        </p:spPr>
        <p:txBody>
          <a:bodyPr wrap="square" rtlCol="0">
            <a:spAutoFit/>
          </a:bodyPr>
          <a:lstStyle/>
          <a:p>
            <a:pPr lvl="0" algn="ctr"/>
            <a:r>
              <a:rPr lang="it-IT" spc="400" dirty="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dirty="0">
              <a:latin typeface="Metropolis Thin" panose="00000500000000000000" pitchFamily="50" charset="0"/>
              <a:ea typeface="Open Sans" panose="020B0606030504020204" pitchFamily="34" charset="0"/>
              <a:cs typeface="Open Sans" panose="020B0606030504020204" pitchFamily="34" charset="0"/>
            </a:endParaRPr>
          </a:p>
        </p:txBody>
      </p:sp>
      <p:sp>
        <p:nvSpPr>
          <p:cNvPr id="43" name="Rectangle 42"/>
          <p:cNvSpPr/>
          <p:nvPr/>
        </p:nvSpPr>
        <p:spPr>
          <a:xfrm>
            <a:off x="4710128" y="5129556"/>
            <a:ext cx="2771744" cy="1107996"/>
          </a:xfrm>
          <a:prstGeom prst="rect">
            <a:avLst/>
          </a:prstGeom>
        </p:spPr>
        <p:txBody>
          <a:bodyPr wrap="square" numCol="1" spcCol="360000">
            <a:spAutoFit/>
          </a:bodyPr>
          <a:lstStyle/>
          <a:p>
            <a:pPr algn="ctr">
              <a:lnSpc>
                <a:spcPct val="150000"/>
              </a:lnSpc>
            </a:pPr>
            <a:r>
              <a:rPr lang="fr-CA" sz="1100" spc="100">
                <a:latin typeface="Raleway" panose="020B0503030101060003" pitchFamily="34" charset="0"/>
              </a:rPr>
              <a:t>Actually shoreditch woke, kinfolk vice lomo blog bitters vinyl. Next level twee consequat, deserunt esse copper mug cronut venmo.</a:t>
            </a:r>
          </a:p>
        </p:txBody>
      </p:sp>
      <p:grpSp>
        <p:nvGrpSpPr>
          <p:cNvPr id="51" name="Group 50"/>
          <p:cNvGrpSpPr/>
          <p:nvPr/>
        </p:nvGrpSpPr>
        <p:grpSpPr>
          <a:xfrm>
            <a:off x="8283582" y="4576527"/>
            <a:ext cx="2855706" cy="1662415"/>
            <a:chOff x="8241601" y="4576527"/>
            <a:chExt cx="2855706" cy="1662415"/>
          </a:xfrm>
        </p:grpSpPr>
        <p:sp>
          <p:nvSpPr>
            <p:cNvPr id="46" name="TextBox 45"/>
            <p:cNvSpPr txBox="1">
              <a:spLocks/>
            </p:cNvSpPr>
            <p:nvPr/>
          </p:nvSpPr>
          <p:spPr>
            <a:xfrm>
              <a:off x="8241601" y="4576527"/>
              <a:ext cx="2855706" cy="461665"/>
            </a:xfrm>
            <a:prstGeom prst="rect">
              <a:avLst/>
            </a:prstGeom>
            <a:noFill/>
            <a:effectLst/>
          </p:spPr>
          <p:txBody>
            <a:bodyPr wrap="square" rtlCol="0">
              <a:spAutoFit/>
            </a:bodyPr>
            <a:lstStyle/>
            <a:p>
              <a:pPr algn="ctr"/>
              <a:r>
                <a:rPr lang="en-CA" sz="2400">
                  <a:latin typeface="Metropolis Extra Bold" panose="00000900000000000000" pitchFamily="50" charset="0"/>
                  <a:ea typeface="Open Sans" panose="020B0606030504020204" pitchFamily="34" charset="0"/>
                  <a:cs typeface="Open Sans" panose="020B0606030504020204" pitchFamily="34" charset="0"/>
                </a:rPr>
                <a:t>Alvin </a:t>
              </a:r>
              <a:r>
                <a:rPr lang="en-CA" sz="2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Gufinch</a:t>
              </a:r>
              <a:r>
                <a:rPr lang="en-CA" sz="2400">
                  <a:latin typeface="Metropolis Extra Bold" panose="00000900000000000000" pitchFamily="50" charset="0"/>
                  <a:ea typeface="Open Sans" panose="020B0606030504020204" pitchFamily="34" charset="0"/>
                  <a:cs typeface="Open Sans" panose="020B0606030504020204" pitchFamily="34" charset="0"/>
                </a:rPr>
                <a:t>  </a:t>
              </a:r>
            </a:p>
          </p:txBody>
        </p:sp>
        <p:sp>
          <p:nvSpPr>
            <p:cNvPr id="47" name="Rectangle 46"/>
            <p:cNvSpPr/>
            <p:nvPr/>
          </p:nvSpPr>
          <p:spPr>
            <a:xfrm>
              <a:off x="8283582" y="5130946"/>
              <a:ext cx="2771744" cy="1107996"/>
            </a:xfrm>
            <a:prstGeom prst="rect">
              <a:avLst/>
            </a:prstGeom>
          </p:spPr>
          <p:txBody>
            <a:bodyPr wrap="square" numCol="1" spcCol="360000">
              <a:spAutoFit/>
            </a:bodyPr>
            <a:lstStyle/>
            <a:p>
              <a:pPr algn="ctr">
                <a:lnSpc>
                  <a:spcPct val="150000"/>
                </a:lnSpc>
              </a:pPr>
              <a:r>
                <a:rPr lang="fr-CA" sz="1100" spc="100">
                  <a:latin typeface="Raleway" panose="020B0503030101060003" pitchFamily="34" charset="0"/>
                </a:rPr>
                <a:t>Actually shoreditch woke, kinfolk vice lomo blog bitters vinyl. Next level twee consequat, deserunt esse copper mug cronut venmo.</a:t>
              </a:r>
            </a:p>
          </p:txBody>
        </p:sp>
      </p:grpSp>
      <p:grpSp>
        <p:nvGrpSpPr>
          <p:cNvPr id="50" name="Group 49"/>
          <p:cNvGrpSpPr/>
          <p:nvPr/>
        </p:nvGrpSpPr>
        <p:grpSpPr>
          <a:xfrm>
            <a:off x="1052711" y="4568355"/>
            <a:ext cx="2855706" cy="1662415"/>
            <a:chOff x="1052711" y="4568355"/>
            <a:chExt cx="2855706" cy="1662415"/>
          </a:xfrm>
        </p:grpSpPr>
        <p:sp>
          <p:nvSpPr>
            <p:cNvPr id="48" name="TextBox 47"/>
            <p:cNvSpPr txBox="1">
              <a:spLocks/>
            </p:cNvSpPr>
            <p:nvPr/>
          </p:nvSpPr>
          <p:spPr>
            <a:xfrm>
              <a:off x="1052711" y="4568355"/>
              <a:ext cx="2855706" cy="461665"/>
            </a:xfrm>
            <a:prstGeom prst="rect">
              <a:avLst/>
            </a:prstGeom>
            <a:noFill/>
            <a:effectLst/>
          </p:spPr>
          <p:txBody>
            <a:bodyPr wrap="square" rtlCol="0">
              <a:spAutoFit/>
            </a:bodyPr>
            <a:lstStyle/>
            <a:p>
              <a:pPr algn="ctr"/>
              <a:r>
                <a:rPr lang="en-CA" sz="2400">
                  <a:latin typeface="Metropolis Extra Bold" panose="00000900000000000000" pitchFamily="50" charset="0"/>
                  <a:ea typeface="Open Sans" panose="020B0606030504020204" pitchFamily="34" charset="0"/>
                  <a:cs typeface="Open Sans" panose="020B0606030504020204" pitchFamily="34" charset="0"/>
                </a:rPr>
                <a:t>Alvin </a:t>
              </a:r>
              <a:r>
                <a:rPr lang="en-CA" sz="2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Gufinch</a:t>
              </a:r>
              <a:r>
                <a:rPr lang="en-CA" sz="2400">
                  <a:latin typeface="Metropolis Extra Bold" panose="00000900000000000000" pitchFamily="50" charset="0"/>
                  <a:ea typeface="Open Sans" panose="020B0606030504020204" pitchFamily="34" charset="0"/>
                  <a:cs typeface="Open Sans" panose="020B0606030504020204" pitchFamily="34" charset="0"/>
                </a:rPr>
                <a:t>  </a:t>
              </a:r>
            </a:p>
          </p:txBody>
        </p:sp>
        <p:sp>
          <p:nvSpPr>
            <p:cNvPr id="49" name="Rectangle 48"/>
            <p:cNvSpPr/>
            <p:nvPr/>
          </p:nvSpPr>
          <p:spPr>
            <a:xfrm>
              <a:off x="1094692" y="5122774"/>
              <a:ext cx="2771744" cy="1107996"/>
            </a:xfrm>
            <a:prstGeom prst="rect">
              <a:avLst/>
            </a:prstGeom>
          </p:spPr>
          <p:txBody>
            <a:bodyPr wrap="square" numCol="1" spcCol="360000">
              <a:spAutoFit/>
            </a:bodyPr>
            <a:lstStyle/>
            <a:p>
              <a:pPr algn="ctr">
                <a:lnSpc>
                  <a:spcPct val="150000"/>
                </a:lnSpc>
              </a:pPr>
              <a:r>
                <a:rPr lang="fr-CA" sz="1100" spc="100">
                  <a:latin typeface="Raleway" panose="020B0503030101060003" pitchFamily="34" charset="0"/>
                </a:rPr>
                <a:t>Actually shoreditch woke, kinfolk vice lomo blog bitters vinyl. Next level twee consequat, deserunt esse copper mug cronut venmo.</a:t>
              </a:r>
            </a:p>
          </p:txBody>
        </p:sp>
      </p:grpSp>
      <p:pic>
        <p:nvPicPr>
          <p:cNvPr id="11" name="图片占位符 10"/>
          <p:cNvPicPr>
            <a:picLocks noGrp="1" noChangeAspect="1"/>
          </p:cNvPicPr>
          <p:nvPr>
            <p:ph type="pic" sz="quarter" idx="12"/>
          </p:nvPr>
        </p:nvPicPr>
        <p:blipFill>
          <a:blip r:embed="rId3" cstate="hqprint">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0"/>
          </p:nvPr>
        </p:nvPicPr>
        <p:blipFill>
          <a:blip r:embed="rId4" cstate="hqprint">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1"/>
          </p:nvPr>
        </p:nvPicPr>
        <p:blipFill>
          <a:blip r:embed="rId5"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7885853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100000">
              <a:schemeClr val="bg1">
                <a:lumMod val="85000"/>
              </a:schemeClr>
            </a:gs>
          </a:gsLst>
          <a:lin ang="2700000" scaled="1"/>
          <a:tileRect/>
        </a:gradFill>
        <a:effectLst/>
      </p:bgPr>
    </p:bg>
    <p:spTree>
      <p:nvGrpSpPr>
        <p:cNvPr id="1" name=""/>
        <p:cNvGrpSpPr/>
        <p:nvPr/>
      </p:nvGrpSpPr>
      <p:grpSpPr>
        <a:xfrm>
          <a:off x="0" y="0"/>
          <a:ext cx="0" cy="0"/>
          <a:chOff x="0" y="0"/>
          <a:chExt cx="0" cy="0"/>
        </a:xfrm>
      </p:grpSpPr>
      <p:sp>
        <p:nvSpPr>
          <p:cNvPr id="24" name="Rectangle 23"/>
          <p:cNvSpPr/>
          <p:nvPr/>
        </p:nvSpPr>
        <p:spPr bwMode="auto">
          <a:xfrm rot="16200000">
            <a:off x="1818143" y="3400880"/>
            <a:ext cx="6227764" cy="92753"/>
          </a:xfrm>
          <a:prstGeom prst="rect">
            <a:avLst/>
          </a:prstGeom>
          <a:solidFill>
            <a:schemeClr val="accent3"/>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2" name="Rectangle 1"/>
          <p:cNvSpPr/>
          <p:nvPr/>
        </p:nvSpPr>
        <p:spPr bwMode="auto">
          <a:xfrm>
            <a:off x="4978400" y="521607"/>
            <a:ext cx="5355772" cy="2646589"/>
          </a:xfrm>
          <a:prstGeom prst="rect">
            <a:avLst/>
          </a:prstGeom>
          <a:solidFill>
            <a:schemeClr val="bg1"/>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25" name="Rectangle 24"/>
          <p:cNvSpPr/>
          <p:nvPr/>
        </p:nvSpPr>
        <p:spPr bwMode="auto">
          <a:xfrm>
            <a:off x="4979300" y="3689803"/>
            <a:ext cx="5355772" cy="2646589"/>
          </a:xfrm>
          <a:prstGeom prst="rect">
            <a:avLst/>
          </a:prstGeom>
          <a:solidFill>
            <a:schemeClr val="bg1"/>
          </a:solidFill>
          <a:ln w="63500" cap="flat">
            <a:noFill/>
            <a:prstDash val="solid"/>
            <a:miter lim="800000"/>
            <a:headEnd/>
            <a:tailEnd/>
          </a:ln>
          <a:effectLst/>
        </p:spPr>
        <p:txBody>
          <a:bodyPr vert="horz" wrap="square" lIns="91440" tIns="45720" rIns="91440" bIns="45720" numCol="1" rtlCol="0" anchor="t" anchorCtr="0" compatLnSpc="1">
            <a:prstTxWarp prst="textNoShape">
              <a:avLst/>
            </a:prstTxWarp>
          </a:bodyPr>
          <a:lstStyle/>
          <a:p>
            <a:pPr algn="ctr"/>
            <a:endParaRPr lang="fr-CA"/>
          </a:p>
        </p:txBody>
      </p:sp>
      <p:grpSp>
        <p:nvGrpSpPr>
          <p:cNvPr id="3" name="Group 2"/>
          <p:cNvGrpSpPr/>
          <p:nvPr/>
        </p:nvGrpSpPr>
        <p:grpSpPr>
          <a:xfrm>
            <a:off x="5565538" y="1013693"/>
            <a:ext cx="2855706" cy="1662415"/>
            <a:chOff x="5565538" y="1070345"/>
            <a:chExt cx="2855706" cy="1662415"/>
          </a:xfrm>
        </p:grpSpPr>
        <p:sp>
          <p:nvSpPr>
            <p:cNvPr id="29" name="TextBox 28"/>
            <p:cNvSpPr txBox="1">
              <a:spLocks/>
            </p:cNvSpPr>
            <p:nvPr/>
          </p:nvSpPr>
          <p:spPr>
            <a:xfrm>
              <a:off x="5565538" y="1070345"/>
              <a:ext cx="2855706" cy="461665"/>
            </a:xfrm>
            <a:prstGeom prst="rect">
              <a:avLst/>
            </a:prstGeom>
            <a:noFill/>
            <a:effectLst/>
          </p:spPr>
          <p:txBody>
            <a:bodyPr wrap="square" rtlCol="0">
              <a:spAutoFit/>
            </a:bodyPr>
            <a:lstStyle/>
            <a:p>
              <a:r>
                <a:rPr lang="en-CA" sz="2400">
                  <a:latin typeface="Metropolis Extra Bold" panose="00000900000000000000" pitchFamily="50" charset="0"/>
                  <a:ea typeface="Open Sans" panose="020B0606030504020204" pitchFamily="34" charset="0"/>
                  <a:cs typeface="Open Sans" panose="020B0606030504020204" pitchFamily="34" charset="0"/>
                </a:rPr>
                <a:t>Alvin </a:t>
              </a:r>
              <a:r>
                <a:rPr lang="en-CA" sz="2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Gufinch</a:t>
              </a:r>
              <a:r>
                <a:rPr lang="en-CA" sz="2400">
                  <a:latin typeface="Metropolis Extra Bold" panose="00000900000000000000" pitchFamily="50" charset="0"/>
                  <a:ea typeface="Open Sans" panose="020B0606030504020204" pitchFamily="34" charset="0"/>
                  <a:cs typeface="Open Sans" panose="020B0606030504020204" pitchFamily="34" charset="0"/>
                </a:rPr>
                <a:t>  </a:t>
              </a:r>
            </a:p>
          </p:txBody>
        </p:sp>
        <p:sp>
          <p:nvSpPr>
            <p:cNvPr id="43" name="Rectangle 42"/>
            <p:cNvSpPr/>
            <p:nvPr/>
          </p:nvSpPr>
          <p:spPr>
            <a:xfrm>
              <a:off x="5607519" y="1624764"/>
              <a:ext cx="2771744" cy="1107996"/>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a:t>
              </a:r>
            </a:p>
          </p:txBody>
        </p:sp>
      </p:grpSp>
      <p:grpSp>
        <p:nvGrpSpPr>
          <p:cNvPr id="20" name="Group 19"/>
          <p:cNvGrpSpPr/>
          <p:nvPr/>
        </p:nvGrpSpPr>
        <p:grpSpPr>
          <a:xfrm>
            <a:off x="5607519" y="4179321"/>
            <a:ext cx="2855706" cy="1662415"/>
            <a:chOff x="5565538" y="1070345"/>
            <a:chExt cx="2855706" cy="1662415"/>
          </a:xfrm>
        </p:grpSpPr>
        <p:sp>
          <p:nvSpPr>
            <p:cNvPr id="21" name="TextBox 20"/>
            <p:cNvSpPr txBox="1">
              <a:spLocks/>
            </p:cNvSpPr>
            <p:nvPr/>
          </p:nvSpPr>
          <p:spPr>
            <a:xfrm>
              <a:off x="5565538" y="1070345"/>
              <a:ext cx="2855706" cy="461665"/>
            </a:xfrm>
            <a:prstGeom prst="rect">
              <a:avLst/>
            </a:prstGeom>
            <a:noFill/>
            <a:effectLst/>
          </p:spPr>
          <p:txBody>
            <a:bodyPr wrap="square" rtlCol="0">
              <a:spAutoFit/>
            </a:bodyPr>
            <a:lstStyle/>
            <a:p>
              <a:r>
                <a:rPr lang="en-CA" sz="2400">
                  <a:latin typeface="Metropolis Extra Bold" panose="00000900000000000000" pitchFamily="50" charset="0"/>
                  <a:ea typeface="Open Sans" panose="020B0606030504020204" pitchFamily="34" charset="0"/>
                  <a:cs typeface="Open Sans" panose="020B0606030504020204" pitchFamily="34" charset="0"/>
                </a:rPr>
                <a:t>Alvin </a:t>
              </a:r>
              <a:r>
                <a:rPr lang="en-CA" sz="2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Gufinch</a:t>
              </a:r>
              <a:r>
                <a:rPr lang="en-CA" sz="2400">
                  <a:latin typeface="Metropolis Extra Bold" panose="00000900000000000000" pitchFamily="50" charset="0"/>
                  <a:ea typeface="Open Sans" panose="020B0606030504020204" pitchFamily="34" charset="0"/>
                  <a:cs typeface="Open Sans" panose="020B0606030504020204" pitchFamily="34" charset="0"/>
                </a:rPr>
                <a:t>  </a:t>
              </a:r>
            </a:p>
          </p:txBody>
        </p:sp>
        <p:sp>
          <p:nvSpPr>
            <p:cNvPr id="22" name="Rectangle 21"/>
            <p:cNvSpPr/>
            <p:nvPr/>
          </p:nvSpPr>
          <p:spPr>
            <a:xfrm>
              <a:off x="5607519" y="1624764"/>
              <a:ext cx="2771744" cy="1107996"/>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a:t>
              </a:r>
            </a:p>
          </p:txBody>
        </p:sp>
      </p:grpSp>
      <p:sp>
        <p:nvSpPr>
          <p:cNvPr id="58" name="TextBox 57"/>
          <p:cNvSpPr txBox="1">
            <a:spLocks/>
          </p:cNvSpPr>
          <p:nvPr/>
        </p:nvSpPr>
        <p:spPr>
          <a:xfrm>
            <a:off x="529695" y="1362868"/>
            <a:ext cx="4440238"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优秀的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瑜伽教练团队</a:t>
            </a:r>
            <a:endParaRPr lang="fr-CA" altLang="zh-CN" sz="4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59" name="TextBox 58"/>
          <p:cNvSpPr txBox="1">
            <a:spLocks/>
          </p:cNvSpPr>
          <p:nvPr/>
        </p:nvSpPr>
        <p:spPr>
          <a:xfrm>
            <a:off x="529695" y="2586462"/>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60" name="Rectangle 59"/>
          <p:cNvSpPr/>
          <p:nvPr/>
        </p:nvSpPr>
        <p:spPr>
          <a:xfrm>
            <a:off x="529695" y="3648291"/>
            <a:ext cx="3737505" cy="2377574"/>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pic>
        <p:nvPicPr>
          <p:cNvPr id="9" name="图片占位符 8"/>
          <p:cNvPicPr>
            <a:picLocks noGrp="1" noChangeAspect="1"/>
          </p:cNvPicPr>
          <p:nvPr>
            <p:ph type="pic" sz="quarter" idx="12"/>
          </p:nvPr>
        </p:nvPicPr>
        <p:blipFill rotWithShape="1">
          <a:blip r:embed="rId3" cstate="hqprint">
            <a:extLst>
              <a:ext uri="{28A0092B-C50C-407E-A947-70E740481C1C}">
                <a14:useLocalDpi xmlns:a14="http://schemas.microsoft.com/office/drawing/2010/main"/>
              </a:ext>
            </a:extLst>
          </a:blip>
          <a:srcRect/>
          <a:stretch/>
        </p:blipFill>
        <p:spPr>
          <a:xfrm>
            <a:off x="9008381" y="521607"/>
            <a:ext cx="2646589" cy="2646589"/>
          </a:xfrm>
        </p:spPr>
      </p:pic>
      <p:pic>
        <p:nvPicPr>
          <p:cNvPr id="7" name="图片占位符 6"/>
          <p:cNvPicPr>
            <a:picLocks noGrp="1" noChangeAspect="1"/>
          </p:cNvPicPr>
          <p:nvPr>
            <p:ph type="pic" sz="quarter" idx="10"/>
          </p:nvPr>
        </p:nvPicPr>
        <p:blipFill rotWithShape="1">
          <a:blip r:embed="rId4" cstate="hqprint">
            <a:extLst>
              <a:ext uri="{28A0092B-C50C-407E-A947-70E740481C1C}">
                <a14:useLocalDpi xmlns:a14="http://schemas.microsoft.com/office/drawing/2010/main"/>
              </a:ext>
            </a:extLst>
          </a:blip>
          <a:srcRect/>
          <a:stretch/>
        </p:blipFill>
        <p:spPr>
          <a:xfrm>
            <a:off x="9008381" y="3689803"/>
            <a:ext cx="2646589" cy="2646589"/>
          </a:xfrm>
        </p:spPr>
      </p:pic>
    </p:spTree>
    <p:extLst>
      <p:ext uri="{BB962C8B-B14F-4D97-AF65-F5344CB8AC3E}">
        <p14:creationId xmlns:p14="http://schemas.microsoft.com/office/powerpoint/2010/main" val="217892359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1503004"/>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54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967335"/>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334965" y="4029164"/>
            <a:ext cx="5797548" cy="1615827"/>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sp>
        <p:nvSpPr>
          <p:cNvPr id="10" name="TextBox 9"/>
          <p:cNvSpPr txBox="1">
            <a:spLocks/>
          </p:cNvSpPr>
          <p:nvPr/>
        </p:nvSpPr>
        <p:spPr>
          <a:xfrm rot="16200000">
            <a:off x="5628775" y="3523212"/>
            <a:ext cx="5146091" cy="923330"/>
          </a:xfrm>
          <a:prstGeom prst="rect">
            <a:avLst/>
          </a:prstGeom>
          <a:noFill/>
          <a:effectLst/>
        </p:spPr>
        <p:txBody>
          <a:bodyPr wrap="square" rtlCol="0">
            <a:spAutoFit/>
          </a:bodyPr>
          <a:lstStyle/>
          <a:p>
            <a:r>
              <a:rPr lang="en-CA" sz="5400">
                <a:solidFill>
                  <a:schemeClr val="bg1">
                    <a:lumMod val="85000"/>
                  </a:schemeClr>
                </a:solidFill>
                <a:latin typeface="Metropolis Extra Bold" panose="00000900000000000000" pitchFamily="50" charset="0"/>
                <a:ea typeface="Open Sans" panose="020B0606030504020204" pitchFamily="34" charset="0"/>
                <a:cs typeface="Open Sans" panose="020B0606030504020204" pitchFamily="34" charset="0"/>
              </a:rPr>
              <a:t>Alvin Gufinch  </a:t>
            </a:r>
          </a:p>
        </p:txBody>
      </p:sp>
      <p:sp>
        <p:nvSpPr>
          <p:cNvPr id="4" name="Plus Sign 3"/>
          <p:cNvSpPr/>
          <p:nvPr/>
        </p:nvSpPr>
        <p:spPr bwMode="auto">
          <a:xfrm>
            <a:off x="8147050" y="769672"/>
            <a:ext cx="584200" cy="584200"/>
          </a:xfrm>
          <a:prstGeom prst="mathPlus">
            <a:avLst>
              <a:gd name="adj1" fmla="val 14824"/>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3" name="Rectangle 12"/>
          <p:cNvSpPr/>
          <p:nvPr/>
        </p:nvSpPr>
        <p:spPr>
          <a:xfrm>
            <a:off x="5045032" y="807857"/>
            <a:ext cx="3124287" cy="483466"/>
          </a:xfrm>
          <a:prstGeom prst="rect">
            <a:avLst/>
          </a:prstGeom>
        </p:spPr>
        <p:txBody>
          <a:bodyPr wrap="square" numCol="1" spcCol="360000">
            <a:spAutoFit/>
          </a:bodyPr>
          <a:lstStyle/>
          <a:p>
            <a:pPr algn="r">
              <a:lnSpc>
                <a:spcPct val="150000"/>
              </a:lnSpc>
            </a:pPr>
            <a:r>
              <a:rPr lang="fr-CA" sz="900" spc="100">
                <a:latin typeface="Raleway" panose="020B0503030101060003" pitchFamily="34" charset="0"/>
              </a:rPr>
              <a:t>Aliqua four loko pinterest woke, aesthetic commodo lyft subway tile tumeric gentrify. </a:t>
            </a:r>
          </a:p>
        </p:txBody>
      </p:sp>
    </p:spTree>
    <p:extLst>
      <p:ext uri="{BB962C8B-B14F-4D97-AF65-F5344CB8AC3E}">
        <p14:creationId xmlns:p14="http://schemas.microsoft.com/office/powerpoint/2010/main" val="3980827740"/>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6394450" y="1472910"/>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54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6394450" y="2967335"/>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6394450" y="4029164"/>
            <a:ext cx="4648200" cy="1869743"/>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sp>
        <p:nvSpPr>
          <p:cNvPr id="14" name="Right Triangle 13"/>
          <p:cNvSpPr/>
          <p:nvPr/>
        </p:nvSpPr>
        <p:spPr bwMode="auto">
          <a:xfrm rot="5400000">
            <a:off x="1041400" y="1054100"/>
            <a:ext cx="584200" cy="584200"/>
          </a:xfrm>
          <a:prstGeom prst="rtTriangle">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4672457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7416800" y="1501465"/>
            <a:ext cx="4440238" cy="1200329"/>
          </a:xfrm>
          <a:prstGeom prst="rect">
            <a:avLst/>
          </a:prstGeom>
          <a:noFill/>
          <a:effectLst/>
        </p:spPr>
        <p:txBody>
          <a:bodyPr wrap="square" rtlCol="0">
            <a:spAutoFit/>
          </a:bodyPr>
          <a:lstStyle/>
          <a:p>
            <a:pPr algn="r"/>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48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7912101" y="2967335"/>
            <a:ext cx="39449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6059490" y="4029164"/>
            <a:ext cx="5797548" cy="1615827"/>
          </a:xfrm>
          <a:prstGeom prst="rect">
            <a:avLst/>
          </a:prstGeom>
        </p:spPr>
        <p:txBody>
          <a:bodyPr wrap="square" numCol="1" spcCol="360000">
            <a:spAutoFit/>
          </a:bodyPr>
          <a:lstStyle/>
          <a:p>
            <a:pPr algn="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sp>
        <p:nvSpPr>
          <p:cNvPr id="10" name="TextBox 9"/>
          <p:cNvSpPr txBox="1">
            <a:spLocks/>
          </p:cNvSpPr>
          <p:nvPr/>
        </p:nvSpPr>
        <p:spPr>
          <a:xfrm rot="5400000">
            <a:off x="1538030" y="4095120"/>
            <a:ext cx="4910309" cy="923330"/>
          </a:xfrm>
          <a:prstGeom prst="rect">
            <a:avLst/>
          </a:prstGeom>
          <a:noFill/>
          <a:effectLst/>
        </p:spPr>
        <p:txBody>
          <a:bodyPr wrap="square" rtlCol="0">
            <a:spAutoFit/>
          </a:bodyPr>
          <a:lstStyle/>
          <a:p>
            <a:r>
              <a:rPr lang="en-CA" sz="5400">
                <a:solidFill>
                  <a:schemeClr val="bg1">
                    <a:lumMod val="85000"/>
                  </a:schemeClr>
                </a:solidFill>
                <a:latin typeface="Metropolis Extra Bold" panose="00000900000000000000" pitchFamily="50" charset="0"/>
                <a:ea typeface="Open Sans" panose="020B0606030504020204" pitchFamily="34" charset="0"/>
                <a:cs typeface="Open Sans" panose="020B0606030504020204" pitchFamily="34" charset="0"/>
              </a:rPr>
              <a:t>Elva Nolmen</a:t>
            </a:r>
          </a:p>
        </p:txBody>
      </p:sp>
      <p:sp>
        <p:nvSpPr>
          <p:cNvPr id="13" name="Rectangle 12"/>
          <p:cNvSpPr/>
          <p:nvPr/>
        </p:nvSpPr>
        <p:spPr>
          <a:xfrm>
            <a:off x="4022681" y="807857"/>
            <a:ext cx="3124287" cy="483466"/>
          </a:xfrm>
          <a:prstGeom prst="rect">
            <a:avLst/>
          </a:prstGeom>
        </p:spPr>
        <p:txBody>
          <a:bodyPr wrap="square" numCol="1" spcCol="360000">
            <a:spAutoFit/>
          </a:bodyPr>
          <a:lstStyle/>
          <a:p>
            <a:pPr>
              <a:lnSpc>
                <a:spcPct val="150000"/>
              </a:lnSpc>
            </a:pPr>
            <a:r>
              <a:rPr lang="fr-CA" sz="900" spc="100">
                <a:latin typeface="Raleway" panose="020B0503030101060003" pitchFamily="34" charset="0"/>
              </a:rPr>
              <a:t>Aliqua four loko pinterest woke, aesthetic commodo lyft subway tile tumeric gentrify. </a:t>
            </a:r>
          </a:p>
        </p:txBody>
      </p:sp>
      <p:sp>
        <p:nvSpPr>
          <p:cNvPr id="4" name="Plus Sign 3"/>
          <p:cNvSpPr/>
          <p:nvPr/>
        </p:nvSpPr>
        <p:spPr bwMode="auto">
          <a:xfrm>
            <a:off x="3460750" y="769672"/>
            <a:ext cx="584200" cy="584200"/>
          </a:xfrm>
          <a:prstGeom prst="mathPlus">
            <a:avLst>
              <a:gd name="adj1" fmla="val 14824"/>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Tree>
    <p:extLst>
      <p:ext uri="{BB962C8B-B14F-4D97-AF65-F5344CB8AC3E}">
        <p14:creationId xmlns:p14="http://schemas.microsoft.com/office/powerpoint/2010/main" val="1137352104"/>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1444625" y="1549400"/>
            <a:ext cx="4440238" cy="1323439"/>
          </a:xfrm>
          <a:prstGeom prst="rect">
            <a:avLst/>
          </a:prstGeom>
          <a:noFill/>
          <a:effectLst/>
        </p:spPr>
        <p:txBody>
          <a:bodyPr wrap="square" rtlCol="0">
            <a:spAutoFit/>
          </a:bodyPr>
          <a:lstStyle/>
          <a:p>
            <a:pPr algn="r"/>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altLang="zh-CN" sz="5400" dirty="0">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1939926" y="2967335"/>
            <a:ext cx="39449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1236663" y="3591014"/>
            <a:ext cx="4648200" cy="1869743"/>
          </a:xfrm>
          <a:prstGeom prst="rect">
            <a:avLst/>
          </a:prstGeom>
        </p:spPr>
        <p:txBody>
          <a:bodyPr wrap="square" numCol="1" spcCol="360000">
            <a:spAutoFit/>
          </a:bodyPr>
          <a:lstStyle/>
          <a:p>
            <a:pPr algn="r">
              <a:lnSpc>
                <a:spcPct val="150000"/>
              </a:lnSpc>
            </a:pPr>
            <a:r>
              <a:rPr lang="fr-CA" sz="1100" spc="100" dirty="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sp>
        <p:nvSpPr>
          <p:cNvPr id="14" name="Right Triangle 13"/>
          <p:cNvSpPr/>
          <p:nvPr/>
        </p:nvSpPr>
        <p:spPr bwMode="auto">
          <a:xfrm rot="10800000">
            <a:off x="10528300" y="1054100"/>
            <a:ext cx="584200" cy="584200"/>
          </a:xfrm>
          <a:prstGeom prst="rtTriangle">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Tree>
    <p:extLst>
      <p:ext uri="{BB962C8B-B14F-4D97-AF65-F5344CB8AC3E}">
        <p14:creationId xmlns:p14="http://schemas.microsoft.com/office/powerpoint/2010/main" val="1408177543"/>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38" name="Group 37"/>
          <p:cNvGrpSpPr/>
          <p:nvPr/>
        </p:nvGrpSpPr>
        <p:grpSpPr>
          <a:xfrm>
            <a:off x="334963" y="1320731"/>
            <a:ext cx="5697538" cy="4578176"/>
            <a:chOff x="334963" y="1586188"/>
            <a:chExt cx="5697538" cy="4578176"/>
          </a:xfrm>
        </p:grpSpPr>
        <p:sp>
          <p:nvSpPr>
            <p:cNvPr id="9" name="TextBox 8"/>
            <p:cNvSpPr txBox="1">
              <a:spLocks/>
            </p:cNvSpPr>
            <p:nvPr/>
          </p:nvSpPr>
          <p:spPr>
            <a:xfrm>
              <a:off x="334963" y="1586188"/>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3163543"/>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334965" y="4040706"/>
              <a:ext cx="4440236" cy="2123658"/>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grpSp>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42031268"/>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337" name="Group 336"/>
          <p:cNvGrpSpPr/>
          <p:nvPr/>
        </p:nvGrpSpPr>
        <p:grpSpPr>
          <a:xfrm>
            <a:off x="378373" y="4419488"/>
            <a:ext cx="4618940" cy="1700463"/>
            <a:chOff x="378373" y="4317888"/>
            <a:chExt cx="5697538" cy="1700463"/>
          </a:xfrm>
        </p:grpSpPr>
        <p:sp>
          <p:nvSpPr>
            <p:cNvPr id="9" name="TextBox 8"/>
            <p:cNvSpPr txBox="1">
              <a:spLocks/>
            </p:cNvSpPr>
            <p:nvPr/>
          </p:nvSpPr>
          <p:spPr>
            <a:xfrm>
              <a:off x="378373" y="4317888"/>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78373" y="5649019"/>
              <a:ext cx="5697538" cy="369332"/>
            </a:xfrm>
            <a:prstGeom prst="rect">
              <a:avLst/>
            </a:prstGeom>
            <a:noFill/>
            <a:effectLst/>
          </p:spPr>
          <p:txBody>
            <a:bodyPr wrap="square" rtlCol="0">
              <a:spAutoFit/>
            </a:bodyPr>
            <a:lstStyle/>
            <a:p>
              <a:pPr lvl="0"/>
              <a:r>
                <a:rPr lang="it-IT" spc="400" dirty="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dirty="0">
                <a:latin typeface="Metropolis Thin" panose="00000500000000000000" pitchFamily="50" charset="0"/>
                <a:ea typeface="Open Sans" panose="020B0606030504020204" pitchFamily="34" charset="0"/>
                <a:cs typeface="Open Sans" panose="020B0606030504020204" pitchFamily="34" charset="0"/>
              </a:endParaRPr>
            </a:p>
          </p:txBody>
        </p:sp>
      </p:grpSp>
      <p:sp>
        <p:nvSpPr>
          <p:cNvPr id="12" name="Rectangle 11"/>
          <p:cNvSpPr/>
          <p:nvPr/>
        </p:nvSpPr>
        <p:spPr>
          <a:xfrm>
            <a:off x="4818611" y="4284834"/>
            <a:ext cx="6519711" cy="1361911"/>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grpSp>
        <p:nvGrpSpPr>
          <p:cNvPr id="336" name="Group 335"/>
          <p:cNvGrpSpPr/>
          <p:nvPr/>
        </p:nvGrpSpPr>
        <p:grpSpPr>
          <a:xfrm rot="698541">
            <a:off x="-807889" y="-508861"/>
            <a:ext cx="15003463" cy="4381501"/>
            <a:chOff x="-9525" y="-20638"/>
            <a:chExt cx="15003463" cy="4381501"/>
          </a:xfrm>
          <a:solidFill>
            <a:schemeClr val="accent4"/>
          </a:solidFill>
        </p:grpSpPr>
        <p:sp>
          <p:nvSpPr>
            <p:cNvPr id="251" name="Freeform 92"/>
            <p:cNvSpPr>
              <a:spLocks noEditPoints="1"/>
            </p:cNvSpPr>
            <p:nvPr/>
          </p:nvSpPr>
          <p:spPr bwMode="auto">
            <a:xfrm>
              <a:off x="58738" y="1506538"/>
              <a:ext cx="1308100" cy="1168400"/>
            </a:xfrm>
            <a:custGeom>
              <a:avLst/>
              <a:gdLst>
                <a:gd name="T0" fmla="*/ 442 w 824"/>
                <a:gd name="T1" fmla="*/ 736 h 736"/>
                <a:gd name="T2" fmla="*/ 0 w 824"/>
                <a:gd name="T3" fmla="*/ 38 h 736"/>
                <a:gd name="T4" fmla="*/ 824 w 824"/>
                <a:gd name="T5" fmla="*/ 0 h 736"/>
                <a:gd name="T6" fmla="*/ 442 w 824"/>
                <a:gd name="T7" fmla="*/ 736 h 736"/>
                <a:gd name="T8" fmla="*/ 24 w 824"/>
                <a:gd name="T9" fmla="*/ 51 h 736"/>
                <a:gd name="T10" fmla="*/ 442 w 824"/>
                <a:gd name="T11" fmla="*/ 706 h 736"/>
                <a:gd name="T12" fmla="*/ 800 w 824"/>
                <a:gd name="T13" fmla="*/ 16 h 736"/>
                <a:gd name="T14" fmla="*/ 24 w 824"/>
                <a:gd name="T15" fmla="*/ 51 h 7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4" h="736">
                  <a:moveTo>
                    <a:pt x="442" y="736"/>
                  </a:moveTo>
                  <a:lnTo>
                    <a:pt x="0" y="38"/>
                  </a:lnTo>
                  <a:lnTo>
                    <a:pt x="824" y="0"/>
                  </a:lnTo>
                  <a:lnTo>
                    <a:pt x="442" y="736"/>
                  </a:lnTo>
                  <a:close/>
                  <a:moveTo>
                    <a:pt x="24" y="51"/>
                  </a:moveTo>
                  <a:lnTo>
                    <a:pt x="442" y="706"/>
                  </a:lnTo>
                  <a:lnTo>
                    <a:pt x="800" y="16"/>
                  </a:lnTo>
                  <a:lnTo>
                    <a:pt x="24"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2" name="Freeform 93"/>
            <p:cNvSpPr>
              <a:spLocks/>
            </p:cNvSpPr>
            <p:nvPr/>
          </p:nvSpPr>
          <p:spPr bwMode="auto">
            <a:xfrm>
              <a:off x="-9525" y="1493838"/>
              <a:ext cx="165100" cy="169863"/>
            </a:xfrm>
            <a:custGeom>
              <a:avLst/>
              <a:gdLst>
                <a:gd name="T0" fmla="*/ 24 w 39"/>
                <a:gd name="T1" fmla="*/ 36 h 40"/>
                <a:gd name="T2" fmla="*/ 3 w 39"/>
                <a:gd name="T3" fmla="*/ 18 h 40"/>
                <a:gd name="T4" fmla="*/ 29 w 39"/>
                <a:gd name="T5" fmla="*/ 8 h 40"/>
                <a:gd name="T6" fmla="*/ 24 w 39"/>
                <a:gd name="T7" fmla="*/ 36 h 40"/>
              </a:gdLst>
              <a:ahLst/>
              <a:cxnLst>
                <a:cxn ang="0">
                  <a:pos x="T0" y="T1"/>
                </a:cxn>
                <a:cxn ang="0">
                  <a:pos x="T2" y="T3"/>
                </a:cxn>
                <a:cxn ang="0">
                  <a:pos x="T4" y="T5"/>
                </a:cxn>
                <a:cxn ang="0">
                  <a:pos x="T6" y="T7"/>
                </a:cxn>
              </a:cxnLst>
              <a:rect l="0" t="0" r="r" b="b"/>
              <a:pathLst>
                <a:path w="39" h="40">
                  <a:moveTo>
                    <a:pt x="24" y="36"/>
                  </a:moveTo>
                  <a:cubicBezTo>
                    <a:pt x="13" y="40"/>
                    <a:pt x="0" y="30"/>
                    <a:pt x="3" y="18"/>
                  </a:cubicBezTo>
                  <a:cubicBezTo>
                    <a:pt x="5" y="5"/>
                    <a:pt x="20" y="0"/>
                    <a:pt x="29" y="8"/>
                  </a:cubicBezTo>
                  <a:cubicBezTo>
                    <a:pt x="39" y="16"/>
                    <a:pt x="36" y="32"/>
                    <a:pt x="2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3" name="Freeform 94"/>
            <p:cNvSpPr>
              <a:spLocks/>
            </p:cNvSpPr>
            <p:nvPr/>
          </p:nvSpPr>
          <p:spPr bwMode="auto">
            <a:xfrm>
              <a:off x="1257300" y="1430338"/>
              <a:ext cx="160338" cy="174625"/>
            </a:xfrm>
            <a:custGeom>
              <a:avLst/>
              <a:gdLst>
                <a:gd name="T0" fmla="*/ 24 w 38"/>
                <a:gd name="T1" fmla="*/ 36 h 41"/>
                <a:gd name="T2" fmla="*/ 2 w 38"/>
                <a:gd name="T3" fmla="*/ 18 h 41"/>
                <a:gd name="T4" fmla="*/ 28 w 38"/>
                <a:gd name="T5" fmla="*/ 8 h 41"/>
                <a:gd name="T6" fmla="*/ 24 w 38"/>
                <a:gd name="T7" fmla="*/ 36 h 41"/>
              </a:gdLst>
              <a:ahLst/>
              <a:cxnLst>
                <a:cxn ang="0">
                  <a:pos x="T0" y="T1"/>
                </a:cxn>
                <a:cxn ang="0">
                  <a:pos x="T2" y="T3"/>
                </a:cxn>
                <a:cxn ang="0">
                  <a:pos x="T4" y="T5"/>
                </a:cxn>
                <a:cxn ang="0">
                  <a:pos x="T6" y="T7"/>
                </a:cxn>
              </a:cxnLst>
              <a:rect l="0" t="0" r="r" b="b"/>
              <a:pathLst>
                <a:path w="38" h="41">
                  <a:moveTo>
                    <a:pt x="24" y="36"/>
                  </a:moveTo>
                  <a:cubicBezTo>
                    <a:pt x="12" y="41"/>
                    <a:pt x="0" y="30"/>
                    <a:pt x="2" y="18"/>
                  </a:cubicBezTo>
                  <a:cubicBezTo>
                    <a:pt x="4" y="6"/>
                    <a:pt x="19" y="0"/>
                    <a:pt x="28" y="8"/>
                  </a:cubicBezTo>
                  <a:cubicBezTo>
                    <a:pt x="38" y="16"/>
                    <a:pt x="35" y="32"/>
                    <a:pt x="2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4" name="Freeform 95"/>
            <p:cNvSpPr>
              <a:spLocks noEditPoints="1"/>
            </p:cNvSpPr>
            <p:nvPr/>
          </p:nvSpPr>
          <p:spPr bwMode="auto">
            <a:xfrm>
              <a:off x="1892300" y="636588"/>
              <a:ext cx="1998663" cy="2144713"/>
            </a:xfrm>
            <a:custGeom>
              <a:avLst/>
              <a:gdLst>
                <a:gd name="T0" fmla="*/ 1259 w 1259"/>
                <a:gd name="T1" fmla="*/ 0 h 1351"/>
                <a:gd name="T2" fmla="*/ 1069 w 1259"/>
                <a:gd name="T3" fmla="*/ 1351 h 1351"/>
                <a:gd name="T4" fmla="*/ 0 w 1259"/>
                <a:gd name="T5" fmla="*/ 514 h 1351"/>
                <a:gd name="T6" fmla="*/ 1259 w 1259"/>
                <a:gd name="T7" fmla="*/ 0 h 1351"/>
                <a:gd name="T8" fmla="*/ 1053 w 1259"/>
                <a:gd name="T9" fmla="*/ 1305 h 1351"/>
                <a:gd name="T10" fmla="*/ 1229 w 1259"/>
                <a:gd name="T11" fmla="*/ 38 h 1351"/>
                <a:gd name="T12" fmla="*/ 45 w 1259"/>
                <a:gd name="T13" fmla="*/ 519 h 1351"/>
                <a:gd name="T14" fmla="*/ 1053 w 1259"/>
                <a:gd name="T15" fmla="*/ 1305 h 13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9" h="1351">
                  <a:moveTo>
                    <a:pt x="1259" y="0"/>
                  </a:moveTo>
                  <a:lnTo>
                    <a:pt x="1069" y="1351"/>
                  </a:lnTo>
                  <a:lnTo>
                    <a:pt x="0" y="514"/>
                  </a:lnTo>
                  <a:lnTo>
                    <a:pt x="1259" y="0"/>
                  </a:lnTo>
                  <a:close/>
                  <a:moveTo>
                    <a:pt x="1053" y="1305"/>
                  </a:moveTo>
                  <a:lnTo>
                    <a:pt x="1229" y="38"/>
                  </a:lnTo>
                  <a:lnTo>
                    <a:pt x="45" y="519"/>
                  </a:lnTo>
                  <a:lnTo>
                    <a:pt x="1053" y="13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5" name="Freeform 96"/>
            <p:cNvSpPr>
              <a:spLocks/>
            </p:cNvSpPr>
            <p:nvPr/>
          </p:nvSpPr>
          <p:spPr bwMode="auto">
            <a:xfrm>
              <a:off x="3462338" y="2606675"/>
              <a:ext cx="266700" cy="284163"/>
            </a:xfrm>
            <a:custGeom>
              <a:avLst/>
              <a:gdLst>
                <a:gd name="T0" fmla="*/ 39 w 63"/>
                <a:gd name="T1" fmla="*/ 8 h 67"/>
                <a:gd name="T2" fmla="*/ 47 w 63"/>
                <a:gd name="T3" fmla="*/ 54 h 67"/>
                <a:gd name="T4" fmla="*/ 3 w 63"/>
                <a:gd name="T5" fmla="*/ 37 h 67"/>
                <a:gd name="T6" fmla="*/ 39 w 63"/>
                <a:gd name="T7" fmla="*/ 8 h 67"/>
              </a:gdLst>
              <a:ahLst/>
              <a:cxnLst>
                <a:cxn ang="0">
                  <a:pos x="T0" y="T1"/>
                </a:cxn>
                <a:cxn ang="0">
                  <a:pos x="T2" y="T3"/>
                </a:cxn>
                <a:cxn ang="0">
                  <a:pos x="T4" y="T5"/>
                </a:cxn>
                <a:cxn ang="0">
                  <a:pos x="T6" y="T7"/>
                </a:cxn>
              </a:cxnLst>
              <a:rect l="0" t="0" r="r" b="b"/>
              <a:pathLst>
                <a:path w="63" h="67">
                  <a:moveTo>
                    <a:pt x="39" y="8"/>
                  </a:moveTo>
                  <a:cubicBezTo>
                    <a:pt x="59" y="15"/>
                    <a:pt x="63" y="41"/>
                    <a:pt x="47" y="54"/>
                  </a:cubicBezTo>
                  <a:cubicBezTo>
                    <a:pt x="31" y="67"/>
                    <a:pt x="7" y="58"/>
                    <a:pt x="3" y="37"/>
                  </a:cubicBezTo>
                  <a:cubicBezTo>
                    <a:pt x="0" y="17"/>
                    <a:pt x="20" y="0"/>
                    <a:pt x="3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6" name="Freeform 97"/>
            <p:cNvSpPr>
              <a:spLocks/>
            </p:cNvSpPr>
            <p:nvPr/>
          </p:nvSpPr>
          <p:spPr bwMode="auto">
            <a:xfrm>
              <a:off x="1816100" y="1333500"/>
              <a:ext cx="266700" cy="279400"/>
            </a:xfrm>
            <a:custGeom>
              <a:avLst/>
              <a:gdLst>
                <a:gd name="T0" fmla="*/ 40 w 63"/>
                <a:gd name="T1" fmla="*/ 7 h 66"/>
                <a:gd name="T2" fmla="*/ 47 w 63"/>
                <a:gd name="T3" fmla="*/ 53 h 66"/>
                <a:gd name="T4" fmla="*/ 4 w 63"/>
                <a:gd name="T5" fmla="*/ 37 h 66"/>
                <a:gd name="T6" fmla="*/ 40 w 63"/>
                <a:gd name="T7" fmla="*/ 7 h 66"/>
              </a:gdLst>
              <a:ahLst/>
              <a:cxnLst>
                <a:cxn ang="0">
                  <a:pos x="T0" y="T1"/>
                </a:cxn>
                <a:cxn ang="0">
                  <a:pos x="T2" y="T3"/>
                </a:cxn>
                <a:cxn ang="0">
                  <a:pos x="T4" y="T5"/>
                </a:cxn>
                <a:cxn ang="0">
                  <a:pos x="T6" y="T7"/>
                </a:cxn>
              </a:cxnLst>
              <a:rect l="0" t="0" r="r" b="b"/>
              <a:pathLst>
                <a:path w="63" h="66">
                  <a:moveTo>
                    <a:pt x="40" y="7"/>
                  </a:moveTo>
                  <a:cubicBezTo>
                    <a:pt x="59" y="14"/>
                    <a:pt x="63" y="40"/>
                    <a:pt x="47" y="53"/>
                  </a:cubicBezTo>
                  <a:cubicBezTo>
                    <a:pt x="31" y="66"/>
                    <a:pt x="7" y="57"/>
                    <a:pt x="4" y="37"/>
                  </a:cubicBezTo>
                  <a:cubicBezTo>
                    <a:pt x="0" y="16"/>
                    <a:pt x="20" y="0"/>
                    <a:pt x="4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7" name="Freeform 98"/>
            <p:cNvSpPr>
              <a:spLocks noEditPoints="1"/>
            </p:cNvSpPr>
            <p:nvPr/>
          </p:nvSpPr>
          <p:spPr bwMode="auto">
            <a:xfrm>
              <a:off x="13076238" y="1528763"/>
              <a:ext cx="1689100" cy="1906588"/>
            </a:xfrm>
            <a:custGeom>
              <a:avLst/>
              <a:gdLst>
                <a:gd name="T0" fmla="*/ 0 w 1064"/>
                <a:gd name="T1" fmla="*/ 1201 h 1201"/>
                <a:gd name="T2" fmla="*/ 53 w 1064"/>
                <a:gd name="T3" fmla="*/ 0 h 1201"/>
                <a:gd name="T4" fmla="*/ 1064 w 1064"/>
                <a:gd name="T5" fmla="*/ 647 h 1201"/>
                <a:gd name="T6" fmla="*/ 0 w 1064"/>
                <a:gd name="T7" fmla="*/ 1201 h 1201"/>
                <a:gd name="T8" fmla="*/ 72 w 1064"/>
                <a:gd name="T9" fmla="*/ 37 h 1201"/>
                <a:gd name="T10" fmla="*/ 24 w 1064"/>
                <a:gd name="T11" fmla="*/ 1163 h 1201"/>
                <a:gd name="T12" fmla="*/ 1021 w 1064"/>
                <a:gd name="T13" fmla="*/ 644 h 1201"/>
                <a:gd name="T14" fmla="*/ 72 w 1064"/>
                <a:gd name="T15" fmla="*/ 37 h 12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4" h="1201">
                  <a:moveTo>
                    <a:pt x="0" y="1201"/>
                  </a:moveTo>
                  <a:lnTo>
                    <a:pt x="53" y="0"/>
                  </a:lnTo>
                  <a:lnTo>
                    <a:pt x="1064" y="647"/>
                  </a:lnTo>
                  <a:lnTo>
                    <a:pt x="0" y="1201"/>
                  </a:lnTo>
                  <a:close/>
                  <a:moveTo>
                    <a:pt x="72" y="37"/>
                  </a:moveTo>
                  <a:lnTo>
                    <a:pt x="24" y="1163"/>
                  </a:lnTo>
                  <a:lnTo>
                    <a:pt x="1021" y="644"/>
                  </a:lnTo>
                  <a:lnTo>
                    <a:pt x="7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8" name="Freeform 99"/>
            <p:cNvSpPr>
              <a:spLocks/>
            </p:cNvSpPr>
            <p:nvPr/>
          </p:nvSpPr>
          <p:spPr bwMode="auto">
            <a:xfrm>
              <a:off x="13038138" y="1430338"/>
              <a:ext cx="244475" cy="246063"/>
            </a:xfrm>
            <a:custGeom>
              <a:avLst/>
              <a:gdLst>
                <a:gd name="T0" fmla="*/ 24 w 58"/>
                <a:gd name="T1" fmla="*/ 53 h 58"/>
                <a:gd name="T2" fmla="*/ 13 w 58"/>
                <a:gd name="T3" fmla="*/ 13 h 58"/>
                <a:gd name="T4" fmla="*/ 53 w 58"/>
                <a:gd name="T5" fmla="*/ 24 h 58"/>
                <a:gd name="T6" fmla="*/ 24 w 58"/>
                <a:gd name="T7" fmla="*/ 53 h 58"/>
              </a:gdLst>
              <a:ahLst/>
              <a:cxnLst>
                <a:cxn ang="0">
                  <a:pos x="T0" y="T1"/>
                </a:cxn>
                <a:cxn ang="0">
                  <a:pos x="T2" y="T3"/>
                </a:cxn>
                <a:cxn ang="0">
                  <a:pos x="T4" y="T5"/>
                </a:cxn>
                <a:cxn ang="0">
                  <a:pos x="T6" y="T7"/>
                </a:cxn>
              </a:cxnLst>
              <a:rect l="0" t="0" r="r" b="b"/>
              <a:pathLst>
                <a:path w="58" h="58">
                  <a:moveTo>
                    <a:pt x="24" y="53"/>
                  </a:moveTo>
                  <a:cubicBezTo>
                    <a:pt x="6" y="48"/>
                    <a:pt x="0" y="26"/>
                    <a:pt x="13" y="13"/>
                  </a:cubicBezTo>
                  <a:cubicBezTo>
                    <a:pt x="26" y="0"/>
                    <a:pt x="49" y="6"/>
                    <a:pt x="53" y="24"/>
                  </a:cubicBezTo>
                  <a:cubicBezTo>
                    <a:pt x="58" y="41"/>
                    <a:pt x="42" y="58"/>
                    <a:pt x="24"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59" name="Freeform 100"/>
            <p:cNvSpPr>
              <a:spLocks/>
            </p:cNvSpPr>
            <p:nvPr/>
          </p:nvSpPr>
          <p:spPr bwMode="auto">
            <a:xfrm>
              <a:off x="14587538" y="2416175"/>
              <a:ext cx="246063" cy="241300"/>
            </a:xfrm>
            <a:custGeom>
              <a:avLst/>
              <a:gdLst>
                <a:gd name="T0" fmla="*/ 24 w 58"/>
                <a:gd name="T1" fmla="*/ 53 h 57"/>
                <a:gd name="T2" fmla="*/ 13 w 58"/>
                <a:gd name="T3" fmla="*/ 13 h 57"/>
                <a:gd name="T4" fmla="*/ 53 w 58"/>
                <a:gd name="T5" fmla="*/ 23 h 57"/>
                <a:gd name="T6" fmla="*/ 24 w 58"/>
                <a:gd name="T7" fmla="*/ 53 h 57"/>
              </a:gdLst>
              <a:ahLst/>
              <a:cxnLst>
                <a:cxn ang="0">
                  <a:pos x="T0" y="T1"/>
                </a:cxn>
                <a:cxn ang="0">
                  <a:pos x="T2" y="T3"/>
                </a:cxn>
                <a:cxn ang="0">
                  <a:pos x="T4" y="T5"/>
                </a:cxn>
                <a:cxn ang="0">
                  <a:pos x="T6" y="T7"/>
                </a:cxn>
              </a:cxnLst>
              <a:rect l="0" t="0" r="r" b="b"/>
              <a:pathLst>
                <a:path w="58" h="57">
                  <a:moveTo>
                    <a:pt x="24" y="53"/>
                  </a:moveTo>
                  <a:cubicBezTo>
                    <a:pt x="6" y="48"/>
                    <a:pt x="0" y="26"/>
                    <a:pt x="13" y="13"/>
                  </a:cubicBezTo>
                  <a:cubicBezTo>
                    <a:pt x="26" y="0"/>
                    <a:pt x="48" y="6"/>
                    <a:pt x="53" y="23"/>
                  </a:cubicBezTo>
                  <a:cubicBezTo>
                    <a:pt x="58" y="41"/>
                    <a:pt x="42" y="57"/>
                    <a:pt x="24"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0" name="Freeform 101"/>
            <p:cNvSpPr>
              <a:spLocks noEditPoints="1"/>
            </p:cNvSpPr>
            <p:nvPr/>
          </p:nvSpPr>
          <p:spPr bwMode="auto">
            <a:xfrm>
              <a:off x="13396913" y="1027113"/>
              <a:ext cx="428625" cy="425450"/>
            </a:xfrm>
            <a:custGeom>
              <a:avLst/>
              <a:gdLst>
                <a:gd name="T0" fmla="*/ 270 w 270"/>
                <a:gd name="T1" fmla="*/ 67 h 268"/>
                <a:gd name="T2" fmla="*/ 75 w 270"/>
                <a:gd name="T3" fmla="*/ 268 h 268"/>
                <a:gd name="T4" fmla="*/ 0 w 270"/>
                <a:gd name="T5" fmla="*/ 0 h 268"/>
                <a:gd name="T6" fmla="*/ 270 w 270"/>
                <a:gd name="T7" fmla="*/ 67 h 268"/>
                <a:gd name="T8" fmla="*/ 78 w 270"/>
                <a:gd name="T9" fmla="*/ 257 h 268"/>
                <a:gd name="T10" fmla="*/ 262 w 270"/>
                <a:gd name="T11" fmla="*/ 70 h 268"/>
                <a:gd name="T12" fmla="*/ 8 w 270"/>
                <a:gd name="T13" fmla="*/ 5 h 268"/>
                <a:gd name="T14" fmla="*/ 78 w 270"/>
                <a:gd name="T15" fmla="*/ 257 h 2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268">
                  <a:moveTo>
                    <a:pt x="270" y="67"/>
                  </a:moveTo>
                  <a:lnTo>
                    <a:pt x="75" y="268"/>
                  </a:lnTo>
                  <a:lnTo>
                    <a:pt x="0" y="0"/>
                  </a:lnTo>
                  <a:lnTo>
                    <a:pt x="270" y="67"/>
                  </a:lnTo>
                  <a:close/>
                  <a:moveTo>
                    <a:pt x="78" y="257"/>
                  </a:moveTo>
                  <a:lnTo>
                    <a:pt x="262" y="70"/>
                  </a:lnTo>
                  <a:lnTo>
                    <a:pt x="8" y="5"/>
                  </a:lnTo>
                  <a:lnTo>
                    <a:pt x="78"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1" name="Freeform 102"/>
            <p:cNvSpPr>
              <a:spLocks/>
            </p:cNvSpPr>
            <p:nvPr/>
          </p:nvSpPr>
          <p:spPr bwMode="auto">
            <a:xfrm>
              <a:off x="13490575" y="1417638"/>
              <a:ext cx="58738" cy="50800"/>
            </a:xfrm>
            <a:custGeom>
              <a:avLst/>
              <a:gdLst>
                <a:gd name="T0" fmla="*/ 12 w 14"/>
                <a:gd name="T1" fmla="*/ 3 h 12"/>
                <a:gd name="T2" fmla="*/ 7 w 14"/>
                <a:gd name="T3" fmla="*/ 12 h 12"/>
                <a:gd name="T4" fmla="*/ 2 w 14"/>
                <a:gd name="T5" fmla="*/ 4 h 12"/>
                <a:gd name="T6" fmla="*/ 12 w 14"/>
                <a:gd name="T7" fmla="*/ 3 h 12"/>
              </a:gdLst>
              <a:ahLst/>
              <a:cxnLst>
                <a:cxn ang="0">
                  <a:pos x="T0" y="T1"/>
                </a:cxn>
                <a:cxn ang="0">
                  <a:pos x="T2" y="T3"/>
                </a:cxn>
                <a:cxn ang="0">
                  <a:pos x="T4" y="T5"/>
                </a:cxn>
                <a:cxn ang="0">
                  <a:pos x="T6" y="T7"/>
                </a:cxn>
              </a:cxnLst>
              <a:rect l="0" t="0" r="r" b="b"/>
              <a:pathLst>
                <a:path w="14" h="12">
                  <a:moveTo>
                    <a:pt x="12" y="3"/>
                  </a:moveTo>
                  <a:cubicBezTo>
                    <a:pt x="14" y="7"/>
                    <a:pt x="12" y="12"/>
                    <a:pt x="7" y="12"/>
                  </a:cubicBezTo>
                  <a:cubicBezTo>
                    <a:pt x="3" y="12"/>
                    <a:pt x="0" y="8"/>
                    <a:pt x="2" y="4"/>
                  </a:cubicBezTo>
                  <a:cubicBezTo>
                    <a:pt x="4" y="0"/>
                    <a:pt x="9" y="0"/>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2" name="Freeform 103"/>
            <p:cNvSpPr>
              <a:spLocks/>
            </p:cNvSpPr>
            <p:nvPr/>
          </p:nvSpPr>
          <p:spPr bwMode="auto">
            <a:xfrm>
              <a:off x="13376275" y="1006475"/>
              <a:ext cx="58738" cy="55563"/>
            </a:xfrm>
            <a:custGeom>
              <a:avLst/>
              <a:gdLst>
                <a:gd name="T0" fmla="*/ 11 w 14"/>
                <a:gd name="T1" fmla="*/ 4 h 13"/>
                <a:gd name="T2" fmla="*/ 7 w 14"/>
                <a:gd name="T3" fmla="*/ 12 h 13"/>
                <a:gd name="T4" fmla="*/ 2 w 14"/>
                <a:gd name="T5" fmla="*/ 4 h 13"/>
                <a:gd name="T6" fmla="*/ 11 w 14"/>
                <a:gd name="T7" fmla="*/ 4 h 13"/>
              </a:gdLst>
              <a:ahLst/>
              <a:cxnLst>
                <a:cxn ang="0">
                  <a:pos x="T0" y="T1"/>
                </a:cxn>
                <a:cxn ang="0">
                  <a:pos x="T2" y="T3"/>
                </a:cxn>
                <a:cxn ang="0">
                  <a:pos x="T4" y="T5"/>
                </a:cxn>
                <a:cxn ang="0">
                  <a:pos x="T6" y="T7"/>
                </a:cxn>
              </a:cxnLst>
              <a:rect l="0" t="0" r="r" b="b"/>
              <a:pathLst>
                <a:path w="14" h="13">
                  <a:moveTo>
                    <a:pt x="11" y="4"/>
                  </a:moveTo>
                  <a:cubicBezTo>
                    <a:pt x="14" y="7"/>
                    <a:pt x="11" y="12"/>
                    <a:pt x="7" y="12"/>
                  </a:cubicBezTo>
                  <a:cubicBezTo>
                    <a:pt x="3" y="13"/>
                    <a:pt x="0" y="8"/>
                    <a:pt x="2" y="4"/>
                  </a:cubicBezTo>
                  <a:cubicBezTo>
                    <a:pt x="4" y="1"/>
                    <a:pt x="9" y="0"/>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3" name="Freeform 104"/>
            <p:cNvSpPr>
              <a:spLocks noEditPoints="1"/>
            </p:cNvSpPr>
            <p:nvPr/>
          </p:nvSpPr>
          <p:spPr bwMode="auto">
            <a:xfrm>
              <a:off x="13652500" y="615950"/>
              <a:ext cx="765175" cy="730250"/>
            </a:xfrm>
            <a:custGeom>
              <a:avLst/>
              <a:gdLst>
                <a:gd name="T0" fmla="*/ 309 w 482"/>
                <a:gd name="T1" fmla="*/ 460 h 460"/>
                <a:gd name="T2" fmla="*/ 0 w 482"/>
                <a:gd name="T3" fmla="*/ 80 h 460"/>
                <a:gd name="T4" fmla="*/ 482 w 482"/>
                <a:gd name="T5" fmla="*/ 0 h 460"/>
                <a:gd name="T6" fmla="*/ 309 w 482"/>
                <a:gd name="T7" fmla="*/ 460 h 460"/>
                <a:gd name="T8" fmla="*/ 16 w 482"/>
                <a:gd name="T9" fmla="*/ 85 h 460"/>
                <a:gd name="T10" fmla="*/ 306 w 482"/>
                <a:gd name="T11" fmla="*/ 444 h 460"/>
                <a:gd name="T12" fmla="*/ 469 w 482"/>
                <a:gd name="T13" fmla="*/ 10 h 460"/>
                <a:gd name="T14" fmla="*/ 16 w 482"/>
                <a:gd name="T15" fmla="*/ 85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2" h="460">
                  <a:moveTo>
                    <a:pt x="309" y="460"/>
                  </a:moveTo>
                  <a:lnTo>
                    <a:pt x="0" y="80"/>
                  </a:lnTo>
                  <a:lnTo>
                    <a:pt x="482" y="0"/>
                  </a:lnTo>
                  <a:lnTo>
                    <a:pt x="309" y="460"/>
                  </a:lnTo>
                  <a:close/>
                  <a:moveTo>
                    <a:pt x="16" y="85"/>
                  </a:moveTo>
                  <a:lnTo>
                    <a:pt x="306" y="444"/>
                  </a:lnTo>
                  <a:lnTo>
                    <a:pt x="469" y="10"/>
                  </a:lnTo>
                  <a:lnTo>
                    <a:pt x="1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4" name="Freeform 105"/>
            <p:cNvSpPr>
              <a:spLocks/>
            </p:cNvSpPr>
            <p:nvPr/>
          </p:nvSpPr>
          <p:spPr bwMode="auto">
            <a:xfrm>
              <a:off x="13617575" y="696913"/>
              <a:ext cx="93663" cy="104775"/>
            </a:xfrm>
            <a:custGeom>
              <a:avLst/>
              <a:gdLst>
                <a:gd name="T0" fmla="*/ 15 w 22"/>
                <a:gd name="T1" fmla="*/ 21 h 25"/>
                <a:gd name="T2" fmla="*/ 0 w 22"/>
                <a:gd name="T3" fmla="*/ 12 h 25"/>
                <a:gd name="T4" fmla="*/ 16 w 22"/>
                <a:gd name="T5" fmla="*/ 4 h 25"/>
                <a:gd name="T6" fmla="*/ 15 w 22"/>
                <a:gd name="T7" fmla="*/ 21 h 25"/>
              </a:gdLst>
              <a:ahLst/>
              <a:cxnLst>
                <a:cxn ang="0">
                  <a:pos x="T0" y="T1"/>
                </a:cxn>
                <a:cxn ang="0">
                  <a:pos x="T2" y="T3"/>
                </a:cxn>
                <a:cxn ang="0">
                  <a:pos x="T4" y="T5"/>
                </a:cxn>
                <a:cxn ang="0">
                  <a:pos x="T6" y="T7"/>
                </a:cxn>
              </a:cxnLst>
              <a:rect l="0" t="0" r="r" b="b"/>
              <a:pathLst>
                <a:path w="22" h="25">
                  <a:moveTo>
                    <a:pt x="15" y="21"/>
                  </a:moveTo>
                  <a:cubicBezTo>
                    <a:pt x="8" y="25"/>
                    <a:pt x="0" y="19"/>
                    <a:pt x="0" y="12"/>
                  </a:cubicBezTo>
                  <a:cubicBezTo>
                    <a:pt x="1" y="4"/>
                    <a:pt x="9" y="0"/>
                    <a:pt x="16" y="4"/>
                  </a:cubicBezTo>
                  <a:cubicBezTo>
                    <a:pt x="22" y="8"/>
                    <a:pt x="21" y="18"/>
                    <a:pt x="1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5" name="Freeform 106"/>
            <p:cNvSpPr>
              <a:spLocks/>
            </p:cNvSpPr>
            <p:nvPr/>
          </p:nvSpPr>
          <p:spPr bwMode="auto">
            <a:xfrm>
              <a:off x="14358938" y="573088"/>
              <a:ext cx="93663" cy="106363"/>
            </a:xfrm>
            <a:custGeom>
              <a:avLst/>
              <a:gdLst>
                <a:gd name="T0" fmla="*/ 14 w 22"/>
                <a:gd name="T1" fmla="*/ 21 h 25"/>
                <a:gd name="T2" fmla="*/ 0 w 22"/>
                <a:gd name="T3" fmla="*/ 12 h 25"/>
                <a:gd name="T4" fmla="*/ 15 w 22"/>
                <a:gd name="T5" fmla="*/ 4 h 25"/>
                <a:gd name="T6" fmla="*/ 14 w 22"/>
                <a:gd name="T7" fmla="*/ 21 h 25"/>
              </a:gdLst>
              <a:ahLst/>
              <a:cxnLst>
                <a:cxn ang="0">
                  <a:pos x="T0" y="T1"/>
                </a:cxn>
                <a:cxn ang="0">
                  <a:pos x="T2" y="T3"/>
                </a:cxn>
                <a:cxn ang="0">
                  <a:pos x="T4" y="T5"/>
                </a:cxn>
                <a:cxn ang="0">
                  <a:pos x="T6" y="T7"/>
                </a:cxn>
              </a:cxnLst>
              <a:rect l="0" t="0" r="r" b="b"/>
              <a:pathLst>
                <a:path w="22" h="25">
                  <a:moveTo>
                    <a:pt x="14" y="21"/>
                  </a:moveTo>
                  <a:cubicBezTo>
                    <a:pt x="8" y="25"/>
                    <a:pt x="0" y="19"/>
                    <a:pt x="0" y="12"/>
                  </a:cubicBezTo>
                  <a:cubicBezTo>
                    <a:pt x="1" y="4"/>
                    <a:pt x="9" y="0"/>
                    <a:pt x="15" y="4"/>
                  </a:cubicBezTo>
                  <a:cubicBezTo>
                    <a:pt x="22" y="8"/>
                    <a:pt x="21" y="18"/>
                    <a:pt x="14"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6" name="Freeform 107"/>
            <p:cNvSpPr>
              <a:spLocks noEditPoints="1"/>
            </p:cNvSpPr>
            <p:nvPr/>
          </p:nvSpPr>
          <p:spPr bwMode="auto">
            <a:xfrm>
              <a:off x="12342813" y="2003425"/>
              <a:ext cx="703263" cy="747713"/>
            </a:xfrm>
            <a:custGeom>
              <a:avLst/>
              <a:gdLst>
                <a:gd name="T0" fmla="*/ 0 w 443"/>
                <a:gd name="T1" fmla="*/ 471 h 471"/>
                <a:gd name="T2" fmla="*/ 72 w 443"/>
                <a:gd name="T3" fmla="*/ 0 h 471"/>
                <a:gd name="T4" fmla="*/ 443 w 443"/>
                <a:gd name="T5" fmla="*/ 300 h 471"/>
                <a:gd name="T6" fmla="*/ 0 w 443"/>
                <a:gd name="T7" fmla="*/ 471 h 471"/>
                <a:gd name="T8" fmla="*/ 80 w 443"/>
                <a:gd name="T9" fmla="*/ 16 h 471"/>
                <a:gd name="T10" fmla="*/ 11 w 443"/>
                <a:gd name="T11" fmla="*/ 458 h 471"/>
                <a:gd name="T12" fmla="*/ 427 w 443"/>
                <a:gd name="T13" fmla="*/ 297 h 471"/>
                <a:gd name="T14" fmla="*/ 80 w 443"/>
                <a:gd name="T15" fmla="*/ 16 h 4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3" h="471">
                  <a:moveTo>
                    <a:pt x="0" y="471"/>
                  </a:moveTo>
                  <a:lnTo>
                    <a:pt x="72" y="0"/>
                  </a:lnTo>
                  <a:lnTo>
                    <a:pt x="443" y="300"/>
                  </a:lnTo>
                  <a:lnTo>
                    <a:pt x="0" y="471"/>
                  </a:lnTo>
                  <a:close/>
                  <a:moveTo>
                    <a:pt x="80" y="16"/>
                  </a:moveTo>
                  <a:lnTo>
                    <a:pt x="11" y="458"/>
                  </a:lnTo>
                  <a:lnTo>
                    <a:pt x="427" y="297"/>
                  </a:lnTo>
                  <a:lnTo>
                    <a:pt x="8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7" name="Freeform 108"/>
            <p:cNvSpPr>
              <a:spLocks/>
            </p:cNvSpPr>
            <p:nvPr/>
          </p:nvSpPr>
          <p:spPr bwMode="auto">
            <a:xfrm>
              <a:off x="12411075" y="1965325"/>
              <a:ext cx="93663" cy="98425"/>
            </a:xfrm>
            <a:custGeom>
              <a:avLst/>
              <a:gdLst>
                <a:gd name="T0" fmla="*/ 8 w 22"/>
                <a:gd name="T1" fmla="*/ 21 h 23"/>
                <a:gd name="T2" fmla="*/ 6 w 22"/>
                <a:gd name="T3" fmla="*/ 5 h 23"/>
                <a:gd name="T4" fmla="*/ 21 w 22"/>
                <a:gd name="T5" fmla="*/ 11 h 23"/>
                <a:gd name="T6" fmla="*/ 8 w 22"/>
                <a:gd name="T7" fmla="*/ 21 h 23"/>
              </a:gdLst>
              <a:ahLst/>
              <a:cxnLst>
                <a:cxn ang="0">
                  <a:pos x="T0" y="T1"/>
                </a:cxn>
                <a:cxn ang="0">
                  <a:pos x="T2" y="T3"/>
                </a:cxn>
                <a:cxn ang="0">
                  <a:pos x="T4" y="T5"/>
                </a:cxn>
                <a:cxn ang="0">
                  <a:pos x="T6" y="T7"/>
                </a:cxn>
              </a:cxnLst>
              <a:rect l="0" t="0" r="r" b="b"/>
              <a:pathLst>
                <a:path w="22" h="23">
                  <a:moveTo>
                    <a:pt x="8" y="21"/>
                  </a:moveTo>
                  <a:cubicBezTo>
                    <a:pt x="1" y="18"/>
                    <a:pt x="0" y="9"/>
                    <a:pt x="6" y="5"/>
                  </a:cubicBezTo>
                  <a:cubicBezTo>
                    <a:pt x="11" y="0"/>
                    <a:pt x="20" y="3"/>
                    <a:pt x="21" y="11"/>
                  </a:cubicBezTo>
                  <a:cubicBezTo>
                    <a:pt x="22" y="18"/>
                    <a:pt x="15" y="23"/>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8" name="Freeform 109"/>
            <p:cNvSpPr>
              <a:spLocks/>
            </p:cNvSpPr>
            <p:nvPr/>
          </p:nvSpPr>
          <p:spPr bwMode="auto">
            <a:xfrm>
              <a:off x="12977813" y="2419350"/>
              <a:ext cx="93663" cy="98425"/>
            </a:xfrm>
            <a:custGeom>
              <a:avLst/>
              <a:gdLst>
                <a:gd name="T0" fmla="*/ 8 w 22"/>
                <a:gd name="T1" fmla="*/ 21 h 23"/>
                <a:gd name="T2" fmla="*/ 6 w 22"/>
                <a:gd name="T3" fmla="*/ 4 h 23"/>
                <a:gd name="T4" fmla="*/ 21 w 22"/>
                <a:gd name="T5" fmla="*/ 10 h 23"/>
                <a:gd name="T6" fmla="*/ 8 w 22"/>
                <a:gd name="T7" fmla="*/ 21 h 23"/>
              </a:gdLst>
              <a:ahLst/>
              <a:cxnLst>
                <a:cxn ang="0">
                  <a:pos x="T0" y="T1"/>
                </a:cxn>
                <a:cxn ang="0">
                  <a:pos x="T2" y="T3"/>
                </a:cxn>
                <a:cxn ang="0">
                  <a:pos x="T4" y="T5"/>
                </a:cxn>
                <a:cxn ang="0">
                  <a:pos x="T6" y="T7"/>
                </a:cxn>
              </a:cxnLst>
              <a:rect l="0" t="0" r="r" b="b"/>
              <a:pathLst>
                <a:path w="22" h="23">
                  <a:moveTo>
                    <a:pt x="8" y="21"/>
                  </a:moveTo>
                  <a:cubicBezTo>
                    <a:pt x="1" y="18"/>
                    <a:pt x="0" y="9"/>
                    <a:pt x="6" y="4"/>
                  </a:cubicBezTo>
                  <a:cubicBezTo>
                    <a:pt x="11" y="0"/>
                    <a:pt x="20" y="3"/>
                    <a:pt x="21" y="10"/>
                  </a:cubicBezTo>
                  <a:cubicBezTo>
                    <a:pt x="22" y="18"/>
                    <a:pt x="15" y="23"/>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69" name="Freeform 110"/>
            <p:cNvSpPr>
              <a:spLocks noEditPoints="1"/>
            </p:cNvSpPr>
            <p:nvPr/>
          </p:nvSpPr>
          <p:spPr bwMode="auto">
            <a:xfrm>
              <a:off x="854075" y="2487613"/>
              <a:ext cx="469900" cy="501650"/>
            </a:xfrm>
            <a:custGeom>
              <a:avLst/>
              <a:gdLst>
                <a:gd name="T0" fmla="*/ 251 w 296"/>
                <a:gd name="T1" fmla="*/ 316 h 316"/>
                <a:gd name="T2" fmla="*/ 0 w 296"/>
                <a:gd name="T3" fmla="*/ 118 h 316"/>
                <a:gd name="T4" fmla="*/ 296 w 296"/>
                <a:gd name="T5" fmla="*/ 0 h 316"/>
                <a:gd name="T6" fmla="*/ 251 w 296"/>
                <a:gd name="T7" fmla="*/ 316 h 316"/>
                <a:gd name="T8" fmla="*/ 11 w 296"/>
                <a:gd name="T9" fmla="*/ 121 h 316"/>
                <a:gd name="T10" fmla="*/ 246 w 296"/>
                <a:gd name="T11" fmla="*/ 305 h 316"/>
                <a:gd name="T12" fmla="*/ 291 w 296"/>
                <a:gd name="T13" fmla="*/ 8 h 316"/>
                <a:gd name="T14" fmla="*/ 11 w 296"/>
                <a:gd name="T15" fmla="*/ 121 h 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6" h="316">
                  <a:moveTo>
                    <a:pt x="251" y="316"/>
                  </a:moveTo>
                  <a:lnTo>
                    <a:pt x="0" y="118"/>
                  </a:lnTo>
                  <a:lnTo>
                    <a:pt x="296" y="0"/>
                  </a:lnTo>
                  <a:lnTo>
                    <a:pt x="251" y="316"/>
                  </a:lnTo>
                  <a:close/>
                  <a:moveTo>
                    <a:pt x="11" y="121"/>
                  </a:moveTo>
                  <a:lnTo>
                    <a:pt x="246" y="305"/>
                  </a:lnTo>
                  <a:lnTo>
                    <a:pt x="291" y="8"/>
                  </a:lnTo>
                  <a:lnTo>
                    <a:pt x="11"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0" name="Freeform 111"/>
            <p:cNvSpPr>
              <a:spLocks/>
            </p:cNvSpPr>
            <p:nvPr/>
          </p:nvSpPr>
          <p:spPr bwMode="auto">
            <a:xfrm>
              <a:off x="833438" y="2644775"/>
              <a:ext cx="63500" cy="68263"/>
            </a:xfrm>
            <a:custGeom>
              <a:avLst/>
              <a:gdLst>
                <a:gd name="T0" fmla="*/ 11 w 15"/>
                <a:gd name="T1" fmla="*/ 13 h 16"/>
                <a:gd name="T2" fmla="*/ 1 w 15"/>
                <a:gd name="T3" fmla="*/ 9 h 16"/>
                <a:gd name="T4" fmla="*/ 9 w 15"/>
                <a:gd name="T5" fmla="*/ 2 h 16"/>
                <a:gd name="T6" fmla="*/ 11 w 15"/>
                <a:gd name="T7" fmla="*/ 13 h 16"/>
              </a:gdLst>
              <a:ahLst/>
              <a:cxnLst>
                <a:cxn ang="0">
                  <a:pos x="T0" y="T1"/>
                </a:cxn>
                <a:cxn ang="0">
                  <a:pos x="T2" y="T3"/>
                </a:cxn>
                <a:cxn ang="0">
                  <a:pos x="T4" y="T5"/>
                </a:cxn>
                <a:cxn ang="0">
                  <a:pos x="T6" y="T7"/>
                </a:cxn>
              </a:cxnLst>
              <a:rect l="0" t="0" r="r" b="b"/>
              <a:pathLst>
                <a:path w="15" h="16">
                  <a:moveTo>
                    <a:pt x="11" y="13"/>
                  </a:moveTo>
                  <a:cubicBezTo>
                    <a:pt x="7" y="16"/>
                    <a:pt x="1" y="14"/>
                    <a:pt x="1" y="9"/>
                  </a:cubicBezTo>
                  <a:cubicBezTo>
                    <a:pt x="0" y="4"/>
                    <a:pt x="4" y="0"/>
                    <a:pt x="9" y="2"/>
                  </a:cubicBezTo>
                  <a:cubicBezTo>
                    <a:pt x="14" y="4"/>
                    <a:pt x="15" y="10"/>
                    <a:pt x="1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1" name="Freeform 112"/>
            <p:cNvSpPr>
              <a:spLocks/>
            </p:cNvSpPr>
            <p:nvPr/>
          </p:nvSpPr>
          <p:spPr bwMode="auto">
            <a:xfrm>
              <a:off x="1285875" y="2462213"/>
              <a:ext cx="63500" cy="68263"/>
            </a:xfrm>
            <a:custGeom>
              <a:avLst/>
              <a:gdLst>
                <a:gd name="T0" fmla="*/ 11 w 15"/>
                <a:gd name="T1" fmla="*/ 13 h 16"/>
                <a:gd name="T2" fmla="*/ 1 w 15"/>
                <a:gd name="T3" fmla="*/ 9 h 16"/>
                <a:gd name="T4" fmla="*/ 9 w 15"/>
                <a:gd name="T5" fmla="*/ 2 h 16"/>
                <a:gd name="T6" fmla="*/ 11 w 15"/>
                <a:gd name="T7" fmla="*/ 13 h 16"/>
              </a:gdLst>
              <a:ahLst/>
              <a:cxnLst>
                <a:cxn ang="0">
                  <a:pos x="T0" y="T1"/>
                </a:cxn>
                <a:cxn ang="0">
                  <a:pos x="T2" y="T3"/>
                </a:cxn>
                <a:cxn ang="0">
                  <a:pos x="T4" y="T5"/>
                </a:cxn>
                <a:cxn ang="0">
                  <a:pos x="T6" y="T7"/>
                </a:cxn>
              </a:cxnLst>
              <a:rect l="0" t="0" r="r" b="b"/>
              <a:pathLst>
                <a:path w="15" h="16">
                  <a:moveTo>
                    <a:pt x="11" y="13"/>
                  </a:moveTo>
                  <a:cubicBezTo>
                    <a:pt x="7" y="16"/>
                    <a:pt x="1" y="14"/>
                    <a:pt x="1" y="9"/>
                  </a:cubicBezTo>
                  <a:cubicBezTo>
                    <a:pt x="0" y="4"/>
                    <a:pt x="5" y="0"/>
                    <a:pt x="9" y="2"/>
                  </a:cubicBezTo>
                  <a:cubicBezTo>
                    <a:pt x="14" y="4"/>
                    <a:pt x="15" y="10"/>
                    <a:pt x="1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2" name="Freeform 113"/>
            <p:cNvSpPr>
              <a:spLocks noEditPoints="1"/>
            </p:cNvSpPr>
            <p:nvPr/>
          </p:nvSpPr>
          <p:spPr bwMode="auto">
            <a:xfrm>
              <a:off x="9663113" y="1346200"/>
              <a:ext cx="1020763" cy="1141413"/>
            </a:xfrm>
            <a:custGeom>
              <a:avLst/>
              <a:gdLst>
                <a:gd name="T0" fmla="*/ 0 w 643"/>
                <a:gd name="T1" fmla="*/ 719 h 719"/>
                <a:gd name="T2" fmla="*/ 45 w 643"/>
                <a:gd name="T3" fmla="*/ 0 h 719"/>
                <a:gd name="T4" fmla="*/ 643 w 643"/>
                <a:gd name="T5" fmla="*/ 401 h 719"/>
                <a:gd name="T6" fmla="*/ 0 w 643"/>
                <a:gd name="T7" fmla="*/ 719 h 719"/>
                <a:gd name="T8" fmla="*/ 58 w 643"/>
                <a:gd name="T9" fmla="*/ 24 h 719"/>
                <a:gd name="T10" fmla="*/ 13 w 643"/>
                <a:gd name="T11" fmla="*/ 698 h 719"/>
                <a:gd name="T12" fmla="*/ 619 w 643"/>
                <a:gd name="T13" fmla="*/ 398 h 719"/>
                <a:gd name="T14" fmla="*/ 58 w 643"/>
                <a:gd name="T15" fmla="*/ 24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3" h="719">
                  <a:moveTo>
                    <a:pt x="0" y="719"/>
                  </a:moveTo>
                  <a:lnTo>
                    <a:pt x="45" y="0"/>
                  </a:lnTo>
                  <a:lnTo>
                    <a:pt x="643" y="401"/>
                  </a:lnTo>
                  <a:lnTo>
                    <a:pt x="0" y="719"/>
                  </a:lnTo>
                  <a:close/>
                  <a:moveTo>
                    <a:pt x="58" y="24"/>
                  </a:moveTo>
                  <a:lnTo>
                    <a:pt x="13" y="698"/>
                  </a:lnTo>
                  <a:lnTo>
                    <a:pt x="619" y="398"/>
                  </a:lnTo>
                  <a:lnTo>
                    <a:pt x="5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3" name="Freeform 114"/>
            <p:cNvSpPr>
              <a:spLocks/>
            </p:cNvSpPr>
            <p:nvPr/>
          </p:nvSpPr>
          <p:spPr bwMode="auto">
            <a:xfrm>
              <a:off x="9663113" y="1290638"/>
              <a:ext cx="142875" cy="144463"/>
            </a:xfrm>
            <a:custGeom>
              <a:avLst/>
              <a:gdLst>
                <a:gd name="T0" fmla="*/ 14 w 34"/>
                <a:gd name="T1" fmla="*/ 31 h 34"/>
                <a:gd name="T2" fmla="*/ 8 w 34"/>
                <a:gd name="T3" fmla="*/ 7 h 34"/>
                <a:gd name="T4" fmla="*/ 32 w 34"/>
                <a:gd name="T5" fmla="*/ 14 h 34"/>
                <a:gd name="T6" fmla="*/ 14 w 34"/>
                <a:gd name="T7" fmla="*/ 31 h 34"/>
              </a:gdLst>
              <a:ahLst/>
              <a:cxnLst>
                <a:cxn ang="0">
                  <a:pos x="T0" y="T1"/>
                </a:cxn>
                <a:cxn ang="0">
                  <a:pos x="T2" y="T3"/>
                </a:cxn>
                <a:cxn ang="0">
                  <a:pos x="T4" y="T5"/>
                </a:cxn>
                <a:cxn ang="0">
                  <a:pos x="T6" y="T7"/>
                </a:cxn>
              </a:cxnLst>
              <a:rect l="0" t="0" r="r" b="b"/>
              <a:pathLst>
                <a:path w="34" h="34">
                  <a:moveTo>
                    <a:pt x="14" y="31"/>
                  </a:moveTo>
                  <a:cubicBezTo>
                    <a:pt x="3" y="28"/>
                    <a:pt x="0" y="15"/>
                    <a:pt x="8" y="7"/>
                  </a:cubicBezTo>
                  <a:cubicBezTo>
                    <a:pt x="16" y="0"/>
                    <a:pt x="29" y="3"/>
                    <a:pt x="32" y="14"/>
                  </a:cubicBezTo>
                  <a:cubicBezTo>
                    <a:pt x="34" y="25"/>
                    <a:pt x="25" y="34"/>
                    <a:pt x="1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4" name="Freeform 115"/>
            <p:cNvSpPr>
              <a:spLocks/>
            </p:cNvSpPr>
            <p:nvPr/>
          </p:nvSpPr>
          <p:spPr bwMode="auto">
            <a:xfrm>
              <a:off x="10582275" y="1897063"/>
              <a:ext cx="142875" cy="149225"/>
            </a:xfrm>
            <a:custGeom>
              <a:avLst/>
              <a:gdLst>
                <a:gd name="T0" fmla="*/ 14 w 34"/>
                <a:gd name="T1" fmla="*/ 32 h 35"/>
                <a:gd name="T2" fmla="*/ 8 w 34"/>
                <a:gd name="T3" fmla="*/ 8 h 35"/>
                <a:gd name="T4" fmla="*/ 31 w 34"/>
                <a:gd name="T5" fmla="*/ 15 h 35"/>
                <a:gd name="T6" fmla="*/ 14 w 34"/>
                <a:gd name="T7" fmla="*/ 32 h 35"/>
              </a:gdLst>
              <a:ahLst/>
              <a:cxnLst>
                <a:cxn ang="0">
                  <a:pos x="T0" y="T1"/>
                </a:cxn>
                <a:cxn ang="0">
                  <a:pos x="T2" y="T3"/>
                </a:cxn>
                <a:cxn ang="0">
                  <a:pos x="T4" y="T5"/>
                </a:cxn>
                <a:cxn ang="0">
                  <a:pos x="T6" y="T7"/>
                </a:cxn>
              </a:cxnLst>
              <a:rect l="0" t="0" r="r" b="b"/>
              <a:pathLst>
                <a:path w="34" h="35">
                  <a:moveTo>
                    <a:pt x="14" y="32"/>
                  </a:moveTo>
                  <a:cubicBezTo>
                    <a:pt x="3" y="29"/>
                    <a:pt x="0" y="15"/>
                    <a:pt x="8" y="8"/>
                  </a:cubicBezTo>
                  <a:cubicBezTo>
                    <a:pt x="16" y="0"/>
                    <a:pt x="29" y="4"/>
                    <a:pt x="31" y="15"/>
                  </a:cubicBezTo>
                  <a:cubicBezTo>
                    <a:pt x="34" y="25"/>
                    <a:pt x="24" y="35"/>
                    <a:pt x="1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5" name="Freeform 116"/>
            <p:cNvSpPr>
              <a:spLocks noEditPoints="1"/>
            </p:cNvSpPr>
            <p:nvPr/>
          </p:nvSpPr>
          <p:spPr bwMode="auto">
            <a:xfrm>
              <a:off x="6913563" y="1039813"/>
              <a:ext cx="754063" cy="781050"/>
            </a:xfrm>
            <a:custGeom>
              <a:avLst/>
              <a:gdLst>
                <a:gd name="T0" fmla="*/ 475 w 475"/>
                <a:gd name="T1" fmla="*/ 334 h 492"/>
                <a:gd name="T2" fmla="*/ 0 w 475"/>
                <a:gd name="T3" fmla="*/ 492 h 492"/>
                <a:gd name="T4" fmla="*/ 102 w 475"/>
                <a:gd name="T5" fmla="*/ 0 h 492"/>
                <a:gd name="T6" fmla="*/ 475 w 475"/>
                <a:gd name="T7" fmla="*/ 334 h 492"/>
                <a:gd name="T8" fmla="*/ 11 w 475"/>
                <a:gd name="T9" fmla="*/ 479 h 492"/>
                <a:gd name="T10" fmla="*/ 457 w 475"/>
                <a:gd name="T11" fmla="*/ 329 h 492"/>
                <a:gd name="T12" fmla="*/ 107 w 475"/>
                <a:gd name="T13" fmla="*/ 16 h 492"/>
                <a:gd name="T14" fmla="*/ 11 w 475"/>
                <a:gd name="T15" fmla="*/ 479 h 4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5" h="492">
                  <a:moveTo>
                    <a:pt x="475" y="334"/>
                  </a:moveTo>
                  <a:lnTo>
                    <a:pt x="0" y="492"/>
                  </a:lnTo>
                  <a:lnTo>
                    <a:pt x="102" y="0"/>
                  </a:lnTo>
                  <a:lnTo>
                    <a:pt x="475" y="334"/>
                  </a:lnTo>
                  <a:close/>
                  <a:moveTo>
                    <a:pt x="11" y="479"/>
                  </a:moveTo>
                  <a:lnTo>
                    <a:pt x="457" y="329"/>
                  </a:lnTo>
                  <a:lnTo>
                    <a:pt x="107" y="16"/>
                  </a:lnTo>
                  <a:lnTo>
                    <a:pt x="11"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6" name="Freeform 117"/>
            <p:cNvSpPr>
              <a:spLocks/>
            </p:cNvSpPr>
            <p:nvPr/>
          </p:nvSpPr>
          <p:spPr bwMode="auto">
            <a:xfrm>
              <a:off x="6872288" y="1762125"/>
              <a:ext cx="96838" cy="106363"/>
            </a:xfrm>
            <a:custGeom>
              <a:avLst/>
              <a:gdLst>
                <a:gd name="T0" fmla="*/ 22 w 23"/>
                <a:gd name="T1" fmla="*/ 11 h 25"/>
                <a:gd name="T2" fmla="*/ 8 w 23"/>
                <a:gd name="T3" fmla="*/ 21 h 25"/>
                <a:gd name="T4" fmla="*/ 6 w 23"/>
                <a:gd name="T5" fmla="*/ 4 h 25"/>
                <a:gd name="T6" fmla="*/ 22 w 23"/>
                <a:gd name="T7" fmla="*/ 11 h 25"/>
              </a:gdLst>
              <a:ahLst/>
              <a:cxnLst>
                <a:cxn ang="0">
                  <a:pos x="T0" y="T1"/>
                </a:cxn>
                <a:cxn ang="0">
                  <a:pos x="T2" y="T3"/>
                </a:cxn>
                <a:cxn ang="0">
                  <a:pos x="T4" y="T5"/>
                </a:cxn>
                <a:cxn ang="0">
                  <a:pos x="T6" y="T7"/>
                </a:cxn>
              </a:cxnLst>
              <a:rect l="0" t="0" r="r" b="b"/>
              <a:pathLst>
                <a:path w="23" h="25">
                  <a:moveTo>
                    <a:pt x="22" y="11"/>
                  </a:moveTo>
                  <a:cubicBezTo>
                    <a:pt x="23" y="19"/>
                    <a:pt x="15" y="25"/>
                    <a:pt x="8" y="21"/>
                  </a:cubicBezTo>
                  <a:cubicBezTo>
                    <a:pt x="1" y="18"/>
                    <a:pt x="0" y="9"/>
                    <a:pt x="6" y="4"/>
                  </a:cubicBezTo>
                  <a:cubicBezTo>
                    <a:pt x="13" y="0"/>
                    <a:pt x="21" y="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7" name="Freeform 118"/>
            <p:cNvSpPr>
              <a:spLocks/>
            </p:cNvSpPr>
            <p:nvPr/>
          </p:nvSpPr>
          <p:spPr bwMode="auto">
            <a:xfrm>
              <a:off x="7024688" y="1006475"/>
              <a:ext cx="96838" cy="106363"/>
            </a:xfrm>
            <a:custGeom>
              <a:avLst/>
              <a:gdLst>
                <a:gd name="T0" fmla="*/ 22 w 23"/>
                <a:gd name="T1" fmla="*/ 12 h 25"/>
                <a:gd name="T2" fmla="*/ 8 w 23"/>
                <a:gd name="T3" fmla="*/ 22 h 25"/>
                <a:gd name="T4" fmla="*/ 6 w 23"/>
                <a:gd name="T5" fmla="*/ 5 h 25"/>
                <a:gd name="T6" fmla="*/ 22 w 23"/>
                <a:gd name="T7" fmla="*/ 12 h 25"/>
              </a:gdLst>
              <a:ahLst/>
              <a:cxnLst>
                <a:cxn ang="0">
                  <a:pos x="T0" y="T1"/>
                </a:cxn>
                <a:cxn ang="0">
                  <a:pos x="T2" y="T3"/>
                </a:cxn>
                <a:cxn ang="0">
                  <a:pos x="T4" y="T5"/>
                </a:cxn>
                <a:cxn ang="0">
                  <a:pos x="T6" y="T7"/>
                </a:cxn>
              </a:cxnLst>
              <a:rect l="0" t="0" r="r" b="b"/>
              <a:pathLst>
                <a:path w="23" h="25">
                  <a:moveTo>
                    <a:pt x="22" y="12"/>
                  </a:moveTo>
                  <a:cubicBezTo>
                    <a:pt x="23" y="20"/>
                    <a:pt x="15" y="25"/>
                    <a:pt x="8" y="22"/>
                  </a:cubicBezTo>
                  <a:cubicBezTo>
                    <a:pt x="1" y="19"/>
                    <a:pt x="0" y="9"/>
                    <a:pt x="6" y="5"/>
                  </a:cubicBezTo>
                  <a:cubicBezTo>
                    <a:pt x="13" y="0"/>
                    <a:pt x="21" y="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8" name="Freeform 119"/>
            <p:cNvSpPr>
              <a:spLocks noEditPoints="1"/>
            </p:cNvSpPr>
            <p:nvPr/>
          </p:nvSpPr>
          <p:spPr bwMode="auto">
            <a:xfrm>
              <a:off x="11039475" y="657225"/>
              <a:ext cx="1084263" cy="1198563"/>
            </a:xfrm>
            <a:custGeom>
              <a:avLst/>
              <a:gdLst>
                <a:gd name="T0" fmla="*/ 0 w 683"/>
                <a:gd name="T1" fmla="*/ 426 h 755"/>
                <a:gd name="T2" fmla="*/ 624 w 683"/>
                <a:gd name="T3" fmla="*/ 0 h 755"/>
                <a:gd name="T4" fmla="*/ 683 w 683"/>
                <a:gd name="T5" fmla="*/ 755 h 755"/>
                <a:gd name="T6" fmla="*/ 0 w 683"/>
                <a:gd name="T7" fmla="*/ 426 h 755"/>
                <a:gd name="T8" fmla="*/ 613 w 683"/>
                <a:gd name="T9" fmla="*/ 22 h 755"/>
                <a:gd name="T10" fmla="*/ 26 w 683"/>
                <a:gd name="T11" fmla="*/ 426 h 755"/>
                <a:gd name="T12" fmla="*/ 667 w 683"/>
                <a:gd name="T13" fmla="*/ 733 h 755"/>
                <a:gd name="T14" fmla="*/ 613 w 683"/>
                <a:gd name="T15" fmla="*/ 22 h 7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755">
                  <a:moveTo>
                    <a:pt x="0" y="426"/>
                  </a:moveTo>
                  <a:lnTo>
                    <a:pt x="624" y="0"/>
                  </a:lnTo>
                  <a:lnTo>
                    <a:pt x="683" y="755"/>
                  </a:lnTo>
                  <a:lnTo>
                    <a:pt x="0" y="426"/>
                  </a:lnTo>
                  <a:close/>
                  <a:moveTo>
                    <a:pt x="613" y="22"/>
                  </a:moveTo>
                  <a:lnTo>
                    <a:pt x="26" y="426"/>
                  </a:lnTo>
                  <a:lnTo>
                    <a:pt x="667" y="733"/>
                  </a:lnTo>
                  <a:lnTo>
                    <a:pt x="61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79" name="Freeform 120"/>
            <p:cNvSpPr>
              <a:spLocks/>
            </p:cNvSpPr>
            <p:nvPr/>
          </p:nvSpPr>
          <p:spPr bwMode="auto">
            <a:xfrm>
              <a:off x="11941175" y="598488"/>
              <a:ext cx="157163" cy="149225"/>
            </a:xfrm>
            <a:custGeom>
              <a:avLst/>
              <a:gdLst>
                <a:gd name="T0" fmla="*/ 4 w 37"/>
                <a:gd name="T1" fmla="*/ 22 h 35"/>
                <a:gd name="T2" fmla="*/ 20 w 37"/>
                <a:gd name="T3" fmla="*/ 2 h 35"/>
                <a:gd name="T4" fmla="*/ 30 w 37"/>
                <a:gd name="T5" fmla="*/ 26 h 35"/>
                <a:gd name="T6" fmla="*/ 4 w 37"/>
                <a:gd name="T7" fmla="*/ 22 h 35"/>
              </a:gdLst>
              <a:ahLst/>
              <a:cxnLst>
                <a:cxn ang="0">
                  <a:pos x="T0" y="T1"/>
                </a:cxn>
                <a:cxn ang="0">
                  <a:pos x="T2" y="T3"/>
                </a:cxn>
                <a:cxn ang="0">
                  <a:pos x="T4" y="T5"/>
                </a:cxn>
                <a:cxn ang="0">
                  <a:pos x="T6" y="T7"/>
                </a:cxn>
              </a:cxnLst>
              <a:rect l="0" t="0" r="r" b="b"/>
              <a:pathLst>
                <a:path w="37" h="35">
                  <a:moveTo>
                    <a:pt x="4" y="22"/>
                  </a:moveTo>
                  <a:cubicBezTo>
                    <a:pt x="0" y="11"/>
                    <a:pt x="9" y="0"/>
                    <a:pt x="20" y="2"/>
                  </a:cubicBezTo>
                  <a:cubicBezTo>
                    <a:pt x="32" y="3"/>
                    <a:pt x="37" y="17"/>
                    <a:pt x="30" y="26"/>
                  </a:cubicBezTo>
                  <a:cubicBezTo>
                    <a:pt x="23" y="35"/>
                    <a:pt x="9" y="33"/>
                    <a:pt x="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0" name="Freeform 121"/>
            <p:cNvSpPr>
              <a:spLocks/>
            </p:cNvSpPr>
            <p:nvPr/>
          </p:nvSpPr>
          <p:spPr bwMode="auto">
            <a:xfrm>
              <a:off x="12033250" y="1757363"/>
              <a:ext cx="157163" cy="149225"/>
            </a:xfrm>
            <a:custGeom>
              <a:avLst/>
              <a:gdLst>
                <a:gd name="T0" fmla="*/ 4 w 37"/>
                <a:gd name="T1" fmla="*/ 22 h 35"/>
                <a:gd name="T2" fmla="*/ 20 w 37"/>
                <a:gd name="T3" fmla="*/ 2 h 35"/>
                <a:gd name="T4" fmla="*/ 30 w 37"/>
                <a:gd name="T5" fmla="*/ 26 h 35"/>
                <a:gd name="T6" fmla="*/ 4 w 37"/>
                <a:gd name="T7" fmla="*/ 22 h 35"/>
              </a:gdLst>
              <a:ahLst/>
              <a:cxnLst>
                <a:cxn ang="0">
                  <a:pos x="T0" y="T1"/>
                </a:cxn>
                <a:cxn ang="0">
                  <a:pos x="T2" y="T3"/>
                </a:cxn>
                <a:cxn ang="0">
                  <a:pos x="T4" y="T5"/>
                </a:cxn>
                <a:cxn ang="0">
                  <a:pos x="T6" y="T7"/>
                </a:cxn>
              </a:cxnLst>
              <a:rect l="0" t="0" r="r" b="b"/>
              <a:pathLst>
                <a:path w="37" h="35">
                  <a:moveTo>
                    <a:pt x="4" y="22"/>
                  </a:moveTo>
                  <a:cubicBezTo>
                    <a:pt x="0" y="11"/>
                    <a:pt x="9" y="0"/>
                    <a:pt x="20" y="2"/>
                  </a:cubicBezTo>
                  <a:cubicBezTo>
                    <a:pt x="31" y="3"/>
                    <a:pt x="37" y="17"/>
                    <a:pt x="30" y="26"/>
                  </a:cubicBezTo>
                  <a:cubicBezTo>
                    <a:pt x="23" y="35"/>
                    <a:pt x="8" y="33"/>
                    <a:pt x="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1" name="Freeform 122"/>
            <p:cNvSpPr>
              <a:spLocks noEditPoints="1"/>
            </p:cNvSpPr>
            <p:nvPr/>
          </p:nvSpPr>
          <p:spPr bwMode="auto">
            <a:xfrm>
              <a:off x="7350125" y="46038"/>
              <a:ext cx="962025" cy="942975"/>
            </a:xfrm>
            <a:custGeom>
              <a:avLst/>
              <a:gdLst>
                <a:gd name="T0" fmla="*/ 0 w 606"/>
                <a:gd name="T1" fmla="*/ 460 h 594"/>
                <a:gd name="T2" fmla="*/ 419 w 606"/>
                <a:gd name="T3" fmla="*/ 0 h 594"/>
                <a:gd name="T4" fmla="*/ 606 w 606"/>
                <a:gd name="T5" fmla="*/ 594 h 594"/>
                <a:gd name="T6" fmla="*/ 0 w 606"/>
                <a:gd name="T7" fmla="*/ 460 h 594"/>
                <a:gd name="T8" fmla="*/ 414 w 606"/>
                <a:gd name="T9" fmla="*/ 22 h 594"/>
                <a:gd name="T10" fmla="*/ 19 w 606"/>
                <a:gd name="T11" fmla="*/ 455 h 594"/>
                <a:gd name="T12" fmla="*/ 592 w 606"/>
                <a:gd name="T13" fmla="*/ 581 h 594"/>
                <a:gd name="T14" fmla="*/ 414 w 606"/>
                <a:gd name="T15" fmla="*/ 22 h 5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594">
                  <a:moveTo>
                    <a:pt x="0" y="460"/>
                  </a:moveTo>
                  <a:lnTo>
                    <a:pt x="419" y="0"/>
                  </a:lnTo>
                  <a:lnTo>
                    <a:pt x="606" y="594"/>
                  </a:lnTo>
                  <a:lnTo>
                    <a:pt x="0" y="460"/>
                  </a:lnTo>
                  <a:close/>
                  <a:moveTo>
                    <a:pt x="414" y="22"/>
                  </a:moveTo>
                  <a:lnTo>
                    <a:pt x="19" y="455"/>
                  </a:lnTo>
                  <a:lnTo>
                    <a:pt x="592" y="581"/>
                  </a:lnTo>
                  <a:lnTo>
                    <a:pt x="41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2" name="Freeform 123"/>
            <p:cNvSpPr>
              <a:spLocks/>
            </p:cNvSpPr>
            <p:nvPr/>
          </p:nvSpPr>
          <p:spPr bwMode="auto">
            <a:xfrm>
              <a:off x="7939088" y="4763"/>
              <a:ext cx="131763" cy="117475"/>
            </a:xfrm>
            <a:custGeom>
              <a:avLst/>
              <a:gdLst>
                <a:gd name="T0" fmla="*/ 6 w 31"/>
                <a:gd name="T1" fmla="*/ 20 h 28"/>
                <a:gd name="T2" fmla="*/ 15 w 31"/>
                <a:gd name="T3" fmla="*/ 0 h 28"/>
                <a:gd name="T4" fmla="*/ 27 w 31"/>
                <a:gd name="T5" fmla="*/ 18 h 28"/>
                <a:gd name="T6" fmla="*/ 6 w 31"/>
                <a:gd name="T7" fmla="*/ 20 h 28"/>
              </a:gdLst>
              <a:ahLst/>
              <a:cxnLst>
                <a:cxn ang="0">
                  <a:pos x="T0" y="T1"/>
                </a:cxn>
                <a:cxn ang="0">
                  <a:pos x="T2" y="T3"/>
                </a:cxn>
                <a:cxn ang="0">
                  <a:pos x="T4" y="T5"/>
                </a:cxn>
                <a:cxn ang="0">
                  <a:pos x="T6" y="T7"/>
                </a:cxn>
              </a:cxnLst>
              <a:rect l="0" t="0" r="r" b="b"/>
              <a:pathLst>
                <a:path w="31" h="28">
                  <a:moveTo>
                    <a:pt x="6" y="20"/>
                  </a:moveTo>
                  <a:cubicBezTo>
                    <a:pt x="0" y="12"/>
                    <a:pt x="5" y="1"/>
                    <a:pt x="15" y="0"/>
                  </a:cubicBezTo>
                  <a:cubicBezTo>
                    <a:pt x="24" y="0"/>
                    <a:pt x="31" y="9"/>
                    <a:pt x="27" y="18"/>
                  </a:cubicBezTo>
                  <a:cubicBezTo>
                    <a:pt x="23" y="27"/>
                    <a:pt x="11" y="28"/>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3" name="Freeform 124"/>
            <p:cNvSpPr>
              <a:spLocks/>
            </p:cNvSpPr>
            <p:nvPr/>
          </p:nvSpPr>
          <p:spPr bwMode="auto">
            <a:xfrm>
              <a:off x="8231188" y="912813"/>
              <a:ext cx="131763" cy="119063"/>
            </a:xfrm>
            <a:custGeom>
              <a:avLst/>
              <a:gdLst>
                <a:gd name="T0" fmla="*/ 6 w 31"/>
                <a:gd name="T1" fmla="*/ 20 h 28"/>
                <a:gd name="T2" fmla="*/ 15 w 31"/>
                <a:gd name="T3" fmla="*/ 1 h 28"/>
                <a:gd name="T4" fmla="*/ 27 w 31"/>
                <a:gd name="T5" fmla="*/ 18 h 28"/>
                <a:gd name="T6" fmla="*/ 6 w 31"/>
                <a:gd name="T7" fmla="*/ 20 h 28"/>
              </a:gdLst>
              <a:ahLst/>
              <a:cxnLst>
                <a:cxn ang="0">
                  <a:pos x="T0" y="T1"/>
                </a:cxn>
                <a:cxn ang="0">
                  <a:pos x="T2" y="T3"/>
                </a:cxn>
                <a:cxn ang="0">
                  <a:pos x="T4" y="T5"/>
                </a:cxn>
                <a:cxn ang="0">
                  <a:pos x="T6" y="T7"/>
                </a:cxn>
              </a:cxnLst>
              <a:rect l="0" t="0" r="r" b="b"/>
              <a:pathLst>
                <a:path w="31" h="28">
                  <a:moveTo>
                    <a:pt x="6" y="20"/>
                  </a:moveTo>
                  <a:cubicBezTo>
                    <a:pt x="0" y="12"/>
                    <a:pt x="5" y="2"/>
                    <a:pt x="15" y="1"/>
                  </a:cubicBezTo>
                  <a:cubicBezTo>
                    <a:pt x="24" y="0"/>
                    <a:pt x="31" y="10"/>
                    <a:pt x="27" y="18"/>
                  </a:cubicBezTo>
                  <a:cubicBezTo>
                    <a:pt x="23" y="27"/>
                    <a:pt x="11" y="28"/>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4" name="Freeform 125"/>
            <p:cNvSpPr>
              <a:spLocks noEditPoints="1"/>
            </p:cNvSpPr>
            <p:nvPr/>
          </p:nvSpPr>
          <p:spPr bwMode="auto">
            <a:xfrm>
              <a:off x="8324850" y="68263"/>
              <a:ext cx="1587500" cy="1646238"/>
            </a:xfrm>
            <a:custGeom>
              <a:avLst/>
              <a:gdLst>
                <a:gd name="T0" fmla="*/ 0 w 1000"/>
                <a:gd name="T1" fmla="*/ 1037 h 1037"/>
                <a:gd name="T2" fmla="*/ 210 w 1000"/>
                <a:gd name="T3" fmla="*/ 0 h 1037"/>
                <a:gd name="T4" fmla="*/ 1000 w 1000"/>
                <a:gd name="T5" fmla="*/ 700 h 1037"/>
                <a:gd name="T6" fmla="*/ 0 w 1000"/>
                <a:gd name="T7" fmla="*/ 1037 h 1037"/>
                <a:gd name="T8" fmla="*/ 221 w 1000"/>
                <a:gd name="T9" fmla="*/ 34 h 1037"/>
                <a:gd name="T10" fmla="*/ 24 w 1000"/>
                <a:gd name="T11" fmla="*/ 1011 h 1037"/>
                <a:gd name="T12" fmla="*/ 965 w 1000"/>
                <a:gd name="T13" fmla="*/ 692 h 1037"/>
                <a:gd name="T14" fmla="*/ 221 w 1000"/>
                <a:gd name="T15" fmla="*/ 34 h 10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1037">
                  <a:moveTo>
                    <a:pt x="0" y="1037"/>
                  </a:moveTo>
                  <a:lnTo>
                    <a:pt x="210" y="0"/>
                  </a:lnTo>
                  <a:lnTo>
                    <a:pt x="1000" y="700"/>
                  </a:lnTo>
                  <a:lnTo>
                    <a:pt x="0" y="1037"/>
                  </a:lnTo>
                  <a:close/>
                  <a:moveTo>
                    <a:pt x="221" y="34"/>
                  </a:moveTo>
                  <a:lnTo>
                    <a:pt x="24" y="1011"/>
                  </a:lnTo>
                  <a:lnTo>
                    <a:pt x="965" y="692"/>
                  </a:lnTo>
                  <a:lnTo>
                    <a:pt x="22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5" name="Freeform 126"/>
            <p:cNvSpPr>
              <a:spLocks/>
            </p:cNvSpPr>
            <p:nvPr/>
          </p:nvSpPr>
          <p:spPr bwMode="auto">
            <a:xfrm>
              <a:off x="8548688" y="-20638"/>
              <a:ext cx="203200" cy="220663"/>
            </a:xfrm>
            <a:custGeom>
              <a:avLst/>
              <a:gdLst>
                <a:gd name="T0" fmla="*/ 17 w 48"/>
                <a:gd name="T1" fmla="*/ 46 h 52"/>
                <a:gd name="T2" fmla="*/ 13 w 48"/>
                <a:gd name="T3" fmla="*/ 10 h 52"/>
                <a:gd name="T4" fmla="*/ 46 w 48"/>
                <a:gd name="T5" fmla="*/ 24 h 52"/>
                <a:gd name="T6" fmla="*/ 17 w 48"/>
                <a:gd name="T7" fmla="*/ 46 h 52"/>
              </a:gdLst>
              <a:ahLst/>
              <a:cxnLst>
                <a:cxn ang="0">
                  <a:pos x="T0" y="T1"/>
                </a:cxn>
                <a:cxn ang="0">
                  <a:pos x="T2" y="T3"/>
                </a:cxn>
                <a:cxn ang="0">
                  <a:pos x="T4" y="T5"/>
                </a:cxn>
                <a:cxn ang="0">
                  <a:pos x="T6" y="T7"/>
                </a:cxn>
              </a:cxnLst>
              <a:rect l="0" t="0" r="r" b="b"/>
              <a:pathLst>
                <a:path w="48" h="52">
                  <a:moveTo>
                    <a:pt x="17" y="46"/>
                  </a:moveTo>
                  <a:cubicBezTo>
                    <a:pt x="2" y="39"/>
                    <a:pt x="0" y="19"/>
                    <a:pt x="13" y="10"/>
                  </a:cubicBezTo>
                  <a:cubicBezTo>
                    <a:pt x="26" y="0"/>
                    <a:pt x="45" y="8"/>
                    <a:pt x="46" y="24"/>
                  </a:cubicBezTo>
                  <a:cubicBezTo>
                    <a:pt x="48" y="41"/>
                    <a:pt x="32" y="52"/>
                    <a:pt x="1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6" name="Freeform 127"/>
            <p:cNvSpPr>
              <a:spLocks/>
            </p:cNvSpPr>
            <p:nvPr/>
          </p:nvSpPr>
          <p:spPr bwMode="auto">
            <a:xfrm>
              <a:off x="9764713" y="1049338"/>
              <a:ext cx="203200" cy="223838"/>
            </a:xfrm>
            <a:custGeom>
              <a:avLst/>
              <a:gdLst>
                <a:gd name="T0" fmla="*/ 17 w 48"/>
                <a:gd name="T1" fmla="*/ 46 h 53"/>
                <a:gd name="T2" fmla="*/ 13 w 48"/>
                <a:gd name="T3" fmla="*/ 10 h 53"/>
                <a:gd name="T4" fmla="*/ 47 w 48"/>
                <a:gd name="T5" fmla="*/ 25 h 53"/>
                <a:gd name="T6" fmla="*/ 17 w 48"/>
                <a:gd name="T7" fmla="*/ 46 h 53"/>
              </a:gdLst>
              <a:ahLst/>
              <a:cxnLst>
                <a:cxn ang="0">
                  <a:pos x="T0" y="T1"/>
                </a:cxn>
                <a:cxn ang="0">
                  <a:pos x="T2" y="T3"/>
                </a:cxn>
                <a:cxn ang="0">
                  <a:pos x="T4" y="T5"/>
                </a:cxn>
                <a:cxn ang="0">
                  <a:pos x="T6" y="T7"/>
                </a:cxn>
              </a:cxnLst>
              <a:rect l="0" t="0" r="r" b="b"/>
              <a:pathLst>
                <a:path w="48" h="53">
                  <a:moveTo>
                    <a:pt x="17" y="46"/>
                  </a:moveTo>
                  <a:cubicBezTo>
                    <a:pt x="3" y="39"/>
                    <a:pt x="0" y="19"/>
                    <a:pt x="13" y="10"/>
                  </a:cubicBezTo>
                  <a:cubicBezTo>
                    <a:pt x="27" y="0"/>
                    <a:pt x="45" y="9"/>
                    <a:pt x="47" y="25"/>
                  </a:cubicBezTo>
                  <a:cubicBezTo>
                    <a:pt x="48" y="41"/>
                    <a:pt x="32" y="53"/>
                    <a:pt x="1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7" name="Freeform 128"/>
            <p:cNvSpPr>
              <a:spLocks noEditPoints="1"/>
            </p:cNvSpPr>
            <p:nvPr/>
          </p:nvSpPr>
          <p:spPr bwMode="auto">
            <a:xfrm>
              <a:off x="4411663" y="2266950"/>
              <a:ext cx="1465263" cy="1665288"/>
            </a:xfrm>
            <a:custGeom>
              <a:avLst/>
              <a:gdLst>
                <a:gd name="T0" fmla="*/ 0 w 923"/>
                <a:gd name="T1" fmla="*/ 0 h 1049"/>
                <a:gd name="T2" fmla="*/ 923 w 923"/>
                <a:gd name="T3" fmla="*/ 495 h 1049"/>
                <a:gd name="T4" fmla="*/ 35 w 923"/>
                <a:gd name="T5" fmla="*/ 1049 h 1049"/>
                <a:gd name="T6" fmla="*/ 0 w 923"/>
                <a:gd name="T7" fmla="*/ 0 h 1049"/>
                <a:gd name="T8" fmla="*/ 888 w 923"/>
                <a:gd name="T9" fmla="*/ 495 h 1049"/>
                <a:gd name="T10" fmla="*/ 21 w 923"/>
                <a:gd name="T11" fmla="*/ 30 h 1049"/>
                <a:gd name="T12" fmla="*/ 53 w 923"/>
                <a:gd name="T13" fmla="*/ 1016 h 1049"/>
                <a:gd name="T14" fmla="*/ 888 w 923"/>
                <a:gd name="T15" fmla="*/ 495 h 10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3" h="1049">
                  <a:moveTo>
                    <a:pt x="0" y="0"/>
                  </a:moveTo>
                  <a:lnTo>
                    <a:pt x="923" y="495"/>
                  </a:lnTo>
                  <a:lnTo>
                    <a:pt x="35" y="1049"/>
                  </a:lnTo>
                  <a:lnTo>
                    <a:pt x="0" y="0"/>
                  </a:lnTo>
                  <a:close/>
                  <a:moveTo>
                    <a:pt x="888" y="495"/>
                  </a:moveTo>
                  <a:lnTo>
                    <a:pt x="21" y="30"/>
                  </a:lnTo>
                  <a:lnTo>
                    <a:pt x="53" y="1016"/>
                  </a:lnTo>
                  <a:lnTo>
                    <a:pt x="888" y="4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8" name="Freeform 129"/>
            <p:cNvSpPr>
              <a:spLocks/>
            </p:cNvSpPr>
            <p:nvPr/>
          </p:nvSpPr>
          <p:spPr bwMode="auto">
            <a:xfrm>
              <a:off x="5740400" y="2933700"/>
              <a:ext cx="220663" cy="207963"/>
            </a:xfrm>
            <a:custGeom>
              <a:avLst/>
              <a:gdLst>
                <a:gd name="T0" fmla="*/ 11 w 52"/>
                <a:gd name="T1" fmla="*/ 12 h 49"/>
                <a:gd name="T2" fmla="*/ 46 w 52"/>
                <a:gd name="T3" fmla="*/ 19 h 49"/>
                <a:gd name="T4" fmla="*/ 23 w 52"/>
                <a:gd name="T5" fmla="*/ 46 h 49"/>
                <a:gd name="T6" fmla="*/ 11 w 52"/>
                <a:gd name="T7" fmla="*/ 12 h 49"/>
              </a:gdLst>
              <a:ahLst/>
              <a:cxnLst>
                <a:cxn ang="0">
                  <a:pos x="T0" y="T1"/>
                </a:cxn>
                <a:cxn ang="0">
                  <a:pos x="T2" y="T3"/>
                </a:cxn>
                <a:cxn ang="0">
                  <a:pos x="T4" y="T5"/>
                </a:cxn>
                <a:cxn ang="0">
                  <a:pos x="T6" y="T7"/>
                </a:cxn>
              </a:cxnLst>
              <a:rect l="0" t="0" r="r" b="b"/>
              <a:pathLst>
                <a:path w="52" h="49">
                  <a:moveTo>
                    <a:pt x="11" y="12"/>
                  </a:moveTo>
                  <a:cubicBezTo>
                    <a:pt x="21" y="0"/>
                    <a:pt x="41" y="4"/>
                    <a:pt x="46" y="19"/>
                  </a:cubicBezTo>
                  <a:cubicBezTo>
                    <a:pt x="52" y="34"/>
                    <a:pt x="39" y="49"/>
                    <a:pt x="23" y="46"/>
                  </a:cubicBezTo>
                  <a:cubicBezTo>
                    <a:pt x="7" y="43"/>
                    <a:pt x="0" y="24"/>
                    <a:pt x="1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89" name="Freeform 130"/>
            <p:cNvSpPr>
              <a:spLocks/>
            </p:cNvSpPr>
            <p:nvPr/>
          </p:nvSpPr>
          <p:spPr bwMode="auto">
            <a:xfrm>
              <a:off x="4386263" y="3787775"/>
              <a:ext cx="215900" cy="207963"/>
            </a:xfrm>
            <a:custGeom>
              <a:avLst/>
              <a:gdLst>
                <a:gd name="T0" fmla="*/ 10 w 51"/>
                <a:gd name="T1" fmla="*/ 12 h 49"/>
                <a:gd name="T2" fmla="*/ 46 w 51"/>
                <a:gd name="T3" fmla="*/ 19 h 49"/>
                <a:gd name="T4" fmla="*/ 22 w 51"/>
                <a:gd name="T5" fmla="*/ 46 h 49"/>
                <a:gd name="T6" fmla="*/ 10 w 51"/>
                <a:gd name="T7" fmla="*/ 12 h 49"/>
              </a:gdLst>
              <a:ahLst/>
              <a:cxnLst>
                <a:cxn ang="0">
                  <a:pos x="T0" y="T1"/>
                </a:cxn>
                <a:cxn ang="0">
                  <a:pos x="T2" y="T3"/>
                </a:cxn>
                <a:cxn ang="0">
                  <a:pos x="T4" y="T5"/>
                </a:cxn>
                <a:cxn ang="0">
                  <a:pos x="T6" y="T7"/>
                </a:cxn>
              </a:cxnLst>
              <a:rect l="0" t="0" r="r" b="b"/>
              <a:pathLst>
                <a:path w="51" h="49">
                  <a:moveTo>
                    <a:pt x="10" y="12"/>
                  </a:moveTo>
                  <a:cubicBezTo>
                    <a:pt x="21" y="0"/>
                    <a:pt x="40" y="4"/>
                    <a:pt x="46" y="19"/>
                  </a:cubicBezTo>
                  <a:cubicBezTo>
                    <a:pt x="51" y="34"/>
                    <a:pt x="38" y="49"/>
                    <a:pt x="22" y="46"/>
                  </a:cubicBezTo>
                  <a:cubicBezTo>
                    <a:pt x="6" y="43"/>
                    <a:pt x="0" y="24"/>
                    <a:pt x="1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0" name="Freeform 131"/>
            <p:cNvSpPr>
              <a:spLocks noEditPoints="1"/>
            </p:cNvSpPr>
            <p:nvPr/>
          </p:nvSpPr>
          <p:spPr bwMode="auto">
            <a:xfrm>
              <a:off x="1430338" y="1320800"/>
              <a:ext cx="431800" cy="428625"/>
            </a:xfrm>
            <a:custGeom>
              <a:avLst/>
              <a:gdLst>
                <a:gd name="T0" fmla="*/ 272 w 272"/>
                <a:gd name="T1" fmla="*/ 69 h 270"/>
                <a:gd name="T2" fmla="*/ 75 w 272"/>
                <a:gd name="T3" fmla="*/ 270 h 270"/>
                <a:gd name="T4" fmla="*/ 0 w 272"/>
                <a:gd name="T5" fmla="*/ 0 h 270"/>
                <a:gd name="T6" fmla="*/ 272 w 272"/>
                <a:gd name="T7" fmla="*/ 69 h 270"/>
                <a:gd name="T8" fmla="*/ 77 w 272"/>
                <a:gd name="T9" fmla="*/ 262 h 270"/>
                <a:gd name="T10" fmla="*/ 261 w 272"/>
                <a:gd name="T11" fmla="*/ 72 h 270"/>
                <a:gd name="T12" fmla="*/ 5 w 272"/>
                <a:gd name="T13" fmla="*/ 5 h 270"/>
                <a:gd name="T14" fmla="*/ 77 w 272"/>
                <a:gd name="T15" fmla="*/ 262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70">
                  <a:moveTo>
                    <a:pt x="272" y="69"/>
                  </a:moveTo>
                  <a:lnTo>
                    <a:pt x="75" y="270"/>
                  </a:lnTo>
                  <a:lnTo>
                    <a:pt x="0" y="0"/>
                  </a:lnTo>
                  <a:lnTo>
                    <a:pt x="272" y="69"/>
                  </a:lnTo>
                  <a:close/>
                  <a:moveTo>
                    <a:pt x="77" y="262"/>
                  </a:moveTo>
                  <a:lnTo>
                    <a:pt x="261" y="72"/>
                  </a:lnTo>
                  <a:lnTo>
                    <a:pt x="5" y="5"/>
                  </a:lnTo>
                  <a:lnTo>
                    <a:pt x="77"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1" name="Freeform 132"/>
            <p:cNvSpPr>
              <a:spLocks/>
            </p:cNvSpPr>
            <p:nvPr/>
          </p:nvSpPr>
          <p:spPr bwMode="auto">
            <a:xfrm>
              <a:off x="1524000" y="1714500"/>
              <a:ext cx="58738" cy="55563"/>
            </a:xfrm>
            <a:custGeom>
              <a:avLst/>
              <a:gdLst>
                <a:gd name="T0" fmla="*/ 12 w 14"/>
                <a:gd name="T1" fmla="*/ 4 h 13"/>
                <a:gd name="T2" fmla="*/ 7 w 14"/>
                <a:gd name="T3" fmla="*/ 13 h 13"/>
                <a:gd name="T4" fmla="*/ 2 w 14"/>
                <a:gd name="T5" fmla="*/ 4 h 13"/>
                <a:gd name="T6" fmla="*/ 12 w 14"/>
                <a:gd name="T7" fmla="*/ 4 h 13"/>
              </a:gdLst>
              <a:ahLst/>
              <a:cxnLst>
                <a:cxn ang="0">
                  <a:pos x="T0" y="T1"/>
                </a:cxn>
                <a:cxn ang="0">
                  <a:pos x="T2" y="T3"/>
                </a:cxn>
                <a:cxn ang="0">
                  <a:pos x="T4" y="T5"/>
                </a:cxn>
                <a:cxn ang="0">
                  <a:pos x="T6" y="T7"/>
                </a:cxn>
              </a:cxnLst>
              <a:rect l="0" t="0" r="r" b="b"/>
              <a:pathLst>
                <a:path w="14" h="13">
                  <a:moveTo>
                    <a:pt x="12" y="4"/>
                  </a:moveTo>
                  <a:cubicBezTo>
                    <a:pt x="14" y="8"/>
                    <a:pt x="12" y="12"/>
                    <a:pt x="7" y="13"/>
                  </a:cubicBezTo>
                  <a:cubicBezTo>
                    <a:pt x="3" y="13"/>
                    <a:pt x="0" y="8"/>
                    <a:pt x="2" y="4"/>
                  </a:cubicBezTo>
                  <a:cubicBezTo>
                    <a:pt x="4" y="1"/>
                    <a:pt x="9" y="0"/>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2" name="Freeform 133"/>
            <p:cNvSpPr>
              <a:spLocks/>
            </p:cNvSpPr>
            <p:nvPr/>
          </p:nvSpPr>
          <p:spPr bwMode="auto">
            <a:xfrm>
              <a:off x="1404938" y="1298575"/>
              <a:ext cx="58738" cy="55563"/>
            </a:xfrm>
            <a:custGeom>
              <a:avLst/>
              <a:gdLst>
                <a:gd name="T0" fmla="*/ 12 w 14"/>
                <a:gd name="T1" fmla="*/ 4 h 13"/>
                <a:gd name="T2" fmla="*/ 7 w 14"/>
                <a:gd name="T3" fmla="*/ 13 h 13"/>
                <a:gd name="T4" fmla="*/ 2 w 14"/>
                <a:gd name="T5" fmla="*/ 5 h 13"/>
                <a:gd name="T6" fmla="*/ 12 w 14"/>
                <a:gd name="T7" fmla="*/ 4 h 13"/>
              </a:gdLst>
              <a:ahLst/>
              <a:cxnLst>
                <a:cxn ang="0">
                  <a:pos x="T0" y="T1"/>
                </a:cxn>
                <a:cxn ang="0">
                  <a:pos x="T2" y="T3"/>
                </a:cxn>
                <a:cxn ang="0">
                  <a:pos x="T4" y="T5"/>
                </a:cxn>
                <a:cxn ang="0">
                  <a:pos x="T6" y="T7"/>
                </a:cxn>
              </a:cxnLst>
              <a:rect l="0" t="0" r="r" b="b"/>
              <a:pathLst>
                <a:path w="14" h="13">
                  <a:moveTo>
                    <a:pt x="12" y="4"/>
                  </a:moveTo>
                  <a:cubicBezTo>
                    <a:pt x="14" y="8"/>
                    <a:pt x="12" y="12"/>
                    <a:pt x="7" y="13"/>
                  </a:cubicBezTo>
                  <a:cubicBezTo>
                    <a:pt x="3" y="13"/>
                    <a:pt x="0" y="8"/>
                    <a:pt x="2" y="5"/>
                  </a:cubicBezTo>
                  <a:cubicBezTo>
                    <a:pt x="4" y="1"/>
                    <a:pt x="9" y="0"/>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3" name="Freeform 134"/>
            <p:cNvSpPr>
              <a:spLocks noEditPoints="1"/>
            </p:cNvSpPr>
            <p:nvPr/>
          </p:nvSpPr>
          <p:spPr bwMode="auto">
            <a:xfrm>
              <a:off x="4378325" y="2198688"/>
              <a:ext cx="1790700" cy="1800225"/>
            </a:xfrm>
            <a:custGeom>
              <a:avLst/>
              <a:gdLst>
                <a:gd name="T0" fmla="*/ 0 w 1128"/>
                <a:gd name="T1" fmla="*/ 824 h 1134"/>
                <a:gd name="T2" fmla="*/ 832 w 1128"/>
                <a:gd name="T3" fmla="*/ 0 h 1134"/>
                <a:gd name="T4" fmla="*/ 1128 w 1128"/>
                <a:gd name="T5" fmla="*/ 1134 h 1134"/>
                <a:gd name="T6" fmla="*/ 0 w 1128"/>
                <a:gd name="T7" fmla="*/ 824 h 1134"/>
                <a:gd name="T8" fmla="*/ 821 w 1128"/>
                <a:gd name="T9" fmla="*/ 40 h 1134"/>
                <a:gd name="T10" fmla="*/ 40 w 1128"/>
                <a:gd name="T11" fmla="*/ 813 h 1134"/>
                <a:gd name="T12" fmla="*/ 1099 w 1128"/>
                <a:gd name="T13" fmla="*/ 1105 h 1134"/>
                <a:gd name="T14" fmla="*/ 821 w 1128"/>
                <a:gd name="T15" fmla="*/ 40 h 1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1134">
                  <a:moveTo>
                    <a:pt x="0" y="824"/>
                  </a:moveTo>
                  <a:lnTo>
                    <a:pt x="832" y="0"/>
                  </a:lnTo>
                  <a:lnTo>
                    <a:pt x="1128" y="1134"/>
                  </a:lnTo>
                  <a:lnTo>
                    <a:pt x="0" y="824"/>
                  </a:lnTo>
                  <a:close/>
                  <a:moveTo>
                    <a:pt x="821" y="40"/>
                  </a:moveTo>
                  <a:lnTo>
                    <a:pt x="40" y="813"/>
                  </a:lnTo>
                  <a:lnTo>
                    <a:pt x="1099" y="1105"/>
                  </a:lnTo>
                  <a:lnTo>
                    <a:pt x="821"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4" name="Freeform 135"/>
            <p:cNvSpPr>
              <a:spLocks/>
            </p:cNvSpPr>
            <p:nvPr/>
          </p:nvSpPr>
          <p:spPr bwMode="auto">
            <a:xfrm>
              <a:off x="5559425" y="2122488"/>
              <a:ext cx="244475" cy="217488"/>
            </a:xfrm>
            <a:custGeom>
              <a:avLst/>
              <a:gdLst>
                <a:gd name="T0" fmla="*/ 9 w 58"/>
                <a:gd name="T1" fmla="*/ 36 h 51"/>
                <a:gd name="T2" fmla="*/ 28 w 58"/>
                <a:gd name="T3" fmla="*/ 1 h 51"/>
                <a:gd name="T4" fmla="*/ 49 w 58"/>
                <a:gd name="T5" fmla="*/ 35 h 51"/>
                <a:gd name="T6" fmla="*/ 9 w 58"/>
                <a:gd name="T7" fmla="*/ 36 h 51"/>
              </a:gdLst>
              <a:ahLst/>
              <a:cxnLst>
                <a:cxn ang="0">
                  <a:pos x="T0" y="T1"/>
                </a:cxn>
                <a:cxn ang="0">
                  <a:pos x="T2" y="T3"/>
                </a:cxn>
                <a:cxn ang="0">
                  <a:pos x="T4" y="T5"/>
                </a:cxn>
                <a:cxn ang="0">
                  <a:pos x="T6" y="T7"/>
                </a:cxn>
              </a:cxnLst>
              <a:rect l="0" t="0" r="r" b="b"/>
              <a:pathLst>
                <a:path w="58" h="51">
                  <a:moveTo>
                    <a:pt x="9" y="36"/>
                  </a:moveTo>
                  <a:cubicBezTo>
                    <a:pt x="0" y="21"/>
                    <a:pt x="10" y="1"/>
                    <a:pt x="28" y="1"/>
                  </a:cubicBezTo>
                  <a:cubicBezTo>
                    <a:pt x="46" y="0"/>
                    <a:pt x="58" y="19"/>
                    <a:pt x="49" y="35"/>
                  </a:cubicBezTo>
                  <a:cubicBezTo>
                    <a:pt x="41" y="51"/>
                    <a:pt x="19" y="51"/>
                    <a:pt x="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5" name="Freeform 136"/>
            <p:cNvSpPr>
              <a:spLocks/>
            </p:cNvSpPr>
            <p:nvPr/>
          </p:nvSpPr>
          <p:spPr bwMode="auto">
            <a:xfrm>
              <a:off x="6016625" y="3859213"/>
              <a:ext cx="246063" cy="217488"/>
            </a:xfrm>
            <a:custGeom>
              <a:avLst/>
              <a:gdLst>
                <a:gd name="T0" fmla="*/ 10 w 58"/>
                <a:gd name="T1" fmla="*/ 36 h 51"/>
                <a:gd name="T2" fmla="*/ 28 w 58"/>
                <a:gd name="T3" fmla="*/ 0 h 51"/>
                <a:gd name="T4" fmla="*/ 50 w 58"/>
                <a:gd name="T5" fmla="*/ 34 h 51"/>
                <a:gd name="T6" fmla="*/ 10 w 58"/>
                <a:gd name="T7" fmla="*/ 36 h 51"/>
              </a:gdLst>
              <a:ahLst/>
              <a:cxnLst>
                <a:cxn ang="0">
                  <a:pos x="T0" y="T1"/>
                </a:cxn>
                <a:cxn ang="0">
                  <a:pos x="T2" y="T3"/>
                </a:cxn>
                <a:cxn ang="0">
                  <a:pos x="T4" y="T5"/>
                </a:cxn>
                <a:cxn ang="0">
                  <a:pos x="T6" y="T7"/>
                </a:cxn>
              </a:cxnLst>
              <a:rect l="0" t="0" r="r" b="b"/>
              <a:pathLst>
                <a:path w="58" h="51">
                  <a:moveTo>
                    <a:pt x="10" y="36"/>
                  </a:moveTo>
                  <a:cubicBezTo>
                    <a:pt x="0" y="21"/>
                    <a:pt x="11" y="1"/>
                    <a:pt x="28" y="0"/>
                  </a:cubicBezTo>
                  <a:cubicBezTo>
                    <a:pt x="46" y="0"/>
                    <a:pt x="58" y="18"/>
                    <a:pt x="50" y="34"/>
                  </a:cubicBezTo>
                  <a:cubicBezTo>
                    <a:pt x="42" y="50"/>
                    <a:pt x="19" y="51"/>
                    <a:pt x="1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6" name="Freeform 137"/>
            <p:cNvSpPr>
              <a:spLocks noEditPoints="1"/>
            </p:cNvSpPr>
            <p:nvPr/>
          </p:nvSpPr>
          <p:spPr bwMode="auto">
            <a:xfrm>
              <a:off x="3124200" y="1035050"/>
              <a:ext cx="528638" cy="476250"/>
            </a:xfrm>
            <a:custGeom>
              <a:avLst/>
              <a:gdLst>
                <a:gd name="T0" fmla="*/ 0 w 333"/>
                <a:gd name="T1" fmla="*/ 0 h 300"/>
                <a:gd name="T2" fmla="*/ 333 w 333"/>
                <a:gd name="T3" fmla="*/ 22 h 300"/>
                <a:gd name="T4" fmla="*/ 149 w 333"/>
                <a:gd name="T5" fmla="*/ 300 h 300"/>
                <a:gd name="T6" fmla="*/ 0 w 333"/>
                <a:gd name="T7" fmla="*/ 0 h 300"/>
                <a:gd name="T8" fmla="*/ 323 w 333"/>
                <a:gd name="T9" fmla="*/ 27 h 300"/>
                <a:gd name="T10" fmla="*/ 11 w 333"/>
                <a:gd name="T11" fmla="*/ 9 h 300"/>
                <a:gd name="T12" fmla="*/ 149 w 333"/>
                <a:gd name="T13" fmla="*/ 287 h 300"/>
                <a:gd name="T14" fmla="*/ 323 w 333"/>
                <a:gd name="T15" fmla="*/ 27 h 3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300">
                  <a:moveTo>
                    <a:pt x="0" y="0"/>
                  </a:moveTo>
                  <a:lnTo>
                    <a:pt x="333" y="22"/>
                  </a:lnTo>
                  <a:lnTo>
                    <a:pt x="149" y="300"/>
                  </a:lnTo>
                  <a:lnTo>
                    <a:pt x="0" y="0"/>
                  </a:lnTo>
                  <a:close/>
                  <a:moveTo>
                    <a:pt x="323" y="27"/>
                  </a:moveTo>
                  <a:lnTo>
                    <a:pt x="11" y="9"/>
                  </a:lnTo>
                  <a:lnTo>
                    <a:pt x="149" y="287"/>
                  </a:lnTo>
                  <a:lnTo>
                    <a:pt x="323"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7" name="Freeform 138"/>
            <p:cNvSpPr>
              <a:spLocks/>
            </p:cNvSpPr>
            <p:nvPr/>
          </p:nvSpPr>
          <p:spPr bwMode="auto">
            <a:xfrm>
              <a:off x="3611563" y="1035050"/>
              <a:ext cx="66675" cy="68263"/>
            </a:xfrm>
            <a:custGeom>
              <a:avLst/>
              <a:gdLst>
                <a:gd name="T0" fmla="*/ 1 w 16"/>
                <a:gd name="T1" fmla="*/ 6 h 16"/>
                <a:gd name="T2" fmla="*/ 12 w 16"/>
                <a:gd name="T3" fmla="*/ 3 h 16"/>
                <a:gd name="T4" fmla="*/ 9 w 16"/>
                <a:gd name="T5" fmla="*/ 14 h 16"/>
                <a:gd name="T6" fmla="*/ 1 w 16"/>
                <a:gd name="T7" fmla="*/ 6 h 16"/>
              </a:gdLst>
              <a:ahLst/>
              <a:cxnLst>
                <a:cxn ang="0">
                  <a:pos x="T0" y="T1"/>
                </a:cxn>
                <a:cxn ang="0">
                  <a:pos x="T2" y="T3"/>
                </a:cxn>
                <a:cxn ang="0">
                  <a:pos x="T4" y="T5"/>
                </a:cxn>
                <a:cxn ang="0">
                  <a:pos x="T6" y="T7"/>
                </a:cxn>
              </a:cxnLst>
              <a:rect l="0" t="0" r="r" b="b"/>
              <a:pathLst>
                <a:path w="16" h="16">
                  <a:moveTo>
                    <a:pt x="1" y="6"/>
                  </a:moveTo>
                  <a:cubicBezTo>
                    <a:pt x="3" y="1"/>
                    <a:pt x="9" y="0"/>
                    <a:pt x="12" y="3"/>
                  </a:cubicBezTo>
                  <a:cubicBezTo>
                    <a:pt x="16" y="7"/>
                    <a:pt x="14" y="13"/>
                    <a:pt x="9" y="14"/>
                  </a:cubicBezTo>
                  <a:cubicBezTo>
                    <a:pt x="4" y="16"/>
                    <a:pt x="0" y="11"/>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8" name="Freeform 139"/>
            <p:cNvSpPr>
              <a:spLocks/>
            </p:cNvSpPr>
            <p:nvPr/>
          </p:nvSpPr>
          <p:spPr bwMode="auto">
            <a:xfrm>
              <a:off x="3332163" y="1460500"/>
              <a:ext cx="66675" cy="68263"/>
            </a:xfrm>
            <a:custGeom>
              <a:avLst/>
              <a:gdLst>
                <a:gd name="T0" fmla="*/ 2 w 16"/>
                <a:gd name="T1" fmla="*/ 7 h 16"/>
                <a:gd name="T2" fmla="*/ 13 w 16"/>
                <a:gd name="T3" fmla="*/ 4 h 16"/>
                <a:gd name="T4" fmla="*/ 9 w 16"/>
                <a:gd name="T5" fmla="*/ 15 h 16"/>
                <a:gd name="T6" fmla="*/ 2 w 16"/>
                <a:gd name="T7" fmla="*/ 7 h 16"/>
              </a:gdLst>
              <a:ahLst/>
              <a:cxnLst>
                <a:cxn ang="0">
                  <a:pos x="T0" y="T1"/>
                </a:cxn>
                <a:cxn ang="0">
                  <a:pos x="T2" y="T3"/>
                </a:cxn>
                <a:cxn ang="0">
                  <a:pos x="T4" y="T5"/>
                </a:cxn>
                <a:cxn ang="0">
                  <a:pos x="T6" y="T7"/>
                </a:cxn>
              </a:cxnLst>
              <a:rect l="0" t="0" r="r" b="b"/>
              <a:pathLst>
                <a:path w="16" h="16">
                  <a:moveTo>
                    <a:pt x="2" y="7"/>
                  </a:moveTo>
                  <a:cubicBezTo>
                    <a:pt x="3" y="2"/>
                    <a:pt x="9" y="0"/>
                    <a:pt x="13" y="4"/>
                  </a:cubicBezTo>
                  <a:cubicBezTo>
                    <a:pt x="16" y="7"/>
                    <a:pt x="14" y="14"/>
                    <a:pt x="9" y="15"/>
                  </a:cubicBezTo>
                  <a:cubicBezTo>
                    <a:pt x="5" y="16"/>
                    <a:pt x="0" y="11"/>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99" name="Freeform 140"/>
            <p:cNvSpPr>
              <a:spLocks noEditPoints="1"/>
            </p:cNvSpPr>
            <p:nvPr/>
          </p:nvSpPr>
          <p:spPr bwMode="auto">
            <a:xfrm>
              <a:off x="6118225" y="2708275"/>
              <a:ext cx="1638300" cy="1579563"/>
            </a:xfrm>
            <a:custGeom>
              <a:avLst/>
              <a:gdLst>
                <a:gd name="T0" fmla="*/ 1032 w 1032"/>
                <a:gd name="T1" fmla="*/ 196 h 995"/>
                <a:gd name="T2" fmla="*/ 347 w 1032"/>
                <a:gd name="T3" fmla="*/ 995 h 995"/>
                <a:gd name="T4" fmla="*/ 0 w 1032"/>
                <a:gd name="T5" fmla="*/ 0 h 995"/>
                <a:gd name="T6" fmla="*/ 1032 w 1032"/>
                <a:gd name="T7" fmla="*/ 196 h 995"/>
                <a:gd name="T8" fmla="*/ 355 w 1032"/>
                <a:gd name="T9" fmla="*/ 958 h 995"/>
                <a:gd name="T10" fmla="*/ 998 w 1032"/>
                <a:gd name="T11" fmla="*/ 206 h 995"/>
                <a:gd name="T12" fmla="*/ 27 w 1032"/>
                <a:gd name="T13" fmla="*/ 24 h 995"/>
                <a:gd name="T14" fmla="*/ 355 w 1032"/>
                <a:gd name="T15" fmla="*/ 958 h 9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2" h="995">
                  <a:moveTo>
                    <a:pt x="1032" y="196"/>
                  </a:moveTo>
                  <a:lnTo>
                    <a:pt x="347" y="995"/>
                  </a:lnTo>
                  <a:lnTo>
                    <a:pt x="0" y="0"/>
                  </a:lnTo>
                  <a:lnTo>
                    <a:pt x="1032" y="196"/>
                  </a:lnTo>
                  <a:close/>
                  <a:moveTo>
                    <a:pt x="355" y="958"/>
                  </a:moveTo>
                  <a:lnTo>
                    <a:pt x="998" y="206"/>
                  </a:lnTo>
                  <a:lnTo>
                    <a:pt x="27" y="24"/>
                  </a:lnTo>
                  <a:lnTo>
                    <a:pt x="355" y="9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0" name="Freeform 141"/>
            <p:cNvSpPr>
              <a:spLocks/>
            </p:cNvSpPr>
            <p:nvPr/>
          </p:nvSpPr>
          <p:spPr bwMode="auto">
            <a:xfrm>
              <a:off x="6575425" y="4156075"/>
              <a:ext cx="220663" cy="204788"/>
            </a:xfrm>
            <a:custGeom>
              <a:avLst/>
              <a:gdLst>
                <a:gd name="T0" fmla="*/ 42 w 52"/>
                <a:gd name="T1" fmla="*/ 13 h 48"/>
                <a:gd name="T2" fmla="*/ 28 w 52"/>
                <a:gd name="T3" fmla="*/ 46 h 48"/>
                <a:gd name="T4" fmla="*/ 6 w 52"/>
                <a:gd name="T5" fmla="*/ 17 h 48"/>
                <a:gd name="T6" fmla="*/ 42 w 52"/>
                <a:gd name="T7" fmla="*/ 13 h 48"/>
              </a:gdLst>
              <a:ahLst/>
              <a:cxnLst>
                <a:cxn ang="0">
                  <a:pos x="T0" y="T1"/>
                </a:cxn>
                <a:cxn ang="0">
                  <a:pos x="T2" y="T3"/>
                </a:cxn>
                <a:cxn ang="0">
                  <a:pos x="T4" y="T5"/>
                </a:cxn>
                <a:cxn ang="0">
                  <a:pos x="T6" y="T7"/>
                </a:cxn>
              </a:cxnLst>
              <a:rect l="0" t="0" r="r" b="b"/>
              <a:pathLst>
                <a:path w="52" h="48">
                  <a:moveTo>
                    <a:pt x="42" y="13"/>
                  </a:moveTo>
                  <a:cubicBezTo>
                    <a:pt x="52" y="26"/>
                    <a:pt x="44" y="44"/>
                    <a:pt x="28" y="46"/>
                  </a:cubicBezTo>
                  <a:cubicBezTo>
                    <a:pt x="12" y="48"/>
                    <a:pt x="0" y="32"/>
                    <a:pt x="6" y="17"/>
                  </a:cubicBezTo>
                  <a:cubicBezTo>
                    <a:pt x="13" y="2"/>
                    <a:pt x="33" y="0"/>
                    <a:pt x="4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1" name="Freeform 142"/>
            <p:cNvSpPr>
              <a:spLocks/>
            </p:cNvSpPr>
            <p:nvPr/>
          </p:nvSpPr>
          <p:spPr bwMode="auto">
            <a:xfrm>
              <a:off x="6037263" y="2636838"/>
              <a:ext cx="220663" cy="203200"/>
            </a:xfrm>
            <a:custGeom>
              <a:avLst/>
              <a:gdLst>
                <a:gd name="T0" fmla="*/ 42 w 52"/>
                <a:gd name="T1" fmla="*/ 12 h 48"/>
                <a:gd name="T2" fmla="*/ 28 w 52"/>
                <a:gd name="T3" fmla="*/ 46 h 48"/>
                <a:gd name="T4" fmla="*/ 6 w 52"/>
                <a:gd name="T5" fmla="*/ 17 h 48"/>
                <a:gd name="T6" fmla="*/ 42 w 52"/>
                <a:gd name="T7" fmla="*/ 12 h 48"/>
              </a:gdLst>
              <a:ahLst/>
              <a:cxnLst>
                <a:cxn ang="0">
                  <a:pos x="T0" y="T1"/>
                </a:cxn>
                <a:cxn ang="0">
                  <a:pos x="T2" y="T3"/>
                </a:cxn>
                <a:cxn ang="0">
                  <a:pos x="T4" y="T5"/>
                </a:cxn>
                <a:cxn ang="0">
                  <a:pos x="T6" y="T7"/>
                </a:cxn>
              </a:cxnLst>
              <a:rect l="0" t="0" r="r" b="b"/>
              <a:pathLst>
                <a:path w="52" h="48">
                  <a:moveTo>
                    <a:pt x="42" y="12"/>
                  </a:moveTo>
                  <a:cubicBezTo>
                    <a:pt x="52" y="25"/>
                    <a:pt x="44" y="44"/>
                    <a:pt x="28" y="46"/>
                  </a:cubicBezTo>
                  <a:cubicBezTo>
                    <a:pt x="12" y="48"/>
                    <a:pt x="0" y="32"/>
                    <a:pt x="6" y="17"/>
                  </a:cubicBezTo>
                  <a:cubicBezTo>
                    <a:pt x="12" y="2"/>
                    <a:pt x="32" y="0"/>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2" name="Freeform 143"/>
            <p:cNvSpPr>
              <a:spLocks noEditPoints="1"/>
            </p:cNvSpPr>
            <p:nvPr/>
          </p:nvSpPr>
          <p:spPr bwMode="auto">
            <a:xfrm>
              <a:off x="2124075" y="1757363"/>
              <a:ext cx="1808163" cy="1779588"/>
            </a:xfrm>
            <a:custGeom>
              <a:avLst/>
              <a:gdLst>
                <a:gd name="T0" fmla="*/ 798 w 1139"/>
                <a:gd name="T1" fmla="*/ 0 h 1121"/>
                <a:gd name="T2" fmla="*/ 1139 w 1139"/>
                <a:gd name="T3" fmla="*/ 1121 h 1121"/>
                <a:gd name="T4" fmla="*/ 0 w 1139"/>
                <a:gd name="T5" fmla="*/ 856 h 1121"/>
                <a:gd name="T6" fmla="*/ 798 w 1139"/>
                <a:gd name="T7" fmla="*/ 0 h 1121"/>
                <a:gd name="T8" fmla="*/ 1110 w 1139"/>
                <a:gd name="T9" fmla="*/ 1094 h 1121"/>
                <a:gd name="T10" fmla="*/ 790 w 1139"/>
                <a:gd name="T11" fmla="*/ 38 h 1121"/>
                <a:gd name="T12" fmla="*/ 38 w 1139"/>
                <a:gd name="T13" fmla="*/ 843 h 1121"/>
                <a:gd name="T14" fmla="*/ 1110 w 1139"/>
                <a:gd name="T15" fmla="*/ 1094 h 1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9" h="1121">
                  <a:moveTo>
                    <a:pt x="798" y="0"/>
                  </a:moveTo>
                  <a:lnTo>
                    <a:pt x="1139" y="1121"/>
                  </a:lnTo>
                  <a:lnTo>
                    <a:pt x="0" y="856"/>
                  </a:lnTo>
                  <a:lnTo>
                    <a:pt x="798" y="0"/>
                  </a:lnTo>
                  <a:close/>
                  <a:moveTo>
                    <a:pt x="1110" y="1094"/>
                  </a:moveTo>
                  <a:lnTo>
                    <a:pt x="790" y="38"/>
                  </a:lnTo>
                  <a:lnTo>
                    <a:pt x="38" y="843"/>
                  </a:lnTo>
                  <a:lnTo>
                    <a:pt x="1110" y="10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3" name="Freeform 144"/>
            <p:cNvSpPr>
              <a:spLocks/>
            </p:cNvSpPr>
            <p:nvPr/>
          </p:nvSpPr>
          <p:spPr bwMode="auto">
            <a:xfrm>
              <a:off x="3792538" y="3405188"/>
              <a:ext cx="250825" cy="225425"/>
            </a:xfrm>
            <a:custGeom>
              <a:avLst/>
              <a:gdLst>
                <a:gd name="T0" fmla="*/ 28 w 59"/>
                <a:gd name="T1" fmla="*/ 2 h 53"/>
                <a:gd name="T2" fmla="*/ 51 w 59"/>
                <a:gd name="T3" fmla="*/ 35 h 53"/>
                <a:gd name="T4" fmla="*/ 11 w 59"/>
                <a:gd name="T5" fmla="*/ 38 h 53"/>
                <a:gd name="T6" fmla="*/ 28 w 59"/>
                <a:gd name="T7" fmla="*/ 2 h 53"/>
              </a:gdLst>
              <a:ahLst/>
              <a:cxnLst>
                <a:cxn ang="0">
                  <a:pos x="T0" y="T1"/>
                </a:cxn>
                <a:cxn ang="0">
                  <a:pos x="T2" y="T3"/>
                </a:cxn>
                <a:cxn ang="0">
                  <a:pos x="T4" y="T5"/>
                </a:cxn>
                <a:cxn ang="0">
                  <a:pos x="T6" y="T7"/>
                </a:cxn>
              </a:cxnLst>
              <a:rect l="0" t="0" r="r" b="b"/>
              <a:pathLst>
                <a:path w="59" h="53">
                  <a:moveTo>
                    <a:pt x="28" y="2"/>
                  </a:moveTo>
                  <a:cubicBezTo>
                    <a:pt x="46" y="0"/>
                    <a:pt x="59" y="19"/>
                    <a:pt x="51" y="35"/>
                  </a:cubicBezTo>
                  <a:cubicBezTo>
                    <a:pt x="43" y="51"/>
                    <a:pt x="21" y="53"/>
                    <a:pt x="11" y="38"/>
                  </a:cubicBezTo>
                  <a:cubicBezTo>
                    <a:pt x="0" y="23"/>
                    <a:pt x="10" y="3"/>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4" name="Freeform 145"/>
            <p:cNvSpPr>
              <a:spLocks/>
            </p:cNvSpPr>
            <p:nvPr/>
          </p:nvSpPr>
          <p:spPr bwMode="auto">
            <a:xfrm>
              <a:off x="2047875" y="3006725"/>
              <a:ext cx="246063" cy="223838"/>
            </a:xfrm>
            <a:custGeom>
              <a:avLst/>
              <a:gdLst>
                <a:gd name="T0" fmla="*/ 28 w 58"/>
                <a:gd name="T1" fmla="*/ 2 h 53"/>
                <a:gd name="T2" fmla="*/ 50 w 58"/>
                <a:gd name="T3" fmla="*/ 35 h 53"/>
                <a:gd name="T4" fmla="*/ 10 w 58"/>
                <a:gd name="T5" fmla="*/ 38 h 53"/>
                <a:gd name="T6" fmla="*/ 28 w 58"/>
                <a:gd name="T7" fmla="*/ 2 h 53"/>
              </a:gdLst>
              <a:ahLst/>
              <a:cxnLst>
                <a:cxn ang="0">
                  <a:pos x="T0" y="T1"/>
                </a:cxn>
                <a:cxn ang="0">
                  <a:pos x="T2" y="T3"/>
                </a:cxn>
                <a:cxn ang="0">
                  <a:pos x="T4" y="T5"/>
                </a:cxn>
                <a:cxn ang="0">
                  <a:pos x="T6" y="T7"/>
                </a:cxn>
              </a:cxnLst>
              <a:rect l="0" t="0" r="r" b="b"/>
              <a:pathLst>
                <a:path w="58" h="53">
                  <a:moveTo>
                    <a:pt x="28" y="2"/>
                  </a:moveTo>
                  <a:cubicBezTo>
                    <a:pt x="45" y="0"/>
                    <a:pt x="58" y="19"/>
                    <a:pt x="50" y="35"/>
                  </a:cubicBezTo>
                  <a:cubicBezTo>
                    <a:pt x="43" y="51"/>
                    <a:pt x="20" y="53"/>
                    <a:pt x="10" y="38"/>
                  </a:cubicBezTo>
                  <a:cubicBezTo>
                    <a:pt x="0" y="23"/>
                    <a:pt x="10" y="3"/>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5" name="Freeform 146"/>
            <p:cNvSpPr>
              <a:spLocks noEditPoints="1"/>
            </p:cNvSpPr>
            <p:nvPr/>
          </p:nvSpPr>
          <p:spPr bwMode="auto">
            <a:xfrm>
              <a:off x="11026775" y="2444750"/>
              <a:ext cx="635000" cy="557213"/>
            </a:xfrm>
            <a:custGeom>
              <a:avLst/>
              <a:gdLst>
                <a:gd name="T0" fmla="*/ 0 w 400"/>
                <a:gd name="T1" fmla="*/ 340 h 351"/>
                <a:gd name="T2" fmla="*/ 210 w 400"/>
                <a:gd name="T3" fmla="*/ 0 h 351"/>
                <a:gd name="T4" fmla="*/ 400 w 400"/>
                <a:gd name="T5" fmla="*/ 351 h 351"/>
                <a:gd name="T6" fmla="*/ 0 w 400"/>
                <a:gd name="T7" fmla="*/ 340 h 351"/>
                <a:gd name="T8" fmla="*/ 208 w 400"/>
                <a:gd name="T9" fmla="*/ 14 h 351"/>
                <a:gd name="T10" fmla="*/ 13 w 400"/>
                <a:gd name="T11" fmla="*/ 335 h 351"/>
                <a:gd name="T12" fmla="*/ 389 w 400"/>
                <a:gd name="T13" fmla="*/ 345 h 351"/>
                <a:gd name="T14" fmla="*/ 208 w 400"/>
                <a:gd name="T15" fmla="*/ 14 h 3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351">
                  <a:moveTo>
                    <a:pt x="0" y="340"/>
                  </a:moveTo>
                  <a:lnTo>
                    <a:pt x="210" y="0"/>
                  </a:lnTo>
                  <a:lnTo>
                    <a:pt x="400" y="351"/>
                  </a:lnTo>
                  <a:lnTo>
                    <a:pt x="0" y="340"/>
                  </a:lnTo>
                  <a:close/>
                  <a:moveTo>
                    <a:pt x="208" y="14"/>
                  </a:moveTo>
                  <a:lnTo>
                    <a:pt x="13" y="335"/>
                  </a:lnTo>
                  <a:lnTo>
                    <a:pt x="389" y="345"/>
                  </a:lnTo>
                  <a:lnTo>
                    <a:pt x="20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6" name="Freeform 147"/>
            <p:cNvSpPr>
              <a:spLocks/>
            </p:cNvSpPr>
            <p:nvPr/>
          </p:nvSpPr>
          <p:spPr bwMode="auto">
            <a:xfrm>
              <a:off x="11314113" y="2411413"/>
              <a:ext cx="80963" cy="85725"/>
            </a:xfrm>
            <a:custGeom>
              <a:avLst/>
              <a:gdLst>
                <a:gd name="T0" fmla="*/ 4 w 19"/>
                <a:gd name="T1" fmla="*/ 15 h 20"/>
                <a:gd name="T2" fmla="*/ 8 w 19"/>
                <a:gd name="T3" fmla="*/ 2 h 20"/>
                <a:gd name="T4" fmla="*/ 17 w 19"/>
                <a:gd name="T5" fmla="*/ 12 h 20"/>
                <a:gd name="T6" fmla="*/ 4 w 19"/>
                <a:gd name="T7" fmla="*/ 15 h 20"/>
              </a:gdLst>
              <a:ahLst/>
              <a:cxnLst>
                <a:cxn ang="0">
                  <a:pos x="T0" y="T1"/>
                </a:cxn>
                <a:cxn ang="0">
                  <a:pos x="T2" y="T3"/>
                </a:cxn>
                <a:cxn ang="0">
                  <a:pos x="T4" y="T5"/>
                </a:cxn>
                <a:cxn ang="0">
                  <a:pos x="T6" y="T7"/>
                </a:cxn>
              </a:cxnLst>
              <a:rect l="0" t="0" r="r" b="b"/>
              <a:pathLst>
                <a:path w="19" h="20">
                  <a:moveTo>
                    <a:pt x="4" y="15"/>
                  </a:moveTo>
                  <a:cubicBezTo>
                    <a:pt x="0" y="11"/>
                    <a:pt x="2" y="4"/>
                    <a:pt x="8" y="2"/>
                  </a:cubicBezTo>
                  <a:cubicBezTo>
                    <a:pt x="13" y="0"/>
                    <a:pt x="19" y="6"/>
                    <a:pt x="17" y="12"/>
                  </a:cubicBezTo>
                  <a:cubicBezTo>
                    <a:pt x="16" y="18"/>
                    <a:pt x="9" y="20"/>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7" name="Freeform 148"/>
            <p:cNvSpPr>
              <a:spLocks/>
            </p:cNvSpPr>
            <p:nvPr/>
          </p:nvSpPr>
          <p:spPr bwMode="auto">
            <a:xfrm>
              <a:off x="11606213" y="2951163"/>
              <a:ext cx="80963" cy="84138"/>
            </a:xfrm>
            <a:custGeom>
              <a:avLst/>
              <a:gdLst>
                <a:gd name="T0" fmla="*/ 5 w 19"/>
                <a:gd name="T1" fmla="*/ 15 h 20"/>
                <a:gd name="T2" fmla="*/ 8 w 19"/>
                <a:gd name="T3" fmla="*/ 2 h 20"/>
                <a:gd name="T4" fmla="*/ 18 w 19"/>
                <a:gd name="T5" fmla="*/ 12 h 20"/>
                <a:gd name="T6" fmla="*/ 5 w 19"/>
                <a:gd name="T7" fmla="*/ 15 h 20"/>
              </a:gdLst>
              <a:ahLst/>
              <a:cxnLst>
                <a:cxn ang="0">
                  <a:pos x="T0" y="T1"/>
                </a:cxn>
                <a:cxn ang="0">
                  <a:pos x="T2" y="T3"/>
                </a:cxn>
                <a:cxn ang="0">
                  <a:pos x="T4" y="T5"/>
                </a:cxn>
                <a:cxn ang="0">
                  <a:pos x="T6" y="T7"/>
                </a:cxn>
              </a:cxnLst>
              <a:rect l="0" t="0" r="r" b="b"/>
              <a:pathLst>
                <a:path w="19" h="20">
                  <a:moveTo>
                    <a:pt x="5" y="15"/>
                  </a:moveTo>
                  <a:cubicBezTo>
                    <a:pt x="0" y="11"/>
                    <a:pt x="2" y="4"/>
                    <a:pt x="8" y="2"/>
                  </a:cubicBezTo>
                  <a:cubicBezTo>
                    <a:pt x="14" y="0"/>
                    <a:pt x="19" y="6"/>
                    <a:pt x="18" y="12"/>
                  </a:cubicBezTo>
                  <a:cubicBezTo>
                    <a:pt x="16" y="17"/>
                    <a:pt x="9" y="20"/>
                    <a:pt x="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8" name="Freeform 149"/>
            <p:cNvSpPr>
              <a:spLocks noEditPoints="1"/>
            </p:cNvSpPr>
            <p:nvPr/>
          </p:nvSpPr>
          <p:spPr bwMode="auto">
            <a:xfrm>
              <a:off x="617538" y="666750"/>
              <a:ext cx="1566863" cy="1630363"/>
            </a:xfrm>
            <a:custGeom>
              <a:avLst/>
              <a:gdLst>
                <a:gd name="T0" fmla="*/ 987 w 987"/>
                <a:gd name="T1" fmla="*/ 337 h 1027"/>
                <a:gd name="T2" fmla="*/ 202 w 987"/>
                <a:gd name="T3" fmla="*/ 1027 h 1027"/>
                <a:gd name="T4" fmla="*/ 0 w 987"/>
                <a:gd name="T5" fmla="*/ 0 h 1027"/>
                <a:gd name="T6" fmla="*/ 987 w 987"/>
                <a:gd name="T7" fmla="*/ 337 h 1027"/>
                <a:gd name="T8" fmla="*/ 213 w 987"/>
                <a:gd name="T9" fmla="*/ 992 h 1027"/>
                <a:gd name="T10" fmla="*/ 952 w 987"/>
                <a:gd name="T11" fmla="*/ 345 h 1027"/>
                <a:gd name="T12" fmla="*/ 21 w 987"/>
                <a:gd name="T13" fmla="*/ 27 h 1027"/>
                <a:gd name="T14" fmla="*/ 213 w 987"/>
                <a:gd name="T15" fmla="*/ 992 h 10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7" h="1027">
                  <a:moveTo>
                    <a:pt x="987" y="337"/>
                  </a:moveTo>
                  <a:lnTo>
                    <a:pt x="202" y="1027"/>
                  </a:lnTo>
                  <a:lnTo>
                    <a:pt x="0" y="0"/>
                  </a:lnTo>
                  <a:lnTo>
                    <a:pt x="987" y="337"/>
                  </a:lnTo>
                  <a:close/>
                  <a:moveTo>
                    <a:pt x="213" y="992"/>
                  </a:moveTo>
                  <a:lnTo>
                    <a:pt x="952" y="345"/>
                  </a:lnTo>
                  <a:lnTo>
                    <a:pt x="21" y="27"/>
                  </a:lnTo>
                  <a:lnTo>
                    <a:pt x="213" y="9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09" name="Freeform 150"/>
            <p:cNvSpPr>
              <a:spLocks/>
            </p:cNvSpPr>
            <p:nvPr/>
          </p:nvSpPr>
          <p:spPr bwMode="auto">
            <a:xfrm>
              <a:off x="841375" y="2173288"/>
              <a:ext cx="220663" cy="192088"/>
            </a:xfrm>
            <a:custGeom>
              <a:avLst/>
              <a:gdLst>
                <a:gd name="T0" fmla="*/ 44 w 52"/>
                <a:gd name="T1" fmla="*/ 14 h 45"/>
                <a:gd name="T2" fmla="*/ 26 w 52"/>
                <a:gd name="T3" fmla="*/ 45 h 45"/>
                <a:gd name="T4" fmla="*/ 9 w 52"/>
                <a:gd name="T5" fmla="*/ 13 h 45"/>
                <a:gd name="T6" fmla="*/ 44 w 52"/>
                <a:gd name="T7" fmla="*/ 14 h 45"/>
              </a:gdLst>
              <a:ahLst/>
              <a:cxnLst>
                <a:cxn ang="0">
                  <a:pos x="T0" y="T1"/>
                </a:cxn>
                <a:cxn ang="0">
                  <a:pos x="T2" y="T3"/>
                </a:cxn>
                <a:cxn ang="0">
                  <a:pos x="T4" y="T5"/>
                </a:cxn>
                <a:cxn ang="0">
                  <a:pos x="T6" y="T7"/>
                </a:cxn>
              </a:cxnLst>
              <a:rect l="0" t="0" r="r" b="b"/>
              <a:pathLst>
                <a:path w="52" h="45">
                  <a:moveTo>
                    <a:pt x="44" y="14"/>
                  </a:moveTo>
                  <a:cubicBezTo>
                    <a:pt x="52" y="28"/>
                    <a:pt x="42" y="45"/>
                    <a:pt x="26" y="45"/>
                  </a:cubicBezTo>
                  <a:cubicBezTo>
                    <a:pt x="10" y="45"/>
                    <a:pt x="0" y="27"/>
                    <a:pt x="9" y="13"/>
                  </a:cubicBezTo>
                  <a:cubicBezTo>
                    <a:pt x="17" y="0"/>
                    <a:pt x="37" y="0"/>
                    <a:pt x="4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0" name="Freeform 151"/>
            <p:cNvSpPr>
              <a:spLocks/>
            </p:cNvSpPr>
            <p:nvPr/>
          </p:nvSpPr>
          <p:spPr bwMode="auto">
            <a:xfrm>
              <a:off x="528638" y="603250"/>
              <a:ext cx="215900" cy="190500"/>
            </a:xfrm>
            <a:custGeom>
              <a:avLst/>
              <a:gdLst>
                <a:gd name="T0" fmla="*/ 44 w 51"/>
                <a:gd name="T1" fmla="*/ 14 h 45"/>
                <a:gd name="T2" fmla="*/ 25 w 51"/>
                <a:gd name="T3" fmla="*/ 45 h 45"/>
                <a:gd name="T4" fmla="*/ 8 w 51"/>
                <a:gd name="T5" fmla="*/ 13 h 45"/>
                <a:gd name="T6" fmla="*/ 44 w 51"/>
                <a:gd name="T7" fmla="*/ 14 h 45"/>
              </a:gdLst>
              <a:ahLst/>
              <a:cxnLst>
                <a:cxn ang="0">
                  <a:pos x="T0" y="T1"/>
                </a:cxn>
                <a:cxn ang="0">
                  <a:pos x="T2" y="T3"/>
                </a:cxn>
                <a:cxn ang="0">
                  <a:pos x="T4" y="T5"/>
                </a:cxn>
                <a:cxn ang="0">
                  <a:pos x="T6" y="T7"/>
                </a:cxn>
              </a:cxnLst>
              <a:rect l="0" t="0" r="r" b="b"/>
              <a:pathLst>
                <a:path w="51" h="45">
                  <a:moveTo>
                    <a:pt x="44" y="14"/>
                  </a:moveTo>
                  <a:cubicBezTo>
                    <a:pt x="51" y="28"/>
                    <a:pt x="41" y="45"/>
                    <a:pt x="25" y="45"/>
                  </a:cubicBezTo>
                  <a:cubicBezTo>
                    <a:pt x="9" y="45"/>
                    <a:pt x="0" y="27"/>
                    <a:pt x="8" y="13"/>
                  </a:cubicBezTo>
                  <a:cubicBezTo>
                    <a:pt x="16" y="0"/>
                    <a:pt x="36" y="0"/>
                    <a:pt x="4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1" name="Freeform 152"/>
            <p:cNvSpPr>
              <a:spLocks noEditPoints="1"/>
            </p:cNvSpPr>
            <p:nvPr/>
          </p:nvSpPr>
          <p:spPr bwMode="auto">
            <a:xfrm>
              <a:off x="2387600" y="3260725"/>
              <a:ext cx="406400" cy="436563"/>
            </a:xfrm>
            <a:custGeom>
              <a:avLst/>
              <a:gdLst>
                <a:gd name="T0" fmla="*/ 256 w 256"/>
                <a:gd name="T1" fmla="*/ 275 h 275"/>
                <a:gd name="T2" fmla="*/ 0 w 256"/>
                <a:gd name="T3" fmla="*/ 168 h 275"/>
                <a:gd name="T4" fmla="*/ 221 w 256"/>
                <a:gd name="T5" fmla="*/ 0 h 275"/>
                <a:gd name="T6" fmla="*/ 256 w 256"/>
                <a:gd name="T7" fmla="*/ 275 h 275"/>
                <a:gd name="T8" fmla="*/ 10 w 256"/>
                <a:gd name="T9" fmla="*/ 166 h 275"/>
                <a:gd name="T10" fmla="*/ 251 w 256"/>
                <a:gd name="T11" fmla="*/ 267 h 275"/>
                <a:gd name="T12" fmla="*/ 216 w 256"/>
                <a:gd name="T13" fmla="*/ 8 h 275"/>
                <a:gd name="T14" fmla="*/ 10 w 256"/>
                <a:gd name="T15" fmla="*/ 166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75">
                  <a:moveTo>
                    <a:pt x="256" y="275"/>
                  </a:moveTo>
                  <a:lnTo>
                    <a:pt x="0" y="168"/>
                  </a:lnTo>
                  <a:lnTo>
                    <a:pt x="221" y="0"/>
                  </a:lnTo>
                  <a:lnTo>
                    <a:pt x="256" y="275"/>
                  </a:lnTo>
                  <a:close/>
                  <a:moveTo>
                    <a:pt x="10" y="166"/>
                  </a:moveTo>
                  <a:lnTo>
                    <a:pt x="251" y="267"/>
                  </a:lnTo>
                  <a:lnTo>
                    <a:pt x="216" y="8"/>
                  </a:lnTo>
                  <a:lnTo>
                    <a:pt x="10"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2" name="Freeform 153"/>
            <p:cNvSpPr>
              <a:spLocks/>
            </p:cNvSpPr>
            <p:nvPr/>
          </p:nvSpPr>
          <p:spPr bwMode="auto">
            <a:xfrm>
              <a:off x="2365375" y="3502025"/>
              <a:ext cx="60325" cy="55563"/>
            </a:xfrm>
            <a:custGeom>
              <a:avLst/>
              <a:gdLst>
                <a:gd name="T0" fmla="*/ 11 w 14"/>
                <a:gd name="T1" fmla="*/ 9 h 13"/>
                <a:gd name="T2" fmla="*/ 2 w 14"/>
                <a:gd name="T3" fmla="*/ 8 h 13"/>
                <a:gd name="T4" fmla="*/ 7 w 14"/>
                <a:gd name="T5" fmla="*/ 1 h 13"/>
                <a:gd name="T6" fmla="*/ 11 w 14"/>
                <a:gd name="T7" fmla="*/ 9 h 13"/>
              </a:gdLst>
              <a:ahLst/>
              <a:cxnLst>
                <a:cxn ang="0">
                  <a:pos x="T0" y="T1"/>
                </a:cxn>
                <a:cxn ang="0">
                  <a:pos x="T2" y="T3"/>
                </a:cxn>
                <a:cxn ang="0">
                  <a:pos x="T4" y="T5"/>
                </a:cxn>
                <a:cxn ang="0">
                  <a:pos x="T6" y="T7"/>
                </a:cxn>
              </a:cxnLst>
              <a:rect l="0" t="0" r="r" b="b"/>
              <a:pathLst>
                <a:path w="14" h="13">
                  <a:moveTo>
                    <a:pt x="11" y="9"/>
                  </a:moveTo>
                  <a:cubicBezTo>
                    <a:pt x="9" y="13"/>
                    <a:pt x="3" y="12"/>
                    <a:pt x="2" y="8"/>
                  </a:cubicBezTo>
                  <a:cubicBezTo>
                    <a:pt x="0" y="5"/>
                    <a:pt x="3" y="0"/>
                    <a:pt x="7" y="1"/>
                  </a:cubicBezTo>
                  <a:cubicBezTo>
                    <a:pt x="11" y="1"/>
                    <a:pt x="14" y="6"/>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3" name="Freeform 154"/>
            <p:cNvSpPr>
              <a:spLocks/>
            </p:cNvSpPr>
            <p:nvPr/>
          </p:nvSpPr>
          <p:spPr bwMode="auto">
            <a:xfrm>
              <a:off x="2700338" y="3243263"/>
              <a:ext cx="60325" cy="55563"/>
            </a:xfrm>
            <a:custGeom>
              <a:avLst/>
              <a:gdLst>
                <a:gd name="T0" fmla="*/ 11 w 14"/>
                <a:gd name="T1" fmla="*/ 9 h 13"/>
                <a:gd name="T2" fmla="*/ 2 w 14"/>
                <a:gd name="T3" fmla="*/ 8 h 13"/>
                <a:gd name="T4" fmla="*/ 7 w 14"/>
                <a:gd name="T5" fmla="*/ 1 h 13"/>
                <a:gd name="T6" fmla="*/ 11 w 14"/>
                <a:gd name="T7" fmla="*/ 9 h 13"/>
              </a:gdLst>
              <a:ahLst/>
              <a:cxnLst>
                <a:cxn ang="0">
                  <a:pos x="T0" y="T1"/>
                </a:cxn>
                <a:cxn ang="0">
                  <a:pos x="T2" y="T3"/>
                </a:cxn>
                <a:cxn ang="0">
                  <a:pos x="T4" y="T5"/>
                </a:cxn>
                <a:cxn ang="0">
                  <a:pos x="T6" y="T7"/>
                </a:cxn>
              </a:cxnLst>
              <a:rect l="0" t="0" r="r" b="b"/>
              <a:pathLst>
                <a:path w="14" h="13">
                  <a:moveTo>
                    <a:pt x="11" y="9"/>
                  </a:moveTo>
                  <a:cubicBezTo>
                    <a:pt x="9" y="13"/>
                    <a:pt x="4" y="12"/>
                    <a:pt x="2" y="8"/>
                  </a:cubicBezTo>
                  <a:cubicBezTo>
                    <a:pt x="0" y="5"/>
                    <a:pt x="3" y="0"/>
                    <a:pt x="7" y="1"/>
                  </a:cubicBezTo>
                  <a:cubicBezTo>
                    <a:pt x="12" y="1"/>
                    <a:pt x="14" y="6"/>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4" name="Freeform 155"/>
            <p:cNvSpPr>
              <a:spLocks noEditPoints="1"/>
            </p:cNvSpPr>
            <p:nvPr/>
          </p:nvSpPr>
          <p:spPr bwMode="auto">
            <a:xfrm>
              <a:off x="7842250" y="1128713"/>
              <a:ext cx="1981200" cy="2152650"/>
            </a:xfrm>
            <a:custGeom>
              <a:avLst/>
              <a:gdLst>
                <a:gd name="T0" fmla="*/ 1248 w 1248"/>
                <a:gd name="T1" fmla="*/ 808 h 1356"/>
                <a:gd name="T2" fmla="*/ 0 w 1248"/>
                <a:gd name="T3" fmla="*/ 1356 h 1356"/>
                <a:gd name="T4" fmla="*/ 152 w 1248"/>
                <a:gd name="T5" fmla="*/ 0 h 1356"/>
                <a:gd name="T6" fmla="*/ 1248 w 1248"/>
                <a:gd name="T7" fmla="*/ 808 h 1356"/>
                <a:gd name="T8" fmla="*/ 29 w 1248"/>
                <a:gd name="T9" fmla="*/ 1319 h 1356"/>
                <a:gd name="T10" fmla="*/ 1200 w 1248"/>
                <a:gd name="T11" fmla="*/ 803 h 1356"/>
                <a:gd name="T12" fmla="*/ 170 w 1248"/>
                <a:gd name="T13" fmla="*/ 43 h 1356"/>
                <a:gd name="T14" fmla="*/ 29 w 1248"/>
                <a:gd name="T15" fmla="*/ 1319 h 13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8" h="1356">
                  <a:moveTo>
                    <a:pt x="1248" y="808"/>
                  </a:moveTo>
                  <a:lnTo>
                    <a:pt x="0" y="1356"/>
                  </a:lnTo>
                  <a:lnTo>
                    <a:pt x="152" y="0"/>
                  </a:lnTo>
                  <a:lnTo>
                    <a:pt x="1248" y="808"/>
                  </a:lnTo>
                  <a:close/>
                  <a:moveTo>
                    <a:pt x="29" y="1319"/>
                  </a:moveTo>
                  <a:lnTo>
                    <a:pt x="1200" y="803"/>
                  </a:lnTo>
                  <a:lnTo>
                    <a:pt x="170" y="43"/>
                  </a:lnTo>
                  <a:lnTo>
                    <a:pt x="29" y="13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5" name="Freeform 156"/>
            <p:cNvSpPr>
              <a:spLocks/>
            </p:cNvSpPr>
            <p:nvPr/>
          </p:nvSpPr>
          <p:spPr bwMode="auto">
            <a:xfrm>
              <a:off x="7727950" y="3116263"/>
              <a:ext cx="269875" cy="284163"/>
            </a:xfrm>
            <a:custGeom>
              <a:avLst/>
              <a:gdLst>
                <a:gd name="T0" fmla="*/ 60 w 64"/>
                <a:gd name="T1" fmla="*/ 29 h 67"/>
                <a:gd name="T2" fmla="*/ 25 w 64"/>
                <a:gd name="T3" fmla="*/ 60 h 67"/>
                <a:gd name="T4" fmla="*/ 16 w 64"/>
                <a:gd name="T5" fmla="*/ 14 h 67"/>
                <a:gd name="T6" fmla="*/ 60 w 64"/>
                <a:gd name="T7" fmla="*/ 29 h 67"/>
              </a:gdLst>
              <a:ahLst/>
              <a:cxnLst>
                <a:cxn ang="0">
                  <a:pos x="T0" y="T1"/>
                </a:cxn>
                <a:cxn ang="0">
                  <a:pos x="T2" y="T3"/>
                </a:cxn>
                <a:cxn ang="0">
                  <a:pos x="T4" y="T5"/>
                </a:cxn>
                <a:cxn ang="0">
                  <a:pos x="T6" y="T7"/>
                </a:cxn>
              </a:cxnLst>
              <a:rect l="0" t="0" r="r" b="b"/>
              <a:pathLst>
                <a:path w="64" h="67">
                  <a:moveTo>
                    <a:pt x="60" y="29"/>
                  </a:moveTo>
                  <a:cubicBezTo>
                    <a:pt x="64" y="50"/>
                    <a:pt x="45" y="67"/>
                    <a:pt x="25" y="60"/>
                  </a:cubicBezTo>
                  <a:cubicBezTo>
                    <a:pt x="5" y="53"/>
                    <a:pt x="0" y="28"/>
                    <a:pt x="16" y="14"/>
                  </a:cubicBezTo>
                  <a:cubicBezTo>
                    <a:pt x="31" y="0"/>
                    <a:pt x="56" y="9"/>
                    <a:pt x="6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6" name="Freeform 157"/>
            <p:cNvSpPr>
              <a:spLocks/>
            </p:cNvSpPr>
            <p:nvPr/>
          </p:nvSpPr>
          <p:spPr bwMode="auto">
            <a:xfrm>
              <a:off x="7951788" y="1039813"/>
              <a:ext cx="271463" cy="280988"/>
            </a:xfrm>
            <a:custGeom>
              <a:avLst/>
              <a:gdLst>
                <a:gd name="T0" fmla="*/ 60 w 64"/>
                <a:gd name="T1" fmla="*/ 29 h 66"/>
                <a:gd name="T2" fmla="*/ 25 w 64"/>
                <a:gd name="T3" fmla="*/ 59 h 66"/>
                <a:gd name="T4" fmla="*/ 16 w 64"/>
                <a:gd name="T5" fmla="*/ 13 h 66"/>
                <a:gd name="T6" fmla="*/ 60 w 64"/>
                <a:gd name="T7" fmla="*/ 29 h 66"/>
              </a:gdLst>
              <a:ahLst/>
              <a:cxnLst>
                <a:cxn ang="0">
                  <a:pos x="T0" y="T1"/>
                </a:cxn>
                <a:cxn ang="0">
                  <a:pos x="T2" y="T3"/>
                </a:cxn>
                <a:cxn ang="0">
                  <a:pos x="T4" y="T5"/>
                </a:cxn>
                <a:cxn ang="0">
                  <a:pos x="T6" y="T7"/>
                </a:cxn>
              </a:cxnLst>
              <a:rect l="0" t="0" r="r" b="b"/>
              <a:pathLst>
                <a:path w="64" h="66">
                  <a:moveTo>
                    <a:pt x="60" y="29"/>
                  </a:moveTo>
                  <a:cubicBezTo>
                    <a:pt x="64" y="49"/>
                    <a:pt x="45" y="66"/>
                    <a:pt x="25" y="59"/>
                  </a:cubicBezTo>
                  <a:cubicBezTo>
                    <a:pt x="5" y="53"/>
                    <a:pt x="0" y="27"/>
                    <a:pt x="16" y="13"/>
                  </a:cubicBezTo>
                  <a:cubicBezTo>
                    <a:pt x="31" y="0"/>
                    <a:pt x="56" y="8"/>
                    <a:pt x="6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7" name="Freeform 158"/>
            <p:cNvSpPr>
              <a:spLocks noEditPoints="1"/>
            </p:cNvSpPr>
            <p:nvPr/>
          </p:nvSpPr>
          <p:spPr bwMode="auto">
            <a:xfrm>
              <a:off x="4051300" y="1295400"/>
              <a:ext cx="736600" cy="831850"/>
            </a:xfrm>
            <a:custGeom>
              <a:avLst/>
              <a:gdLst>
                <a:gd name="T0" fmla="*/ 21 w 464"/>
                <a:gd name="T1" fmla="*/ 524 h 524"/>
                <a:gd name="T2" fmla="*/ 0 w 464"/>
                <a:gd name="T3" fmla="*/ 0 h 524"/>
                <a:gd name="T4" fmla="*/ 464 w 464"/>
                <a:gd name="T5" fmla="*/ 243 h 524"/>
                <a:gd name="T6" fmla="*/ 21 w 464"/>
                <a:gd name="T7" fmla="*/ 524 h 524"/>
                <a:gd name="T8" fmla="*/ 8 w 464"/>
                <a:gd name="T9" fmla="*/ 16 h 524"/>
                <a:gd name="T10" fmla="*/ 29 w 464"/>
                <a:gd name="T11" fmla="*/ 508 h 524"/>
                <a:gd name="T12" fmla="*/ 446 w 464"/>
                <a:gd name="T13" fmla="*/ 243 h 524"/>
                <a:gd name="T14" fmla="*/ 8 w 464"/>
                <a:gd name="T15" fmla="*/ 16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24">
                  <a:moveTo>
                    <a:pt x="21" y="524"/>
                  </a:moveTo>
                  <a:lnTo>
                    <a:pt x="0" y="0"/>
                  </a:lnTo>
                  <a:lnTo>
                    <a:pt x="464" y="243"/>
                  </a:lnTo>
                  <a:lnTo>
                    <a:pt x="21" y="524"/>
                  </a:lnTo>
                  <a:close/>
                  <a:moveTo>
                    <a:pt x="8" y="16"/>
                  </a:moveTo>
                  <a:lnTo>
                    <a:pt x="29" y="508"/>
                  </a:lnTo>
                  <a:lnTo>
                    <a:pt x="446" y="243"/>
                  </a:lnTo>
                  <a:lnTo>
                    <a:pt x="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8" name="Freeform 159"/>
            <p:cNvSpPr>
              <a:spLocks/>
            </p:cNvSpPr>
            <p:nvPr/>
          </p:nvSpPr>
          <p:spPr bwMode="auto">
            <a:xfrm>
              <a:off x="3995738" y="1252538"/>
              <a:ext cx="111125" cy="106363"/>
            </a:xfrm>
            <a:custGeom>
              <a:avLst/>
              <a:gdLst>
                <a:gd name="T0" fmla="*/ 11 w 26"/>
                <a:gd name="T1" fmla="*/ 23 h 25"/>
                <a:gd name="T2" fmla="*/ 5 w 26"/>
                <a:gd name="T3" fmla="*/ 6 h 25"/>
                <a:gd name="T4" fmla="*/ 23 w 26"/>
                <a:gd name="T5" fmla="*/ 9 h 25"/>
                <a:gd name="T6" fmla="*/ 11 w 26"/>
                <a:gd name="T7" fmla="*/ 23 h 25"/>
              </a:gdLst>
              <a:ahLst/>
              <a:cxnLst>
                <a:cxn ang="0">
                  <a:pos x="T0" y="T1"/>
                </a:cxn>
                <a:cxn ang="0">
                  <a:pos x="T2" y="T3"/>
                </a:cxn>
                <a:cxn ang="0">
                  <a:pos x="T4" y="T5"/>
                </a:cxn>
                <a:cxn ang="0">
                  <a:pos x="T6" y="T7"/>
                </a:cxn>
              </a:cxnLst>
              <a:rect l="0" t="0" r="r" b="b"/>
              <a:pathLst>
                <a:path w="26" h="25">
                  <a:moveTo>
                    <a:pt x="11" y="23"/>
                  </a:moveTo>
                  <a:cubicBezTo>
                    <a:pt x="4" y="22"/>
                    <a:pt x="0" y="12"/>
                    <a:pt x="5" y="6"/>
                  </a:cubicBezTo>
                  <a:cubicBezTo>
                    <a:pt x="10" y="0"/>
                    <a:pt x="20" y="2"/>
                    <a:pt x="23" y="9"/>
                  </a:cubicBezTo>
                  <a:cubicBezTo>
                    <a:pt x="26" y="17"/>
                    <a:pt x="19" y="25"/>
                    <a:pt x="1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19" name="Freeform 160"/>
            <p:cNvSpPr>
              <a:spLocks/>
            </p:cNvSpPr>
            <p:nvPr/>
          </p:nvSpPr>
          <p:spPr bwMode="auto">
            <a:xfrm>
              <a:off x="4708525" y="1622425"/>
              <a:ext cx="109538" cy="104775"/>
            </a:xfrm>
            <a:custGeom>
              <a:avLst/>
              <a:gdLst>
                <a:gd name="T0" fmla="*/ 12 w 26"/>
                <a:gd name="T1" fmla="*/ 23 h 25"/>
                <a:gd name="T2" fmla="*/ 6 w 26"/>
                <a:gd name="T3" fmla="*/ 6 h 25"/>
                <a:gd name="T4" fmla="*/ 23 w 26"/>
                <a:gd name="T5" fmla="*/ 10 h 25"/>
                <a:gd name="T6" fmla="*/ 12 w 26"/>
                <a:gd name="T7" fmla="*/ 23 h 25"/>
              </a:gdLst>
              <a:ahLst/>
              <a:cxnLst>
                <a:cxn ang="0">
                  <a:pos x="T0" y="T1"/>
                </a:cxn>
                <a:cxn ang="0">
                  <a:pos x="T2" y="T3"/>
                </a:cxn>
                <a:cxn ang="0">
                  <a:pos x="T4" y="T5"/>
                </a:cxn>
                <a:cxn ang="0">
                  <a:pos x="T6" y="T7"/>
                </a:cxn>
              </a:cxnLst>
              <a:rect l="0" t="0" r="r" b="b"/>
              <a:pathLst>
                <a:path w="26" h="25">
                  <a:moveTo>
                    <a:pt x="12" y="23"/>
                  </a:moveTo>
                  <a:cubicBezTo>
                    <a:pt x="4" y="22"/>
                    <a:pt x="0" y="13"/>
                    <a:pt x="6" y="6"/>
                  </a:cubicBezTo>
                  <a:cubicBezTo>
                    <a:pt x="11" y="0"/>
                    <a:pt x="21" y="2"/>
                    <a:pt x="23" y="10"/>
                  </a:cubicBezTo>
                  <a:cubicBezTo>
                    <a:pt x="26" y="17"/>
                    <a:pt x="20" y="25"/>
                    <a:pt x="1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0" name="Freeform 161"/>
            <p:cNvSpPr>
              <a:spLocks noEditPoints="1"/>
            </p:cNvSpPr>
            <p:nvPr/>
          </p:nvSpPr>
          <p:spPr bwMode="auto">
            <a:xfrm>
              <a:off x="8574088" y="3019425"/>
              <a:ext cx="479425" cy="547688"/>
            </a:xfrm>
            <a:custGeom>
              <a:avLst/>
              <a:gdLst>
                <a:gd name="T0" fmla="*/ 296 w 302"/>
                <a:gd name="T1" fmla="*/ 345 h 345"/>
                <a:gd name="T2" fmla="*/ 0 w 302"/>
                <a:gd name="T3" fmla="*/ 168 h 345"/>
                <a:gd name="T4" fmla="*/ 302 w 302"/>
                <a:gd name="T5" fmla="*/ 0 h 345"/>
                <a:gd name="T6" fmla="*/ 296 w 302"/>
                <a:gd name="T7" fmla="*/ 345 h 345"/>
                <a:gd name="T8" fmla="*/ 13 w 302"/>
                <a:gd name="T9" fmla="*/ 168 h 345"/>
                <a:gd name="T10" fmla="*/ 291 w 302"/>
                <a:gd name="T11" fmla="*/ 334 h 345"/>
                <a:gd name="T12" fmla="*/ 296 w 302"/>
                <a:gd name="T13" fmla="*/ 10 h 345"/>
                <a:gd name="T14" fmla="*/ 13 w 302"/>
                <a:gd name="T15" fmla="*/ 168 h 3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345">
                  <a:moveTo>
                    <a:pt x="296" y="345"/>
                  </a:moveTo>
                  <a:lnTo>
                    <a:pt x="0" y="168"/>
                  </a:lnTo>
                  <a:lnTo>
                    <a:pt x="302" y="0"/>
                  </a:lnTo>
                  <a:lnTo>
                    <a:pt x="296" y="345"/>
                  </a:lnTo>
                  <a:close/>
                  <a:moveTo>
                    <a:pt x="13" y="168"/>
                  </a:moveTo>
                  <a:lnTo>
                    <a:pt x="291" y="334"/>
                  </a:lnTo>
                  <a:lnTo>
                    <a:pt x="296" y="10"/>
                  </a:lnTo>
                  <a:lnTo>
                    <a:pt x="13"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1" name="Freeform 162"/>
            <p:cNvSpPr>
              <a:spLocks/>
            </p:cNvSpPr>
            <p:nvPr/>
          </p:nvSpPr>
          <p:spPr bwMode="auto">
            <a:xfrm>
              <a:off x="8548688" y="3255963"/>
              <a:ext cx="71438" cy="68263"/>
            </a:xfrm>
            <a:custGeom>
              <a:avLst/>
              <a:gdLst>
                <a:gd name="T0" fmla="*/ 13 w 17"/>
                <a:gd name="T1" fmla="*/ 12 h 16"/>
                <a:gd name="T2" fmla="*/ 1 w 17"/>
                <a:gd name="T3" fmla="*/ 9 h 16"/>
                <a:gd name="T4" fmla="*/ 10 w 17"/>
                <a:gd name="T5" fmla="*/ 1 h 16"/>
                <a:gd name="T6" fmla="*/ 13 w 17"/>
                <a:gd name="T7" fmla="*/ 12 h 16"/>
              </a:gdLst>
              <a:ahLst/>
              <a:cxnLst>
                <a:cxn ang="0">
                  <a:pos x="T0" y="T1"/>
                </a:cxn>
                <a:cxn ang="0">
                  <a:pos x="T2" y="T3"/>
                </a:cxn>
                <a:cxn ang="0">
                  <a:pos x="T4" y="T5"/>
                </a:cxn>
                <a:cxn ang="0">
                  <a:pos x="T6" y="T7"/>
                </a:cxn>
              </a:cxnLst>
              <a:rect l="0" t="0" r="r" b="b"/>
              <a:pathLst>
                <a:path w="17" h="16">
                  <a:moveTo>
                    <a:pt x="13" y="12"/>
                  </a:moveTo>
                  <a:cubicBezTo>
                    <a:pt x="9" y="16"/>
                    <a:pt x="3" y="14"/>
                    <a:pt x="1" y="9"/>
                  </a:cubicBezTo>
                  <a:cubicBezTo>
                    <a:pt x="0" y="4"/>
                    <a:pt x="4" y="0"/>
                    <a:pt x="10" y="1"/>
                  </a:cubicBezTo>
                  <a:cubicBezTo>
                    <a:pt x="15" y="2"/>
                    <a:pt x="17" y="8"/>
                    <a:pt x="1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2" name="Freeform 163"/>
            <p:cNvSpPr>
              <a:spLocks/>
            </p:cNvSpPr>
            <p:nvPr/>
          </p:nvSpPr>
          <p:spPr bwMode="auto">
            <a:xfrm>
              <a:off x="9005888" y="2997200"/>
              <a:ext cx="73025" cy="68263"/>
            </a:xfrm>
            <a:custGeom>
              <a:avLst/>
              <a:gdLst>
                <a:gd name="T0" fmla="*/ 13 w 17"/>
                <a:gd name="T1" fmla="*/ 12 h 16"/>
                <a:gd name="T2" fmla="*/ 2 w 17"/>
                <a:gd name="T3" fmla="*/ 9 h 16"/>
                <a:gd name="T4" fmla="*/ 10 w 17"/>
                <a:gd name="T5" fmla="*/ 1 h 16"/>
                <a:gd name="T6" fmla="*/ 13 w 17"/>
                <a:gd name="T7" fmla="*/ 12 h 16"/>
              </a:gdLst>
              <a:ahLst/>
              <a:cxnLst>
                <a:cxn ang="0">
                  <a:pos x="T0" y="T1"/>
                </a:cxn>
                <a:cxn ang="0">
                  <a:pos x="T2" y="T3"/>
                </a:cxn>
                <a:cxn ang="0">
                  <a:pos x="T4" y="T5"/>
                </a:cxn>
                <a:cxn ang="0">
                  <a:pos x="T6" y="T7"/>
                </a:cxn>
              </a:cxnLst>
              <a:rect l="0" t="0" r="r" b="b"/>
              <a:pathLst>
                <a:path w="17" h="16">
                  <a:moveTo>
                    <a:pt x="13" y="12"/>
                  </a:moveTo>
                  <a:cubicBezTo>
                    <a:pt x="10" y="16"/>
                    <a:pt x="3" y="14"/>
                    <a:pt x="2" y="9"/>
                  </a:cubicBezTo>
                  <a:cubicBezTo>
                    <a:pt x="0" y="4"/>
                    <a:pt x="5" y="0"/>
                    <a:pt x="10" y="1"/>
                  </a:cubicBezTo>
                  <a:cubicBezTo>
                    <a:pt x="15" y="2"/>
                    <a:pt x="17" y="8"/>
                    <a:pt x="1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3" name="Freeform 164"/>
            <p:cNvSpPr>
              <a:spLocks noEditPoints="1"/>
            </p:cNvSpPr>
            <p:nvPr/>
          </p:nvSpPr>
          <p:spPr bwMode="auto">
            <a:xfrm>
              <a:off x="5546725" y="1077913"/>
              <a:ext cx="792163" cy="781050"/>
            </a:xfrm>
            <a:custGeom>
              <a:avLst/>
              <a:gdLst>
                <a:gd name="T0" fmla="*/ 144 w 499"/>
                <a:gd name="T1" fmla="*/ 0 h 492"/>
                <a:gd name="T2" fmla="*/ 499 w 499"/>
                <a:gd name="T3" fmla="*/ 369 h 492"/>
                <a:gd name="T4" fmla="*/ 0 w 499"/>
                <a:gd name="T5" fmla="*/ 492 h 492"/>
                <a:gd name="T6" fmla="*/ 144 w 499"/>
                <a:gd name="T7" fmla="*/ 0 h 492"/>
                <a:gd name="T8" fmla="*/ 480 w 499"/>
                <a:gd name="T9" fmla="*/ 367 h 492"/>
                <a:gd name="T10" fmla="*/ 149 w 499"/>
                <a:gd name="T11" fmla="*/ 16 h 492"/>
                <a:gd name="T12" fmla="*/ 13 w 499"/>
                <a:gd name="T13" fmla="*/ 479 h 492"/>
                <a:gd name="T14" fmla="*/ 480 w 499"/>
                <a:gd name="T15" fmla="*/ 367 h 4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492">
                  <a:moveTo>
                    <a:pt x="144" y="0"/>
                  </a:moveTo>
                  <a:lnTo>
                    <a:pt x="499" y="369"/>
                  </a:lnTo>
                  <a:lnTo>
                    <a:pt x="0" y="492"/>
                  </a:lnTo>
                  <a:lnTo>
                    <a:pt x="144" y="0"/>
                  </a:lnTo>
                  <a:close/>
                  <a:moveTo>
                    <a:pt x="480" y="367"/>
                  </a:moveTo>
                  <a:lnTo>
                    <a:pt x="149" y="16"/>
                  </a:lnTo>
                  <a:lnTo>
                    <a:pt x="13" y="479"/>
                  </a:lnTo>
                  <a:lnTo>
                    <a:pt x="480" y="3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4" name="Freeform 165"/>
            <p:cNvSpPr>
              <a:spLocks/>
            </p:cNvSpPr>
            <p:nvPr/>
          </p:nvSpPr>
          <p:spPr bwMode="auto">
            <a:xfrm>
              <a:off x="6275388" y="1604963"/>
              <a:ext cx="96838" cy="106363"/>
            </a:xfrm>
            <a:custGeom>
              <a:avLst/>
              <a:gdLst>
                <a:gd name="T0" fmla="*/ 7 w 23"/>
                <a:gd name="T1" fmla="*/ 4 h 25"/>
                <a:gd name="T2" fmla="*/ 23 w 23"/>
                <a:gd name="T3" fmla="*/ 13 h 25"/>
                <a:gd name="T4" fmla="*/ 7 w 23"/>
                <a:gd name="T5" fmla="*/ 22 h 25"/>
                <a:gd name="T6" fmla="*/ 7 w 23"/>
                <a:gd name="T7" fmla="*/ 4 h 25"/>
              </a:gdLst>
              <a:ahLst/>
              <a:cxnLst>
                <a:cxn ang="0">
                  <a:pos x="T0" y="T1"/>
                </a:cxn>
                <a:cxn ang="0">
                  <a:pos x="T2" y="T3"/>
                </a:cxn>
                <a:cxn ang="0">
                  <a:pos x="T4" y="T5"/>
                </a:cxn>
                <a:cxn ang="0">
                  <a:pos x="T6" y="T7"/>
                </a:cxn>
              </a:cxnLst>
              <a:rect l="0" t="0" r="r" b="b"/>
              <a:pathLst>
                <a:path w="23" h="25">
                  <a:moveTo>
                    <a:pt x="7" y="4"/>
                  </a:moveTo>
                  <a:cubicBezTo>
                    <a:pt x="14" y="0"/>
                    <a:pt x="22" y="5"/>
                    <a:pt x="23" y="13"/>
                  </a:cubicBezTo>
                  <a:cubicBezTo>
                    <a:pt x="23" y="20"/>
                    <a:pt x="14" y="25"/>
                    <a:pt x="7" y="22"/>
                  </a:cubicBezTo>
                  <a:cubicBezTo>
                    <a:pt x="1" y="18"/>
                    <a:pt x="0" y="8"/>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5" name="Freeform 166"/>
            <p:cNvSpPr>
              <a:spLocks/>
            </p:cNvSpPr>
            <p:nvPr/>
          </p:nvSpPr>
          <p:spPr bwMode="auto">
            <a:xfrm>
              <a:off x="5516563" y="1795463"/>
              <a:ext cx="93663" cy="106363"/>
            </a:xfrm>
            <a:custGeom>
              <a:avLst/>
              <a:gdLst>
                <a:gd name="T0" fmla="*/ 6 w 22"/>
                <a:gd name="T1" fmla="*/ 4 h 25"/>
                <a:gd name="T2" fmla="*/ 22 w 22"/>
                <a:gd name="T3" fmla="*/ 12 h 25"/>
                <a:gd name="T4" fmla="*/ 7 w 22"/>
                <a:gd name="T5" fmla="*/ 21 h 25"/>
                <a:gd name="T6" fmla="*/ 6 w 22"/>
                <a:gd name="T7" fmla="*/ 4 h 25"/>
              </a:gdLst>
              <a:ahLst/>
              <a:cxnLst>
                <a:cxn ang="0">
                  <a:pos x="T0" y="T1"/>
                </a:cxn>
                <a:cxn ang="0">
                  <a:pos x="T2" y="T3"/>
                </a:cxn>
                <a:cxn ang="0">
                  <a:pos x="T4" y="T5"/>
                </a:cxn>
                <a:cxn ang="0">
                  <a:pos x="T6" y="T7"/>
                </a:cxn>
              </a:cxnLst>
              <a:rect l="0" t="0" r="r" b="b"/>
              <a:pathLst>
                <a:path w="22" h="25">
                  <a:moveTo>
                    <a:pt x="6" y="4"/>
                  </a:moveTo>
                  <a:cubicBezTo>
                    <a:pt x="13" y="0"/>
                    <a:pt x="22" y="4"/>
                    <a:pt x="22" y="12"/>
                  </a:cubicBezTo>
                  <a:cubicBezTo>
                    <a:pt x="22" y="20"/>
                    <a:pt x="14" y="25"/>
                    <a:pt x="7" y="21"/>
                  </a:cubicBezTo>
                  <a:cubicBezTo>
                    <a:pt x="0" y="17"/>
                    <a:pt x="0" y="8"/>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6" name="Freeform 167"/>
            <p:cNvSpPr>
              <a:spLocks noEditPoints="1"/>
            </p:cNvSpPr>
            <p:nvPr/>
          </p:nvSpPr>
          <p:spPr bwMode="auto">
            <a:xfrm>
              <a:off x="3619500" y="874713"/>
              <a:ext cx="708025" cy="798513"/>
            </a:xfrm>
            <a:custGeom>
              <a:avLst/>
              <a:gdLst>
                <a:gd name="T0" fmla="*/ 0 w 446"/>
                <a:gd name="T1" fmla="*/ 503 h 503"/>
                <a:gd name="T2" fmla="*/ 21 w 446"/>
                <a:gd name="T3" fmla="*/ 0 h 503"/>
                <a:gd name="T4" fmla="*/ 446 w 446"/>
                <a:gd name="T5" fmla="*/ 270 h 503"/>
                <a:gd name="T6" fmla="*/ 0 w 446"/>
                <a:gd name="T7" fmla="*/ 503 h 503"/>
                <a:gd name="T8" fmla="*/ 29 w 446"/>
                <a:gd name="T9" fmla="*/ 13 h 503"/>
                <a:gd name="T10" fmla="*/ 11 w 446"/>
                <a:gd name="T11" fmla="*/ 487 h 503"/>
                <a:gd name="T12" fmla="*/ 430 w 446"/>
                <a:gd name="T13" fmla="*/ 267 h 503"/>
                <a:gd name="T14" fmla="*/ 29 w 446"/>
                <a:gd name="T15" fmla="*/ 13 h 5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6" h="503">
                  <a:moveTo>
                    <a:pt x="0" y="503"/>
                  </a:moveTo>
                  <a:lnTo>
                    <a:pt x="21" y="0"/>
                  </a:lnTo>
                  <a:lnTo>
                    <a:pt x="446" y="270"/>
                  </a:lnTo>
                  <a:lnTo>
                    <a:pt x="0" y="503"/>
                  </a:lnTo>
                  <a:close/>
                  <a:moveTo>
                    <a:pt x="29" y="13"/>
                  </a:moveTo>
                  <a:lnTo>
                    <a:pt x="11" y="487"/>
                  </a:lnTo>
                  <a:lnTo>
                    <a:pt x="430" y="267"/>
                  </a:lnTo>
                  <a:lnTo>
                    <a:pt x="2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7" name="Freeform 168"/>
            <p:cNvSpPr>
              <a:spLocks/>
            </p:cNvSpPr>
            <p:nvPr/>
          </p:nvSpPr>
          <p:spPr bwMode="auto">
            <a:xfrm>
              <a:off x="3602038" y="831850"/>
              <a:ext cx="106363" cy="101600"/>
            </a:xfrm>
            <a:custGeom>
              <a:avLst/>
              <a:gdLst>
                <a:gd name="T0" fmla="*/ 10 w 25"/>
                <a:gd name="T1" fmla="*/ 22 h 24"/>
                <a:gd name="T2" fmla="*/ 6 w 25"/>
                <a:gd name="T3" fmla="*/ 5 h 24"/>
                <a:gd name="T4" fmla="*/ 23 w 25"/>
                <a:gd name="T5" fmla="*/ 10 h 24"/>
                <a:gd name="T6" fmla="*/ 10 w 25"/>
                <a:gd name="T7" fmla="*/ 22 h 24"/>
              </a:gdLst>
              <a:ahLst/>
              <a:cxnLst>
                <a:cxn ang="0">
                  <a:pos x="T0" y="T1"/>
                </a:cxn>
                <a:cxn ang="0">
                  <a:pos x="T2" y="T3"/>
                </a:cxn>
                <a:cxn ang="0">
                  <a:pos x="T4" y="T5"/>
                </a:cxn>
                <a:cxn ang="0">
                  <a:pos x="T6" y="T7"/>
                </a:cxn>
              </a:cxnLst>
              <a:rect l="0" t="0" r="r" b="b"/>
              <a:pathLst>
                <a:path w="25" h="24">
                  <a:moveTo>
                    <a:pt x="10" y="22"/>
                  </a:moveTo>
                  <a:cubicBezTo>
                    <a:pt x="3" y="20"/>
                    <a:pt x="0" y="11"/>
                    <a:pt x="6" y="5"/>
                  </a:cubicBezTo>
                  <a:cubicBezTo>
                    <a:pt x="11" y="0"/>
                    <a:pt x="21" y="3"/>
                    <a:pt x="23" y="10"/>
                  </a:cubicBezTo>
                  <a:cubicBezTo>
                    <a:pt x="25" y="17"/>
                    <a:pt x="18" y="24"/>
                    <a:pt x="1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8" name="Freeform 169"/>
            <p:cNvSpPr>
              <a:spLocks/>
            </p:cNvSpPr>
            <p:nvPr/>
          </p:nvSpPr>
          <p:spPr bwMode="auto">
            <a:xfrm>
              <a:off x="4254500" y="1244600"/>
              <a:ext cx="101600" cy="101600"/>
            </a:xfrm>
            <a:custGeom>
              <a:avLst/>
              <a:gdLst>
                <a:gd name="T0" fmla="*/ 10 w 24"/>
                <a:gd name="T1" fmla="*/ 22 h 24"/>
                <a:gd name="T2" fmla="*/ 6 w 24"/>
                <a:gd name="T3" fmla="*/ 5 h 24"/>
                <a:gd name="T4" fmla="*/ 22 w 24"/>
                <a:gd name="T5" fmla="*/ 10 h 24"/>
                <a:gd name="T6" fmla="*/ 10 w 24"/>
                <a:gd name="T7" fmla="*/ 22 h 24"/>
              </a:gdLst>
              <a:ahLst/>
              <a:cxnLst>
                <a:cxn ang="0">
                  <a:pos x="T0" y="T1"/>
                </a:cxn>
                <a:cxn ang="0">
                  <a:pos x="T2" y="T3"/>
                </a:cxn>
                <a:cxn ang="0">
                  <a:pos x="T4" y="T5"/>
                </a:cxn>
                <a:cxn ang="0">
                  <a:pos x="T6" y="T7"/>
                </a:cxn>
              </a:cxnLst>
              <a:rect l="0" t="0" r="r" b="b"/>
              <a:pathLst>
                <a:path w="24" h="24">
                  <a:moveTo>
                    <a:pt x="10" y="22"/>
                  </a:moveTo>
                  <a:cubicBezTo>
                    <a:pt x="3" y="20"/>
                    <a:pt x="0" y="11"/>
                    <a:pt x="6" y="5"/>
                  </a:cubicBezTo>
                  <a:cubicBezTo>
                    <a:pt x="11" y="0"/>
                    <a:pt x="20" y="3"/>
                    <a:pt x="22" y="10"/>
                  </a:cubicBezTo>
                  <a:cubicBezTo>
                    <a:pt x="24" y="17"/>
                    <a:pt x="17" y="24"/>
                    <a:pt x="1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29" name="Freeform 170"/>
            <p:cNvSpPr>
              <a:spLocks noEditPoints="1"/>
            </p:cNvSpPr>
            <p:nvPr/>
          </p:nvSpPr>
          <p:spPr bwMode="auto">
            <a:xfrm>
              <a:off x="14236700" y="3073400"/>
              <a:ext cx="739775" cy="836613"/>
            </a:xfrm>
            <a:custGeom>
              <a:avLst/>
              <a:gdLst>
                <a:gd name="T0" fmla="*/ 466 w 466"/>
                <a:gd name="T1" fmla="*/ 0 h 527"/>
                <a:gd name="T2" fmla="*/ 442 w 466"/>
                <a:gd name="T3" fmla="*/ 527 h 527"/>
                <a:gd name="T4" fmla="*/ 0 w 466"/>
                <a:gd name="T5" fmla="*/ 244 h 527"/>
                <a:gd name="T6" fmla="*/ 466 w 466"/>
                <a:gd name="T7" fmla="*/ 0 h 527"/>
                <a:gd name="T8" fmla="*/ 434 w 466"/>
                <a:gd name="T9" fmla="*/ 511 h 527"/>
                <a:gd name="T10" fmla="*/ 456 w 466"/>
                <a:gd name="T11" fmla="*/ 16 h 527"/>
                <a:gd name="T12" fmla="*/ 18 w 466"/>
                <a:gd name="T13" fmla="*/ 244 h 527"/>
                <a:gd name="T14" fmla="*/ 434 w 466"/>
                <a:gd name="T15" fmla="*/ 511 h 5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527">
                  <a:moveTo>
                    <a:pt x="466" y="0"/>
                  </a:moveTo>
                  <a:lnTo>
                    <a:pt x="442" y="527"/>
                  </a:lnTo>
                  <a:lnTo>
                    <a:pt x="0" y="244"/>
                  </a:lnTo>
                  <a:lnTo>
                    <a:pt x="466" y="0"/>
                  </a:lnTo>
                  <a:close/>
                  <a:moveTo>
                    <a:pt x="434" y="511"/>
                  </a:moveTo>
                  <a:lnTo>
                    <a:pt x="456" y="16"/>
                  </a:lnTo>
                  <a:lnTo>
                    <a:pt x="18" y="244"/>
                  </a:lnTo>
                  <a:lnTo>
                    <a:pt x="434"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30" name="Freeform 171"/>
            <p:cNvSpPr>
              <a:spLocks/>
            </p:cNvSpPr>
            <p:nvPr/>
          </p:nvSpPr>
          <p:spPr bwMode="auto">
            <a:xfrm>
              <a:off x="14884400" y="3846513"/>
              <a:ext cx="109538" cy="106363"/>
            </a:xfrm>
            <a:custGeom>
              <a:avLst/>
              <a:gdLst>
                <a:gd name="T0" fmla="*/ 15 w 26"/>
                <a:gd name="T1" fmla="*/ 2 h 25"/>
                <a:gd name="T2" fmla="*/ 20 w 26"/>
                <a:gd name="T3" fmla="*/ 19 h 25"/>
                <a:gd name="T4" fmla="*/ 3 w 26"/>
                <a:gd name="T5" fmla="*/ 14 h 25"/>
                <a:gd name="T6" fmla="*/ 15 w 26"/>
                <a:gd name="T7" fmla="*/ 2 h 25"/>
              </a:gdLst>
              <a:ahLst/>
              <a:cxnLst>
                <a:cxn ang="0">
                  <a:pos x="T0" y="T1"/>
                </a:cxn>
                <a:cxn ang="0">
                  <a:pos x="T2" y="T3"/>
                </a:cxn>
                <a:cxn ang="0">
                  <a:pos x="T4" y="T5"/>
                </a:cxn>
                <a:cxn ang="0">
                  <a:pos x="T6" y="T7"/>
                </a:cxn>
              </a:cxnLst>
              <a:rect l="0" t="0" r="r" b="b"/>
              <a:pathLst>
                <a:path w="26" h="25">
                  <a:moveTo>
                    <a:pt x="15" y="2"/>
                  </a:moveTo>
                  <a:cubicBezTo>
                    <a:pt x="23" y="4"/>
                    <a:pt x="26" y="13"/>
                    <a:pt x="20" y="19"/>
                  </a:cubicBezTo>
                  <a:cubicBezTo>
                    <a:pt x="14" y="25"/>
                    <a:pt x="5" y="22"/>
                    <a:pt x="3" y="14"/>
                  </a:cubicBezTo>
                  <a:cubicBezTo>
                    <a:pt x="0" y="7"/>
                    <a:pt x="8"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31" name="Freeform 172"/>
            <p:cNvSpPr>
              <a:spLocks/>
            </p:cNvSpPr>
            <p:nvPr/>
          </p:nvSpPr>
          <p:spPr bwMode="auto">
            <a:xfrm>
              <a:off x="14206538" y="3413125"/>
              <a:ext cx="106363" cy="106363"/>
            </a:xfrm>
            <a:custGeom>
              <a:avLst/>
              <a:gdLst>
                <a:gd name="T0" fmla="*/ 15 w 25"/>
                <a:gd name="T1" fmla="*/ 2 h 25"/>
                <a:gd name="T2" fmla="*/ 20 w 25"/>
                <a:gd name="T3" fmla="*/ 19 h 25"/>
                <a:gd name="T4" fmla="*/ 2 w 25"/>
                <a:gd name="T5" fmla="*/ 15 h 25"/>
                <a:gd name="T6" fmla="*/ 15 w 25"/>
                <a:gd name="T7" fmla="*/ 2 h 25"/>
              </a:gdLst>
              <a:ahLst/>
              <a:cxnLst>
                <a:cxn ang="0">
                  <a:pos x="T0" y="T1"/>
                </a:cxn>
                <a:cxn ang="0">
                  <a:pos x="T2" y="T3"/>
                </a:cxn>
                <a:cxn ang="0">
                  <a:pos x="T4" y="T5"/>
                </a:cxn>
                <a:cxn ang="0">
                  <a:pos x="T6" y="T7"/>
                </a:cxn>
              </a:cxnLst>
              <a:rect l="0" t="0" r="r" b="b"/>
              <a:pathLst>
                <a:path w="25" h="25">
                  <a:moveTo>
                    <a:pt x="15" y="2"/>
                  </a:moveTo>
                  <a:cubicBezTo>
                    <a:pt x="23" y="4"/>
                    <a:pt x="25" y="14"/>
                    <a:pt x="20" y="19"/>
                  </a:cubicBezTo>
                  <a:cubicBezTo>
                    <a:pt x="14" y="25"/>
                    <a:pt x="4" y="23"/>
                    <a:pt x="2" y="15"/>
                  </a:cubicBezTo>
                  <a:cubicBezTo>
                    <a:pt x="0" y="7"/>
                    <a:pt x="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32" name="Freeform 173"/>
            <p:cNvSpPr>
              <a:spLocks noEditPoints="1"/>
            </p:cNvSpPr>
            <p:nvPr/>
          </p:nvSpPr>
          <p:spPr bwMode="auto">
            <a:xfrm>
              <a:off x="5473700" y="773113"/>
              <a:ext cx="479425" cy="492125"/>
            </a:xfrm>
            <a:custGeom>
              <a:avLst/>
              <a:gdLst>
                <a:gd name="T0" fmla="*/ 0 w 302"/>
                <a:gd name="T1" fmla="*/ 0 h 310"/>
                <a:gd name="T2" fmla="*/ 302 w 302"/>
                <a:gd name="T3" fmla="*/ 99 h 310"/>
                <a:gd name="T4" fmla="*/ 64 w 302"/>
                <a:gd name="T5" fmla="*/ 310 h 310"/>
                <a:gd name="T6" fmla="*/ 0 w 302"/>
                <a:gd name="T7" fmla="*/ 0 h 310"/>
                <a:gd name="T8" fmla="*/ 291 w 302"/>
                <a:gd name="T9" fmla="*/ 101 h 310"/>
                <a:gd name="T10" fmla="*/ 6 w 302"/>
                <a:gd name="T11" fmla="*/ 8 h 310"/>
                <a:gd name="T12" fmla="*/ 67 w 302"/>
                <a:gd name="T13" fmla="*/ 299 h 310"/>
                <a:gd name="T14" fmla="*/ 291 w 302"/>
                <a:gd name="T15" fmla="*/ 101 h 3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310">
                  <a:moveTo>
                    <a:pt x="0" y="0"/>
                  </a:moveTo>
                  <a:lnTo>
                    <a:pt x="302" y="99"/>
                  </a:lnTo>
                  <a:lnTo>
                    <a:pt x="64" y="310"/>
                  </a:lnTo>
                  <a:lnTo>
                    <a:pt x="0" y="0"/>
                  </a:lnTo>
                  <a:close/>
                  <a:moveTo>
                    <a:pt x="291" y="101"/>
                  </a:moveTo>
                  <a:lnTo>
                    <a:pt x="6" y="8"/>
                  </a:lnTo>
                  <a:lnTo>
                    <a:pt x="67" y="299"/>
                  </a:lnTo>
                  <a:lnTo>
                    <a:pt x="291"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33" name="Freeform 174"/>
            <p:cNvSpPr>
              <a:spLocks/>
            </p:cNvSpPr>
            <p:nvPr/>
          </p:nvSpPr>
          <p:spPr bwMode="auto">
            <a:xfrm>
              <a:off x="5910263" y="895350"/>
              <a:ext cx="68263" cy="60325"/>
            </a:xfrm>
            <a:custGeom>
              <a:avLst/>
              <a:gdLst>
                <a:gd name="T0" fmla="*/ 2 w 16"/>
                <a:gd name="T1" fmla="*/ 4 h 14"/>
                <a:gd name="T2" fmla="*/ 13 w 16"/>
                <a:gd name="T3" fmla="*/ 4 h 14"/>
                <a:gd name="T4" fmla="*/ 8 w 16"/>
                <a:gd name="T5" fmla="*/ 14 h 14"/>
                <a:gd name="T6" fmla="*/ 2 w 16"/>
                <a:gd name="T7" fmla="*/ 4 h 14"/>
              </a:gdLst>
              <a:ahLst/>
              <a:cxnLst>
                <a:cxn ang="0">
                  <a:pos x="T0" y="T1"/>
                </a:cxn>
                <a:cxn ang="0">
                  <a:pos x="T2" y="T3"/>
                </a:cxn>
                <a:cxn ang="0">
                  <a:pos x="T4" y="T5"/>
                </a:cxn>
                <a:cxn ang="0">
                  <a:pos x="T6" y="T7"/>
                </a:cxn>
              </a:cxnLst>
              <a:rect l="0" t="0" r="r" b="b"/>
              <a:pathLst>
                <a:path w="16" h="14">
                  <a:moveTo>
                    <a:pt x="2" y="4"/>
                  </a:moveTo>
                  <a:cubicBezTo>
                    <a:pt x="5" y="0"/>
                    <a:pt x="11" y="0"/>
                    <a:pt x="13" y="4"/>
                  </a:cubicBezTo>
                  <a:cubicBezTo>
                    <a:pt x="16" y="9"/>
                    <a:pt x="13" y="14"/>
                    <a:pt x="8" y="14"/>
                  </a:cubicBezTo>
                  <a:cubicBezTo>
                    <a:pt x="3" y="14"/>
                    <a:pt x="0" y="8"/>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334" name="Freeform 175"/>
            <p:cNvSpPr>
              <a:spLocks/>
            </p:cNvSpPr>
            <p:nvPr/>
          </p:nvSpPr>
          <p:spPr bwMode="auto">
            <a:xfrm>
              <a:off x="5549900" y="1222375"/>
              <a:ext cx="68263" cy="60325"/>
            </a:xfrm>
            <a:custGeom>
              <a:avLst/>
              <a:gdLst>
                <a:gd name="T0" fmla="*/ 2 w 16"/>
                <a:gd name="T1" fmla="*/ 4 h 14"/>
                <a:gd name="T2" fmla="*/ 13 w 16"/>
                <a:gd name="T3" fmla="*/ 4 h 14"/>
                <a:gd name="T4" fmla="*/ 8 w 16"/>
                <a:gd name="T5" fmla="*/ 14 h 14"/>
                <a:gd name="T6" fmla="*/ 2 w 16"/>
                <a:gd name="T7" fmla="*/ 4 h 14"/>
              </a:gdLst>
              <a:ahLst/>
              <a:cxnLst>
                <a:cxn ang="0">
                  <a:pos x="T0" y="T1"/>
                </a:cxn>
                <a:cxn ang="0">
                  <a:pos x="T2" y="T3"/>
                </a:cxn>
                <a:cxn ang="0">
                  <a:pos x="T4" y="T5"/>
                </a:cxn>
                <a:cxn ang="0">
                  <a:pos x="T6" y="T7"/>
                </a:cxn>
              </a:cxnLst>
              <a:rect l="0" t="0" r="r" b="b"/>
              <a:pathLst>
                <a:path w="16" h="14">
                  <a:moveTo>
                    <a:pt x="2" y="4"/>
                  </a:moveTo>
                  <a:cubicBezTo>
                    <a:pt x="5" y="0"/>
                    <a:pt x="11" y="0"/>
                    <a:pt x="13" y="4"/>
                  </a:cubicBezTo>
                  <a:cubicBezTo>
                    <a:pt x="16" y="8"/>
                    <a:pt x="13" y="14"/>
                    <a:pt x="8" y="14"/>
                  </a:cubicBezTo>
                  <a:cubicBezTo>
                    <a:pt x="3" y="14"/>
                    <a:pt x="0" y="8"/>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grpSp>
    </p:spTree>
    <p:extLst>
      <p:ext uri="{BB962C8B-B14F-4D97-AF65-F5344CB8AC3E}">
        <p14:creationId xmlns:p14="http://schemas.microsoft.com/office/powerpoint/2010/main" val="2288536138"/>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552694"/>
            <a:ext cx="4440238" cy="1446550"/>
          </a:xfrm>
          <a:prstGeom prst="rect">
            <a:avLst/>
          </a:prstGeom>
          <a:noFill/>
          <a:effectLst/>
        </p:spPr>
        <p:txBody>
          <a:bodyPr wrap="square" rtlCol="0">
            <a:spAutoFit/>
          </a:bodyPr>
          <a:lstStyle/>
          <a:p>
            <a:r>
              <a:rPr lang="zh-CN" altLang="en-US" sz="44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4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4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1966886"/>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8" name="Group 7"/>
          <p:cNvGrpSpPr/>
          <p:nvPr/>
        </p:nvGrpSpPr>
        <p:grpSpPr>
          <a:xfrm>
            <a:off x="1320800" y="3449640"/>
            <a:ext cx="5747657" cy="1223412"/>
            <a:chOff x="5558972" y="437676"/>
            <a:chExt cx="5747657" cy="1223412"/>
          </a:xfrm>
        </p:grpSpPr>
        <p:sp>
          <p:nvSpPr>
            <p:cNvPr id="2" name="Oval 1"/>
            <p:cNvSpPr/>
            <p:nvPr/>
          </p:nvSpPr>
          <p:spPr bwMode="auto">
            <a:xfrm>
              <a:off x="5558972" y="512354"/>
              <a:ext cx="1074057" cy="1074057"/>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0" name="TextBox 9"/>
            <p:cNvSpPr txBox="1">
              <a:spLocks/>
            </p:cNvSpPr>
            <p:nvPr/>
          </p:nvSpPr>
          <p:spPr>
            <a:xfrm>
              <a:off x="5853452" y="664662"/>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6" name="Group 5"/>
            <p:cNvGrpSpPr/>
            <p:nvPr/>
          </p:nvGrpSpPr>
          <p:grpSpPr>
            <a:xfrm>
              <a:off x="6927509" y="437676"/>
              <a:ext cx="4379120" cy="1223412"/>
              <a:chOff x="6927509" y="437676"/>
              <a:chExt cx="4379120" cy="1223412"/>
            </a:xfrm>
          </p:grpSpPr>
          <p:sp>
            <p:nvSpPr>
              <p:cNvPr id="22" name="TextBox 2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3" name="Rectangle 2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7" name="Group 6"/>
          <p:cNvGrpSpPr/>
          <p:nvPr/>
        </p:nvGrpSpPr>
        <p:grpSpPr>
          <a:xfrm>
            <a:off x="1320800" y="5036051"/>
            <a:ext cx="5747657" cy="1223412"/>
            <a:chOff x="5558972" y="2024087"/>
            <a:chExt cx="5747657" cy="1223412"/>
          </a:xfrm>
        </p:grpSpPr>
        <p:sp>
          <p:nvSpPr>
            <p:cNvPr id="14" name="Oval 13"/>
            <p:cNvSpPr/>
            <p:nvPr/>
          </p:nvSpPr>
          <p:spPr bwMode="auto">
            <a:xfrm>
              <a:off x="5558972" y="2098765"/>
              <a:ext cx="1074057" cy="1074057"/>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5" name="TextBox 14"/>
            <p:cNvSpPr txBox="1">
              <a:spLocks/>
            </p:cNvSpPr>
            <p:nvPr/>
          </p:nvSpPr>
          <p:spPr>
            <a:xfrm>
              <a:off x="5824424" y="2251073"/>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24" name="Group 23"/>
            <p:cNvGrpSpPr/>
            <p:nvPr/>
          </p:nvGrpSpPr>
          <p:grpSpPr>
            <a:xfrm>
              <a:off x="6927509" y="2024087"/>
              <a:ext cx="4379120" cy="1223412"/>
              <a:chOff x="6927509" y="437676"/>
              <a:chExt cx="4379120" cy="1223412"/>
            </a:xfrm>
          </p:grpSpPr>
          <p:sp>
            <p:nvSpPr>
              <p:cNvPr id="25" name="TextBox 2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sp>
        <p:nvSpPr>
          <p:cNvPr id="33" name="Plus Sign 32"/>
          <p:cNvSpPr/>
          <p:nvPr/>
        </p:nvSpPr>
        <p:spPr bwMode="auto">
          <a:xfrm>
            <a:off x="8147050" y="769672"/>
            <a:ext cx="584200" cy="584200"/>
          </a:xfrm>
          <a:prstGeom prst="mathPlus">
            <a:avLst>
              <a:gd name="adj1" fmla="val 14824"/>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4" name="Rectangle 33"/>
          <p:cNvSpPr/>
          <p:nvPr/>
        </p:nvSpPr>
        <p:spPr>
          <a:xfrm>
            <a:off x="5045032" y="807857"/>
            <a:ext cx="3124287" cy="483466"/>
          </a:xfrm>
          <a:prstGeom prst="rect">
            <a:avLst/>
          </a:prstGeom>
        </p:spPr>
        <p:txBody>
          <a:bodyPr wrap="square" numCol="1" spcCol="360000">
            <a:spAutoFit/>
          </a:bodyPr>
          <a:lstStyle/>
          <a:p>
            <a:pPr algn="r">
              <a:lnSpc>
                <a:spcPct val="150000"/>
              </a:lnSpc>
            </a:pPr>
            <a:r>
              <a:rPr lang="fr-CA" sz="900" spc="100">
                <a:latin typeface="Raleway" panose="020B0503030101060003" pitchFamily="34" charset="0"/>
              </a:rPr>
              <a:t>Aliqua four loko pinterest woke, aesthetic commodo lyft subway tile tumeric gentrify. </a:t>
            </a:r>
          </a:p>
        </p:txBody>
      </p:sp>
      <p:pic>
        <p:nvPicPr>
          <p:cNvPr id="12" name="图片占位符 11"/>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261753223"/>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7576545">
            <a:off x="-2639670" y="1770359"/>
            <a:ext cx="11227795" cy="4097228"/>
            <a:chOff x="-611188" y="657226"/>
            <a:chExt cx="13620752" cy="4970463"/>
          </a:xfrm>
        </p:grpSpPr>
        <p:sp>
          <p:nvSpPr>
            <p:cNvPr id="13"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TextBox 9"/>
          <p:cNvSpPr txBox="1">
            <a:spLocks/>
          </p:cNvSpPr>
          <p:nvPr/>
        </p:nvSpPr>
        <p:spPr>
          <a:xfrm>
            <a:off x="6512717" y="3676626"/>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2" name="TextBox 21"/>
          <p:cNvSpPr txBox="1">
            <a:spLocks/>
          </p:cNvSpPr>
          <p:nvPr/>
        </p:nvSpPr>
        <p:spPr>
          <a:xfrm>
            <a:off x="7427120" y="3449640"/>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3" name="Rectangle 22"/>
          <p:cNvSpPr/>
          <p:nvPr/>
        </p:nvSpPr>
        <p:spPr>
          <a:xfrm>
            <a:off x="7427120" y="3818972"/>
            <a:ext cx="3821455"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narwhal. </a:t>
            </a:r>
          </a:p>
        </p:txBody>
      </p:sp>
      <p:sp>
        <p:nvSpPr>
          <p:cNvPr id="15" name="TextBox 14"/>
          <p:cNvSpPr txBox="1">
            <a:spLocks/>
          </p:cNvSpPr>
          <p:nvPr/>
        </p:nvSpPr>
        <p:spPr>
          <a:xfrm>
            <a:off x="6483689" y="5263037"/>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5" name="TextBox 24"/>
          <p:cNvSpPr txBox="1">
            <a:spLocks/>
          </p:cNvSpPr>
          <p:nvPr/>
        </p:nvSpPr>
        <p:spPr>
          <a:xfrm>
            <a:off x="7427120" y="5036051"/>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7427120" y="5405383"/>
            <a:ext cx="3821455"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narwhal. </a:t>
            </a:r>
          </a:p>
        </p:txBody>
      </p:sp>
      <p:sp>
        <p:nvSpPr>
          <p:cNvPr id="9" name="TextBox 8"/>
          <p:cNvSpPr txBox="1">
            <a:spLocks/>
          </p:cNvSpPr>
          <p:nvPr/>
        </p:nvSpPr>
        <p:spPr>
          <a:xfrm>
            <a:off x="6512717" y="935147"/>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0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6512717" y="2307020"/>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51158562"/>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47891" y="931593"/>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0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47891" y="2307020"/>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4" name="Group 3"/>
          <p:cNvGrpSpPr/>
          <p:nvPr/>
        </p:nvGrpSpPr>
        <p:grpSpPr>
          <a:xfrm>
            <a:off x="6403861" y="796941"/>
            <a:ext cx="5208134" cy="1223412"/>
            <a:chOff x="6403861" y="437676"/>
            <a:chExt cx="5208134" cy="1223412"/>
          </a:xfrm>
        </p:grpSpPr>
        <p:sp>
          <p:nvSpPr>
            <p:cNvPr id="16" name="TextBox 15"/>
            <p:cNvSpPr txBox="1">
              <a:spLocks/>
            </p:cNvSpPr>
            <p:nvPr/>
          </p:nvSpPr>
          <p:spPr>
            <a:xfrm>
              <a:off x="6403861" y="664662"/>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28" name="Group 27"/>
            <p:cNvGrpSpPr/>
            <p:nvPr/>
          </p:nvGrpSpPr>
          <p:grpSpPr>
            <a:xfrm>
              <a:off x="7232875" y="437676"/>
              <a:ext cx="4379120" cy="1223412"/>
              <a:chOff x="6927509" y="437676"/>
              <a:chExt cx="4379120" cy="1223412"/>
            </a:xfrm>
          </p:grpSpPr>
          <p:sp>
            <p:nvSpPr>
              <p:cNvPr id="29" name="TextBox 28"/>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0" name="Rectangle 29"/>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6" name="Group 5"/>
          <p:cNvGrpSpPr/>
          <p:nvPr/>
        </p:nvGrpSpPr>
        <p:grpSpPr>
          <a:xfrm>
            <a:off x="6374833" y="2817294"/>
            <a:ext cx="5237162" cy="1223412"/>
            <a:chOff x="6374833" y="2024087"/>
            <a:chExt cx="5237162" cy="1223412"/>
          </a:xfrm>
        </p:grpSpPr>
        <p:sp>
          <p:nvSpPr>
            <p:cNvPr id="18" name="TextBox 17"/>
            <p:cNvSpPr txBox="1">
              <a:spLocks/>
            </p:cNvSpPr>
            <p:nvPr/>
          </p:nvSpPr>
          <p:spPr>
            <a:xfrm>
              <a:off x="6374833" y="2251073"/>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31" name="Group 30"/>
            <p:cNvGrpSpPr/>
            <p:nvPr/>
          </p:nvGrpSpPr>
          <p:grpSpPr>
            <a:xfrm>
              <a:off x="7232875" y="2024087"/>
              <a:ext cx="4379120" cy="1223412"/>
              <a:chOff x="6927509" y="437676"/>
              <a:chExt cx="4379120" cy="1223412"/>
            </a:xfrm>
          </p:grpSpPr>
          <p:sp>
            <p:nvSpPr>
              <p:cNvPr id="32" name="TextBox 3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3" name="Rectangle 3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7" name="Group 6"/>
          <p:cNvGrpSpPr/>
          <p:nvPr/>
        </p:nvGrpSpPr>
        <p:grpSpPr>
          <a:xfrm>
            <a:off x="6374833" y="4837647"/>
            <a:ext cx="5237162" cy="1223412"/>
            <a:chOff x="6374833" y="3610498"/>
            <a:chExt cx="5237162" cy="1223412"/>
          </a:xfrm>
        </p:grpSpPr>
        <p:sp>
          <p:nvSpPr>
            <p:cNvPr id="21" name="TextBox 20"/>
            <p:cNvSpPr txBox="1">
              <a:spLocks/>
            </p:cNvSpPr>
            <p:nvPr/>
          </p:nvSpPr>
          <p:spPr>
            <a:xfrm>
              <a:off x="6374833" y="3837484"/>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3</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34" name="Group 33"/>
            <p:cNvGrpSpPr/>
            <p:nvPr/>
          </p:nvGrpSpPr>
          <p:grpSpPr>
            <a:xfrm>
              <a:off x="7232875" y="3610498"/>
              <a:ext cx="4379120" cy="1223412"/>
              <a:chOff x="6927509" y="437676"/>
              <a:chExt cx="4379120" cy="1223412"/>
            </a:xfrm>
          </p:grpSpPr>
          <p:sp>
            <p:nvSpPr>
              <p:cNvPr id="35" name="TextBox 3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6" name="Rectangle 3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sp>
        <p:nvSpPr>
          <p:cNvPr id="40" name="Rectangle 39"/>
          <p:cNvSpPr/>
          <p:nvPr/>
        </p:nvSpPr>
        <p:spPr>
          <a:xfrm>
            <a:off x="334965" y="3202584"/>
            <a:ext cx="3706245" cy="263149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a:t>
            </a:r>
          </a:p>
          <a:p>
            <a:pPr>
              <a:lnSpc>
                <a:spcPct val="150000"/>
              </a:lnSpc>
            </a:pPr>
            <a:endParaRPr lang="fr-CA" sz="1100" spc="100">
              <a:latin typeface="Raleway" panose="020B0503030101060003" pitchFamily="34" charset="0"/>
            </a:endParaRPr>
          </a:p>
          <a:p>
            <a:pPr>
              <a:lnSpc>
                <a:spcPct val="150000"/>
              </a:lnSpc>
            </a:pPr>
            <a:r>
              <a:rPr lang="fr-CA" sz="1100" spc="100">
                <a:latin typeface="Raleway" panose="020B0503030101060003" pitchFamily="34" charset="0"/>
              </a:rPr>
              <a:t>Culpa squid intelligentsia, vaporware disrupt tousled venmo umami flannel pariatur. Aliqua four loko pinterest woke, aesthetic commodo lyft subway tile tumeric gentrify. Magna shoreditch sriracha narwhal. </a:t>
            </a:r>
          </a:p>
        </p:txBody>
      </p:sp>
      <p:pic>
        <p:nvPicPr>
          <p:cNvPr id="14" name="图片占位符 13"/>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4356100" y="0"/>
            <a:ext cx="1490400" cy="6858000"/>
          </a:xfrm>
        </p:spPr>
      </p:pic>
    </p:spTree>
    <p:extLst>
      <p:ext uri="{BB962C8B-B14F-4D97-AF65-F5344CB8AC3E}">
        <p14:creationId xmlns:p14="http://schemas.microsoft.com/office/powerpoint/2010/main" val="4080556540"/>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Rectangle 12"/>
          <p:cNvSpPr/>
          <p:nvPr/>
        </p:nvSpPr>
        <p:spPr bwMode="auto">
          <a:xfrm>
            <a:off x="-1" y="-3615"/>
            <a:ext cx="7102243" cy="6861615"/>
          </a:xfrm>
          <a:prstGeom prst="rect">
            <a:avLst/>
          </a:prstGeom>
          <a:solidFill>
            <a:schemeClr val="accent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9" name="TextBox 8"/>
          <p:cNvSpPr txBox="1">
            <a:spLocks/>
          </p:cNvSpPr>
          <p:nvPr/>
        </p:nvSpPr>
        <p:spPr>
          <a:xfrm>
            <a:off x="347891" y="858663"/>
            <a:ext cx="4440238" cy="1446550"/>
          </a:xfrm>
          <a:prstGeom prst="rect">
            <a:avLst/>
          </a:prstGeom>
          <a:noFill/>
          <a:effectLst/>
        </p:spPr>
        <p:txBody>
          <a:bodyPr wrap="square" rtlCol="0">
            <a:spAutoFit/>
          </a:bodyPr>
          <a:lstStyle/>
          <a:p>
            <a:r>
              <a:rPr lang="zh-CN" altLang="en-US" sz="44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4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a:p>
            <a:r>
              <a:rPr lang="zh-CN" altLang="en-US" sz="44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400" dirty="0">
              <a:solidFill>
                <a:schemeClr val="bg1"/>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47891" y="2307020"/>
            <a:ext cx="5697538" cy="369332"/>
          </a:xfrm>
          <a:prstGeom prst="rect">
            <a:avLst/>
          </a:prstGeom>
          <a:noFill/>
          <a:effectLst/>
        </p:spPr>
        <p:txBody>
          <a:bodyPr wrap="square" rtlCol="0">
            <a:spAutoFit/>
          </a:bodyPr>
          <a:lstStyle/>
          <a:p>
            <a:pPr lvl="0"/>
            <a:r>
              <a:rPr lang="it-IT"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28" name="Group 27"/>
          <p:cNvGrpSpPr/>
          <p:nvPr/>
        </p:nvGrpSpPr>
        <p:grpSpPr>
          <a:xfrm>
            <a:off x="7363501" y="796941"/>
            <a:ext cx="4379120" cy="1223412"/>
            <a:chOff x="6927509" y="437676"/>
            <a:chExt cx="4379120" cy="1223412"/>
          </a:xfrm>
        </p:grpSpPr>
        <p:sp>
          <p:nvSpPr>
            <p:cNvPr id="29" name="TextBox 28"/>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0" name="Rectangle 29"/>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31" name="Group 30"/>
          <p:cNvGrpSpPr/>
          <p:nvPr/>
        </p:nvGrpSpPr>
        <p:grpSpPr>
          <a:xfrm>
            <a:off x="7363501" y="2817294"/>
            <a:ext cx="4379120" cy="1223412"/>
            <a:chOff x="6927509" y="437676"/>
            <a:chExt cx="4379120" cy="1223412"/>
          </a:xfrm>
        </p:grpSpPr>
        <p:sp>
          <p:nvSpPr>
            <p:cNvPr id="32" name="TextBox 3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3" name="Rectangle 3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34" name="Group 33"/>
          <p:cNvGrpSpPr/>
          <p:nvPr/>
        </p:nvGrpSpPr>
        <p:grpSpPr>
          <a:xfrm>
            <a:off x="7363501" y="4837647"/>
            <a:ext cx="4379120" cy="1223412"/>
            <a:chOff x="6927509" y="437676"/>
            <a:chExt cx="4379120" cy="1223412"/>
          </a:xfrm>
        </p:grpSpPr>
        <p:sp>
          <p:nvSpPr>
            <p:cNvPr id="35" name="TextBox 3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6" name="Rectangle 3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sp>
        <p:nvSpPr>
          <p:cNvPr id="40" name="Rectangle 39"/>
          <p:cNvSpPr/>
          <p:nvPr/>
        </p:nvSpPr>
        <p:spPr>
          <a:xfrm>
            <a:off x="1040149" y="3857179"/>
            <a:ext cx="5050970" cy="2123658"/>
          </a:xfrm>
          <a:prstGeom prst="rect">
            <a:avLst/>
          </a:prstGeom>
        </p:spPr>
        <p:txBody>
          <a:bodyPr wrap="square" numCol="1" spcCol="360000">
            <a:spAutoFit/>
          </a:bodyPr>
          <a:lstStyle/>
          <a:p>
            <a:pPr>
              <a:lnSpc>
                <a:spcPct val="150000"/>
              </a:lnSpc>
            </a:pPr>
            <a:r>
              <a:rPr lang="fr-CA" sz="1100" b="1" spc="100">
                <a:solidFill>
                  <a:schemeClr val="bg1"/>
                </a:solidFill>
                <a:latin typeface="Raleway" panose="020B0503030101060003" pitchFamily="34" charset="0"/>
              </a:rPr>
              <a:t>Actually shoreditch </a:t>
            </a:r>
            <a:r>
              <a:rPr lang="fr-CA" sz="1100" spc="100">
                <a:solidFill>
                  <a:schemeClr val="bg1"/>
                </a:solidFill>
                <a:latin typeface="Raleway" panose="020B0503030101060003" pitchFamily="34" charset="0"/>
              </a:rPr>
              <a:t>woke, kinfolk vice lomo blog bitters vinyl. Next level twee consequat, deserunt esse copper mug cronut venmo pug mustache hashtag officia polaroid fugiat.</a:t>
            </a:r>
          </a:p>
          <a:p>
            <a:pPr>
              <a:lnSpc>
                <a:spcPct val="150000"/>
              </a:lnSpc>
            </a:pPr>
            <a:endParaRPr lang="fr-CA" sz="1100" spc="100">
              <a:solidFill>
                <a:schemeClr val="bg1"/>
              </a:solidFill>
              <a:latin typeface="Raleway" panose="020B0503030101060003" pitchFamily="34" charset="0"/>
            </a:endParaRPr>
          </a:p>
          <a:p>
            <a:pPr>
              <a:lnSpc>
                <a:spcPct val="150000"/>
              </a:lnSpc>
            </a:pPr>
            <a:r>
              <a:rPr lang="fr-CA" sz="1100" spc="100">
                <a:solidFill>
                  <a:schemeClr val="bg1"/>
                </a:solidFill>
                <a:latin typeface="Raleway" panose="020B0503030101060003" pitchFamily="34" charset="0"/>
              </a:rPr>
              <a:t>Culpa squid intelligentsia, vaporware disrupt tousled venmo umami flannel pariatur. Aliqua four loko pinterest woke, aesthetic commodo lyft subway tile tumeric gentrify. Magna shoreditch sriracha narwhal. </a:t>
            </a:r>
          </a:p>
        </p:txBody>
      </p:sp>
    </p:spTree>
    <p:extLst>
      <p:ext uri="{BB962C8B-B14F-4D97-AF65-F5344CB8AC3E}">
        <p14:creationId xmlns:p14="http://schemas.microsoft.com/office/powerpoint/2010/main" val="1100213703"/>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p:cNvSpPr/>
          <p:nvPr/>
        </p:nvSpPr>
        <p:spPr bwMode="auto">
          <a:xfrm>
            <a:off x="0" y="296863"/>
            <a:ext cx="4289241" cy="2693987"/>
          </a:xfrm>
          <a:prstGeom prst="rect">
            <a:avLst/>
          </a:pr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9" name="TextBox 8"/>
          <p:cNvSpPr txBox="1">
            <a:spLocks/>
          </p:cNvSpPr>
          <p:nvPr/>
        </p:nvSpPr>
        <p:spPr>
          <a:xfrm>
            <a:off x="347891" y="929072"/>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0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47891" y="2307020"/>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28" name="Group 27"/>
          <p:cNvGrpSpPr/>
          <p:nvPr/>
        </p:nvGrpSpPr>
        <p:grpSpPr>
          <a:xfrm>
            <a:off x="334963" y="3466607"/>
            <a:ext cx="4379120" cy="1223412"/>
            <a:chOff x="6927509" y="437676"/>
            <a:chExt cx="4379120" cy="1223412"/>
          </a:xfrm>
        </p:grpSpPr>
        <p:sp>
          <p:nvSpPr>
            <p:cNvPr id="29" name="TextBox 28"/>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0" name="Rectangle 29"/>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31" name="Group 30"/>
          <p:cNvGrpSpPr/>
          <p:nvPr/>
        </p:nvGrpSpPr>
        <p:grpSpPr>
          <a:xfrm>
            <a:off x="334963" y="5144060"/>
            <a:ext cx="4379120" cy="1223412"/>
            <a:chOff x="6927509" y="437676"/>
            <a:chExt cx="4379120" cy="1223412"/>
          </a:xfrm>
        </p:grpSpPr>
        <p:sp>
          <p:nvSpPr>
            <p:cNvPr id="32" name="TextBox 3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3" name="Rectangle 3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pic>
        <p:nvPicPr>
          <p:cNvPr id="4" name="图片占位符 3"/>
          <p:cNvPicPr>
            <a:picLocks noGrp="1" noChangeAspect="1"/>
          </p:cNvPicPr>
          <p:nvPr>
            <p:ph type="pic" sz="quarter" idx="11"/>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260690524"/>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1106691"/>
            <a:ext cx="4440238"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36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307020"/>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334965" y="3775249"/>
            <a:ext cx="4440236" cy="2123658"/>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sp>
        <p:nvSpPr>
          <p:cNvPr id="2" name="Oval 1"/>
          <p:cNvSpPr/>
          <p:nvPr/>
        </p:nvSpPr>
        <p:spPr bwMode="auto">
          <a:xfrm>
            <a:off x="5558972" y="512354"/>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0" name="TextBox 9"/>
          <p:cNvSpPr txBox="1">
            <a:spLocks/>
          </p:cNvSpPr>
          <p:nvPr/>
        </p:nvSpPr>
        <p:spPr>
          <a:xfrm>
            <a:off x="5853452" y="664662"/>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4" name="Oval 13"/>
          <p:cNvSpPr/>
          <p:nvPr/>
        </p:nvSpPr>
        <p:spPr bwMode="auto">
          <a:xfrm>
            <a:off x="5558972" y="2098765"/>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5" name="TextBox 14"/>
          <p:cNvSpPr txBox="1">
            <a:spLocks/>
          </p:cNvSpPr>
          <p:nvPr/>
        </p:nvSpPr>
        <p:spPr>
          <a:xfrm>
            <a:off x="5824424" y="2251073"/>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7" name="Oval 16"/>
          <p:cNvSpPr/>
          <p:nvPr/>
        </p:nvSpPr>
        <p:spPr bwMode="auto">
          <a:xfrm>
            <a:off x="5558972" y="3685176"/>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8" name="TextBox 17"/>
          <p:cNvSpPr txBox="1">
            <a:spLocks/>
          </p:cNvSpPr>
          <p:nvPr/>
        </p:nvSpPr>
        <p:spPr>
          <a:xfrm>
            <a:off x="5824424" y="3837484"/>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3</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0" name="Oval 19"/>
          <p:cNvSpPr/>
          <p:nvPr/>
        </p:nvSpPr>
        <p:spPr bwMode="auto">
          <a:xfrm>
            <a:off x="5558972" y="5271587"/>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1" name="TextBox 20"/>
          <p:cNvSpPr txBox="1">
            <a:spLocks/>
          </p:cNvSpPr>
          <p:nvPr/>
        </p:nvSpPr>
        <p:spPr>
          <a:xfrm>
            <a:off x="5809910" y="5423895"/>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4</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6" name="Group 5"/>
          <p:cNvGrpSpPr/>
          <p:nvPr/>
        </p:nvGrpSpPr>
        <p:grpSpPr>
          <a:xfrm>
            <a:off x="6927509" y="437676"/>
            <a:ext cx="4379120" cy="1223412"/>
            <a:chOff x="6927509" y="437676"/>
            <a:chExt cx="4379120" cy="1223412"/>
          </a:xfrm>
        </p:grpSpPr>
        <p:sp>
          <p:nvSpPr>
            <p:cNvPr id="22" name="TextBox 2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3" name="Rectangle 2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24" name="Group 23"/>
          <p:cNvGrpSpPr/>
          <p:nvPr/>
        </p:nvGrpSpPr>
        <p:grpSpPr>
          <a:xfrm>
            <a:off x="6927509" y="2024087"/>
            <a:ext cx="4379120" cy="1223412"/>
            <a:chOff x="6927509" y="437676"/>
            <a:chExt cx="4379120" cy="1223412"/>
          </a:xfrm>
        </p:grpSpPr>
        <p:sp>
          <p:nvSpPr>
            <p:cNvPr id="25" name="TextBox 2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27" name="Group 26"/>
          <p:cNvGrpSpPr/>
          <p:nvPr/>
        </p:nvGrpSpPr>
        <p:grpSpPr>
          <a:xfrm>
            <a:off x="6927509" y="3610498"/>
            <a:ext cx="4379120" cy="1223412"/>
            <a:chOff x="6927509" y="437676"/>
            <a:chExt cx="4379120" cy="1223412"/>
          </a:xfrm>
        </p:grpSpPr>
        <p:sp>
          <p:nvSpPr>
            <p:cNvPr id="28" name="TextBox 27"/>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9" name="Rectangle 28"/>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30" name="Group 29"/>
          <p:cNvGrpSpPr/>
          <p:nvPr/>
        </p:nvGrpSpPr>
        <p:grpSpPr>
          <a:xfrm>
            <a:off x="6927509" y="5196909"/>
            <a:ext cx="4379120" cy="1223412"/>
            <a:chOff x="6927509" y="437676"/>
            <a:chExt cx="4379120" cy="1223412"/>
          </a:xfrm>
        </p:grpSpPr>
        <p:sp>
          <p:nvSpPr>
            <p:cNvPr id="31" name="TextBox 30"/>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2" name="Rectangle 31"/>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spTree>
    <p:extLst>
      <p:ext uri="{BB962C8B-B14F-4D97-AF65-F5344CB8AC3E}">
        <p14:creationId xmlns:p14="http://schemas.microsoft.com/office/powerpoint/2010/main" val="2941492972"/>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0" y="0"/>
            <a:ext cx="3752850" cy="6858000"/>
          </a:xfrm>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7411356" y="630597"/>
            <a:ext cx="4440238" cy="1446550"/>
          </a:xfrm>
          <a:prstGeom prst="rect">
            <a:avLst/>
          </a:prstGeom>
          <a:noFill/>
          <a:effectLst/>
        </p:spPr>
        <p:txBody>
          <a:bodyPr wrap="square" rtlCol="0">
            <a:spAutoFit/>
          </a:bodyPr>
          <a:lstStyle/>
          <a:p>
            <a:pPr algn="r"/>
            <a:r>
              <a:rPr lang="zh-CN" altLang="en-US" sz="44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400" dirty="0">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4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6154056" y="2307020"/>
            <a:ext cx="5697538"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8" name="Group 7"/>
          <p:cNvGrpSpPr/>
          <p:nvPr/>
        </p:nvGrpSpPr>
        <p:grpSpPr>
          <a:xfrm>
            <a:off x="5045033" y="3449640"/>
            <a:ext cx="5747657" cy="1223412"/>
            <a:chOff x="5558972" y="437676"/>
            <a:chExt cx="5747657" cy="1223412"/>
          </a:xfrm>
        </p:grpSpPr>
        <p:sp>
          <p:nvSpPr>
            <p:cNvPr id="2" name="Oval 1"/>
            <p:cNvSpPr/>
            <p:nvPr/>
          </p:nvSpPr>
          <p:spPr bwMode="auto">
            <a:xfrm>
              <a:off x="5558972" y="512354"/>
              <a:ext cx="1074057" cy="1074057"/>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0" name="TextBox 9"/>
            <p:cNvSpPr txBox="1">
              <a:spLocks/>
            </p:cNvSpPr>
            <p:nvPr/>
          </p:nvSpPr>
          <p:spPr>
            <a:xfrm>
              <a:off x="5853452" y="664662"/>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6" name="Group 5"/>
            <p:cNvGrpSpPr/>
            <p:nvPr/>
          </p:nvGrpSpPr>
          <p:grpSpPr>
            <a:xfrm>
              <a:off x="6927509" y="437676"/>
              <a:ext cx="4379120" cy="1223412"/>
              <a:chOff x="6927509" y="437676"/>
              <a:chExt cx="4379120" cy="1223412"/>
            </a:xfrm>
          </p:grpSpPr>
          <p:sp>
            <p:nvSpPr>
              <p:cNvPr id="22" name="TextBox 2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3" name="Rectangle 2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7" name="Group 6"/>
          <p:cNvGrpSpPr/>
          <p:nvPr/>
        </p:nvGrpSpPr>
        <p:grpSpPr>
          <a:xfrm>
            <a:off x="5045033" y="5036051"/>
            <a:ext cx="5747657" cy="1223412"/>
            <a:chOff x="5558972" y="2024087"/>
            <a:chExt cx="5747657" cy="1223412"/>
          </a:xfrm>
        </p:grpSpPr>
        <p:sp>
          <p:nvSpPr>
            <p:cNvPr id="14" name="Oval 13"/>
            <p:cNvSpPr/>
            <p:nvPr/>
          </p:nvSpPr>
          <p:spPr bwMode="auto">
            <a:xfrm>
              <a:off x="5558972" y="2098765"/>
              <a:ext cx="1074057" cy="1074057"/>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5" name="TextBox 14"/>
            <p:cNvSpPr txBox="1">
              <a:spLocks/>
            </p:cNvSpPr>
            <p:nvPr/>
          </p:nvSpPr>
          <p:spPr>
            <a:xfrm>
              <a:off x="5824424" y="2251073"/>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24" name="Group 23"/>
            <p:cNvGrpSpPr/>
            <p:nvPr/>
          </p:nvGrpSpPr>
          <p:grpSpPr>
            <a:xfrm>
              <a:off x="6927509" y="2024087"/>
              <a:ext cx="4379120" cy="1223412"/>
              <a:chOff x="6927509" y="437676"/>
              <a:chExt cx="4379120" cy="1223412"/>
            </a:xfrm>
          </p:grpSpPr>
          <p:sp>
            <p:nvSpPr>
              <p:cNvPr id="25" name="TextBox 2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sp>
        <p:nvSpPr>
          <p:cNvPr id="33" name="Plus Sign 32"/>
          <p:cNvSpPr/>
          <p:nvPr/>
        </p:nvSpPr>
        <p:spPr bwMode="auto">
          <a:xfrm>
            <a:off x="3460750" y="769672"/>
            <a:ext cx="584200" cy="584200"/>
          </a:xfrm>
          <a:prstGeom prst="mathPlus">
            <a:avLst>
              <a:gd name="adj1" fmla="val 14824"/>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4" name="Rectangle 33"/>
          <p:cNvSpPr/>
          <p:nvPr/>
        </p:nvSpPr>
        <p:spPr>
          <a:xfrm>
            <a:off x="4087813" y="807857"/>
            <a:ext cx="3124287" cy="483466"/>
          </a:xfrm>
          <a:prstGeom prst="rect">
            <a:avLst/>
          </a:prstGeom>
        </p:spPr>
        <p:txBody>
          <a:bodyPr wrap="square" numCol="1" spcCol="360000">
            <a:spAutoFit/>
          </a:bodyPr>
          <a:lstStyle/>
          <a:p>
            <a:pPr>
              <a:lnSpc>
                <a:spcPct val="150000"/>
              </a:lnSpc>
            </a:pPr>
            <a:r>
              <a:rPr lang="fr-CA" sz="900" spc="100">
                <a:latin typeface="Raleway" panose="020B0503030101060003" pitchFamily="34" charset="0"/>
              </a:rPr>
              <a:t>Aliqua four loko pinterest woke, aesthetic commodo lyft subway tile tumeric gentrify. </a:t>
            </a:r>
          </a:p>
        </p:txBody>
      </p:sp>
    </p:spTree>
    <p:extLst>
      <p:ext uri="{BB962C8B-B14F-4D97-AF65-F5344CB8AC3E}">
        <p14:creationId xmlns:p14="http://schemas.microsoft.com/office/powerpoint/2010/main" val="3489231013"/>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454704" y="948065"/>
            <a:ext cx="4440238" cy="1446550"/>
          </a:xfrm>
          <a:prstGeom prst="rect">
            <a:avLst/>
          </a:prstGeom>
          <a:noFill/>
          <a:effectLst/>
        </p:spPr>
        <p:txBody>
          <a:bodyPr wrap="square" rtlCol="0">
            <a:spAutoFit/>
          </a:bodyPr>
          <a:lstStyle/>
          <a:p>
            <a:r>
              <a:rPr lang="zh-CN" altLang="en-US" sz="44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4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4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6096000" y="835009"/>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6096000" y="1204341"/>
            <a:ext cx="5761038" cy="1107996"/>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t>
            </a:r>
          </a:p>
        </p:txBody>
      </p:sp>
      <p:grpSp>
        <p:nvGrpSpPr>
          <p:cNvPr id="4" name="Group 3"/>
          <p:cNvGrpSpPr/>
          <p:nvPr/>
        </p:nvGrpSpPr>
        <p:grpSpPr>
          <a:xfrm>
            <a:off x="454704" y="3215557"/>
            <a:ext cx="5747657" cy="1223412"/>
            <a:chOff x="5558972" y="437676"/>
            <a:chExt cx="5747657" cy="1223412"/>
          </a:xfrm>
        </p:grpSpPr>
        <p:sp>
          <p:nvSpPr>
            <p:cNvPr id="2" name="Oval 1"/>
            <p:cNvSpPr/>
            <p:nvPr/>
          </p:nvSpPr>
          <p:spPr bwMode="auto">
            <a:xfrm>
              <a:off x="5558972" y="512354"/>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0" name="TextBox 9"/>
            <p:cNvSpPr txBox="1">
              <a:spLocks/>
            </p:cNvSpPr>
            <p:nvPr/>
          </p:nvSpPr>
          <p:spPr>
            <a:xfrm>
              <a:off x="5853452" y="664662"/>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6" name="Group 5"/>
            <p:cNvGrpSpPr/>
            <p:nvPr/>
          </p:nvGrpSpPr>
          <p:grpSpPr>
            <a:xfrm>
              <a:off x="6927509" y="437676"/>
              <a:ext cx="4379120" cy="1223412"/>
              <a:chOff x="6927509" y="437676"/>
              <a:chExt cx="4379120" cy="1223412"/>
            </a:xfrm>
          </p:grpSpPr>
          <p:sp>
            <p:nvSpPr>
              <p:cNvPr id="22" name="TextBox 2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3" name="Rectangle 2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7" name="Group 6"/>
          <p:cNvGrpSpPr/>
          <p:nvPr/>
        </p:nvGrpSpPr>
        <p:grpSpPr>
          <a:xfrm>
            <a:off x="6243240" y="3217331"/>
            <a:ext cx="5747657" cy="1223412"/>
            <a:chOff x="5558972" y="2024087"/>
            <a:chExt cx="5747657" cy="1223412"/>
          </a:xfrm>
        </p:grpSpPr>
        <p:sp>
          <p:nvSpPr>
            <p:cNvPr id="14" name="Oval 13"/>
            <p:cNvSpPr/>
            <p:nvPr/>
          </p:nvSpPr>
          <p:spPr bwMode="auto">
            <a:xfrm>
              <a:off x="5558972" y="2098765"/>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5" name="TextBox 14"/>
            <p:cNvSpPr txBox="1">
              <a:spLocks/>
            </p:cNvSpPr>
            <p:nvPr/>
          </p:nvSpPr>
          <p:spPr>
            <a:xfrm>
              <a:off x="5824424" y="2251073"/>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24" name="Group 23"/>
            <p:cNvGrpSpPr/>
            <p:nvPr/>
          </p:nvGrpSpPr>
          <p:grpSpPr>
            <a:xfrm>
              <a:off x="6927509" y="2024087"/>
              <a:ext cx="4379120" cy="1223412"/>
              <a:chOff x="6927509" y="437676"/>
              <a:chExt cx="4379120" cy="1223412"/>
            </a:xfrm>
          </p:grpSpPr>
          <p:sp>
            <p:nvSpPr>
              <p:cNvPr id="25" name="TextBox 2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8" name="Group 7"/>
          <p:cNvGrpSpPr/>
          <p:nvPr/>
        </p:nvGrpSpPr>
        <p:grpSpPr>
          <a:xfrm>
            <a:off x="454704" y="4891820"/>
            <a:ext cx="5747657" cy="1223412"/>
            <a:chOff x="5558972" y="3610498"/>
            <a:chExt cx="5747657" cy="1223412"/>
          </a:xfrm>
        </p:grpSpPr>
        <p:sp>
          <p:nvSpPr>
            <p:cNvPr id="17" name="Oval 16"/>
            <p:cNvSpPr/>
            <p:nvPr/>
          </p:nvSpPr>
          <p:spPr bwMode="auto">
            <a:xfrm>
              <a:off x="5558972" y="3685176"/>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8" name="TextBox 17"/>
            <p:cNvSpPr txBox="1">
              <a:spLocks/>
            </p:cNvSpPr>
            <p:nvPr/>
          </p:nvSpPr>
          <p:spPr>
            <a:xfrm>
              <a:off x="5824424" y="3837484"/>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3</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27" name="Group 26"/>
            <p:cNvGrpSpPr/>
            <p:nvPr/>
          </p:nvGrpSpPr>
          <p:grpSpPr>
            <a:xfrm>
              <a:off x="6927509" y="3610498"/>
              <a:ext cx="4379120" cy="1223412"/>
              <a:chOff x="6927509" y="437676"/>
              <a:chExt cx="4379120" cy="1223412"/>
            </a:xfrm>
          </p:grpSpPr>
          <p:sp>
            <p:nvSpPr>
              <p:cNvPr id="28" name="TextBox 27"/>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9" name="Rectangle 28"/>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grpSp>
        <p:nvGrpSpPr>
          <p:cNvPr id="13" name="Group 12"/>
          <p:cNvGrpSpPr/>
          <p:nvPr/>
        </p:nvGrpSpPr>
        <p:grpSpPr>
          <a:xfrm>
            <a:off x="6243240" y="4891820"/>
            <a:ext cx="5747657" cy="1223412"/>
            <a:chOff x="5558972" y="5196909"/>
            <a:chExt cx="5747657" cy="1223412"/>
          </a:xfrm>
        </p:grpSpPr>
        <p:sp>
          <p:nvSpPr>
            <p:cNvPr id="20" name="Oval 19"/>
            <p:cNvSpPr/>
            <p:nvPr/>
          </p:nvSpPr>
          <p:spPr bwMode="auto">
            <a:xfrm>
              <a:off x="5558972" y="5271587"/>
              <a:ext cx="1074057" cy="1074057"/>
            </a:xfrm>
            <a:prstGeom prst="ellipse">
              <a:avLst/>
            </a:prstGeom>
            <a:solidFill>
              <a:schemeClr val="bg1"/>
            </a:solid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1" name="TextBox 20"/>
            <p:cNvSpPr txBox="1">
              <a:spLocks/>
            </p:cNvSpPr>
            <p:nvPr/>
          </p:nvSpPr>
          <p:spPr>
            <a:xfrm>
              <a:off x="5809910" y="5423895"/>
              <a:ext cx="543152" cy="769441"/>
            </a:xfrm>
            <a:prstGeom prst="rect">
              <a:avLst/>
            </a:prstGeom>
            <a:noFill/>
            <a:effectLst/>
          </p:spPr>
          <p:txBody>
            <a:bodyPr wrap="square" rtlCol="0">
              <a:spAutoFit/>
            </a:bodyPr>
            <a:lstStyle/>
            <a:p>
              <a:r>
                <a:rPr lang="en-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4</a:t>
              </a:r>
              <a:endParaRPr lang="fr-CA" sz="4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30" name="Group 29"/>
            <p:cNvGrpSpPr/>
            <p:nvPr/>
          </p:nvGrpSpPr>
          <p:grpSpPr>
            <a:xfrm>
              <a:off x="6927509" y="5196909"/>
              <a:ext cx="4379120" cy="1223412"/>
              <a:chOff x="6927509" y="437676"/>
              <a:chExt cx="4379120" cy="1223412"/>
            </a:xfrm>
          </p:grpSpPr>
          <p:sp>
            <p:nvSpPr>
              <p:cNvPr id="31" name="TextBox 30"/>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32" name="Rectangle 31"/>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spTree>
    <p:extLst>
      <p:ext uri="{BB962C8B-B14F-4D97-AF65-F5344CB8AC3E}">
        <p14:creationId xmlns:p14="http://schemas.microsoft.com/office/powerpoint/2010/main" val="3527786360"/>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6299200" y="889000"/>
            <a:ext cx="5080000" cy="5080000"/>
          </a:xfrm>
        </p:spPr>
      </p:pic>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960796"/>
            <a:ext cx="4440238"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0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307020"/>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6" name="Group 5"/>
          <p:cNvGrpSpPr/>
          <p:nvPr/>
        </p:nvGrpSpPr>
        <p:grpSpPr>
          <a:xfrm>
            <a:off x="396081" y="3215557"/>
            <a:ext cx="4379120" cy="1223412"/>
            <a:chOff x="6927509" y="437676"/>
            <a:chExt cx="4379120" cy="1223412"/>
          </a:xfrm>
        </p:grpSpPr>
        <p:sp>
          <p:nvSpPr>
            <p:cNvPr id="22" name="TextBox 21"/>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Lyft 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3" name="Rectangle 22"/>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grpSp>
        <p:nvGrpSpPr>
          <p:cNvPr id="24" name="Group 23"/>
          <p:cNvGrpSpPr/>
          <p:nvPr/>
        </p:nvGrpSpPr>
        <p:grpSpPr>
          <a:xfrm>
            <a:off x="396081" y="4978175"/>
            <a:ext cx="4379120" cy="1223412"/>
            <a:chOff x="6927509" y="437676"/>
            <a:chExt cx="4379120" cy="1223412"/>
          </a:xfrm>
        </p:grpSpPr>
        <p:sp>
          <p:nvSpPr>
            <p:cNvPr id="25" name="TextBox 24"/>
            <p:cNvSpPr txBox="1">
              <a:spLocks/>
            </p:cNvSpPr>
            <p:nvPr/>
          </p:nvSpPr>
          <p:spPr>
            <a:xfrm>
              <a:off x="6927509" y="437676"/>
              <a:ext cx="4117862" cy="369332"/>
            </a:xfrm>
            <a:prstGeom prst="rect">
              <a:avLst/>
            </a:prstGeom>
            <a:noFill/>
            <a:effectLst/>
          </p:spPr>
          <p:txBody>
            <a:bodyPr wrap="square" rtlCol="0">
              <a:spAutoFit/>
            </a:bodyPr>
            <a:lstStyle/>
            <a:p>
              <a:pPr lvl="0"/>
              <a:r>
                <a:rPr lang="it-IT"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blog service</a:t>
              </a:r>
              <a:endParaRPr lang="fr-CA" spc="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6927509" y="807008"/>
              <a:ext cx="4379120" cy="854080"/>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Aliqua four loko pinterest woke, aesthetic commodo lyft subway tile tumeric gentrify. Magna shoreditch sriracha narwhal. </a:t>
              </a:r>
            </a:p>
          </p:txBody>
        </p:sp>
      </p:grpSp>
      <p:sp>
        <p:nvSpPr>
          <p:cNvPr id="19" name="Rectangle 18"/>
          <p:cNvSpPr/>
          <p:nvPr/>
        </p:nvSpPr>
        <p:spPr bwMode="auto">
          <a:xfrm>
            <a:off x="6299200" y="4905606"/>
            <a:ext cx="3744686" cy="852798"/>
          </a:xfrm>
          <a:prstGeom prst="rect">
            <a:avLst/>
          </a:prstGeom>
          <a:solidFill>
            <a:schemeClr val="accent3">
              <a:alpha val="62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35" name="Group 34"/>
          <p:cNvGrpSpPr/>
          <p:nvPr/>
        </p:nvGrpSpPr>
        <p:grpSpPr>
          <a:xfrm>
            <a:off x="6005965" y="5048067"/>
            <a:ext cx="3751350" cy="584200"/>
            <a:chOff x="6005965" y="5309322"/>
            <a:chExt cx="3751350" cy="584200"/>
          </a:xfrm>
        </p:grpSpPr>
        <p:sp>
          <p:nvSpPr>
            <p:cNvPr id="33" name="Plus Sign 32"/>
            <p:cNvSpPr/>
            <p:nvPr/>
          </p:nvSpPr>
          <p:spPr bwMode="auto">
            <a:xfrm>
              <a:off x="6005965" y="5309322"/>
              <a:ext cx="584200" cy="584200"/>
            </a:xfrm>
            <a:prstGeom prst="mathPlus">
              <a:avLst>
                <a:gd name="adj1" fmla="val 14824"/>
              </a:avLst>
            </a:prstGeom>
            <a:solidFill>
              <a:schemeClr val="accent5"/>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4" name="Rectangle 33"/>
            <p:cNvSpPr/>
            <p:nvPr/>
          </p:nvSpPr>
          <p:spPr>
            <a:xfrm>
              <a:off x="6633028" y="5347507"/>
              <a:ext cx="3124287" cy="483466"/>
            </a:xfrm>
            <a:prstGeom prst="rect">
              <a:avLst/>
            </a:prstGeom>
          </p:spPr>
          <p:txBody>
            <a:bodyPr wrap="square" numCol="1" spcCol="360000">
              <a:spAutoFit/>
            </a:bodyPr>
            <a:lstStyle/>
            <a:p>
              <a:pPr>
                <a:lnSpc>
                  <a:spcPct val="150000"/>
                </a:lnSpc>
              </a:pPr>
              <a:r>
                <a:rPr lang="fr-CA" sz="900" spc="100">
                  <a:solidFill>
                    <a:schemeClr val="bg1"/>
                  </a:solidFill>
                  <a:latin typeface="Raleway" panose="020B0503030101060003" pitchFamily="34" charset="0"/>
                </a:rPr>
                <a:t>Aliqua four loko pinterest woke, aesthetic commodo lyft subway tile tumeric gentrify. </a:t>
              </a:r>
            </a:p>
          </p:txBody>
        </p:sp>
      </p:grpSp>
    </p:spTree>
    <p:extLst>
      <p:ext uri="{BB962C8B-B14F-4D97-AF65-F5344CB8AC3E}">
        <p14:creationId xmlns:p14="http://schemas.microsoft.com/office/powerpoint/2010/main" val="2574340140"/>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1133803"/>
            <a:ext cx="4999037" cy="1446550"/>
          </a:xfrm>
          <a:prstGeom prst="rect">
            <a:avLst/>
          </a:prstGeom>
          <a:noFill/>
          <a:effectLst/>
        </p:spPr>
        <p:txBody>
          <a:bodyPr wrap="square" rtlCol="0">
            <a:spAutoFit/>
          </a:bodyPr>
          <a:lstStyle/>
          <a:p>
            <a:r>
              <a:rPr lang="zh-CN" altLang="en-US" sz="4400" dirty="0">
                <a:latin typeface="造字工房悦黑（非商用）常规体" pitchFamily="50" charset="-122"/>
                <a:ea typeface="造字工房悦黑（非商用）常规体" pitchFamily="50" charset="-122"/>
                <a:cs typeface="Open Sans" panose="020B0606030504020204" pitchFamily="34" charset="0"/>
              </a:rPr>
              <a:t>我们的</a:t>
            </a:r>
            <a:endParaRPr lang="en-US" altLang="zh-CN" sz="44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服务项目</a:t>
            </a:r>
            <a:endParaRPr lang="fr-CA" sz="44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586462"/>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334965" y="3394375"/>
            <a:ext cx="3513136" cy="2631490"/>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pic>
        <p:nvPicPr>
          <p:cNvPr id="18" name="图片占位符 17"/>
          <p:cNvPicPr>
            <a:picLocks noGrp="1" noChangeAspect="1"/>
          </p:cNvPicPr>
          <p:nvPr>
            <p:ph type="pic" sz="quarter" idx="11"/>
          </p:nvPr>
        </p:nvPicPr>
        <p:blipFill>
          <a:blip r:embed="rId3" cstate="hqprint">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4"/>
          </p:nvPr>
        </p:nvPicPr>
        <p:blipFill>
          <a:blip r:embed="rId4" cstate="hqprint">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2"/>
          </p:nvPr>
        </p:nvPicPr>
        <p:blipFill>
          <a:blip r:embed="rId5" cstate="hqprint">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3"/>
          </p:nvPr>
        </p:nvPicPr>
        <p:blipFill>
          <a:blip r:embed="rId6" cstate="hqprint">
            <a:extLst>
              <a:ext uri="{28A0092B-C50C-407E-A947-70E740481C1C}">
                <a14:useLocalDpi xmlns:a14="http://schemas.microsoft.com/office/drawing/2010/main"/>
              </a:ext>
            </a:extLst>
          </a:blip>
          <a:srcRect/>
          <a:stretch>
            <a:fillRect/>
          </a:stretch>
        </p:blipFill>
        <p:spPr/>
      </p:pic>
      <p:pic>
        <p:nvPicPr>
          <p:cNvPr id="26" name="图片占位符 25"/>
          <p:cNvPicPr>
            <a:picLocks noGrp="1" noChangeAspect="1"/>
          </p:cNvPicPr>
          <p:nvPr>
            <p:ph type="pic" sz="quarter" idx="16"/>
          </p:nvPr>
        </p:nvPicPr>
        <p:blipFill>
          <a:blip r:embed="rId7" cstate="hqprint">
            <a:extLst>
              <a:ext uri="{28A0092B-C50C-407E-A947-70E740481C1C}">
                <a14:useLocalDpi xmlns:a14="http://schemas.microsoft.com/office/drawing/2010/main"/>
              </a:ext>
            </a:extLst>
          </a:blip>
          <a:srcRect/>
          <a:stretch>
            <a:fillRect/>
          </a:stretch>
        </p:blipFill>
        <p:spPr/>
      </p:pic>
      <p:pic>
        <p:nvPicPr>
          <p:cNvPr id="24" name="图片占位符 23"/>
          <p:cNvPicPr>
            <a:picLocks noGrp="1" noChangeAspect="1"/>
          </p:cNvPicPr>
          <p:nvPr>
            <p:ph type="pic" sz="quarter" idx="15"/>
          </p:nvPr>
        </p:nvPicPr>
        <p:blipFill>
          <a:blip r:embed="rId8" cstate="hqprint">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0"/>
          </p:nvPr>
        </p:nvPicPr>
        <p:blipFill>
          <a:blip r:embed="rId9"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14213978"/>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991093"/>
            <a:ext cx="4999037" cy="1323439"/>
          </a:xfrm>
          <a:prstGeom prst="rect">
            <a:avLst/>
          </a:prstGeom>
          <a:noFill/>
          <a:effectLst/>
        </p:spPr>
        <p:txBody>
          <a:bodyPr wrap="square" rtlCol="0">
            <a:spAutoFit/>
          </a:bodyPr>
          <a:lstStyle/>
          <a:p>
            <a:r>
              <a:rPr lang="zh-CN" altLang="en-US" sz="40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40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sz="40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586462"/>
            <a:ext cx="5697538"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334965" y="3394375"/>
            <a:ext cx="3513136" cy="2631490"/>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pic>
        <p:nvPicPr>
          <p:cNvPr id="8" name="图片占位符 7"/>
          <p:cNvPicPr>
            <a:picLocks noGrp="1" noChangeAspect="1"/>
          </p:cNvPicPr>
          <p:nvPr>
            <p:ph type="pic" sz="quarter" idx="11"/>
          </p:nvPr>
        </p:nvPicPr>
        <p:blipFill rotWithShape="1">
          <a:blip r:embed="rId3" cstate="hqprint">
            <a:extLst>
              <a:ext uri="{28A0092B-C50C-407E-A947-70E740481C1C}">
                <a14:useLocalDpi xmlns:a14="http://schemas.microsoft.com/office/drawing/2010/main"/>
              </a:ext>
            </a:extLst>
          </a:blip>
          <a:srcRect/>
          <a:stretch/>
        </p:blipFill>
        <p:spPr>
          <a:xfrm>
            <a:off x="5016500" y="406401"/>
            <a:ext cx="6819900" cy="2886635"/>
          </a:xfrm>
        </p:spPr>
      </p:pic>
      <p:pic>
        <p:nvPicPr>
          <p:cNvPr id="6" name="图片占位符 5"/>
          <p:cNvPicPr>
            <a:picLocks noGrp="1" noChangeAspect="1"/>
          </p:cNvPicPr>
          <p:nvPr>
            <p:ph type="pic" sz="quarter" idx="10"/>
          </p:nvPr>
        </p:nvPicPr>
        <p:blipFill rotWithShape="1">
          <a:blip r:embed="rId4" cstate="hqprint">
            <a:extLst>
              <a:ext uri="{28A0092B-C50C-407E-A947-70E740481C1C}">
                <a14:useLocalDpi xmlns:a14="http://schemas.microsoft.com/office/drawing/2010/main"/>
              </a:ext>
            </a:extLst>
          </a:blip>
          <a:srcRect/>
          <a:stretch/>
        </p:blipFill>
        <p:spPr>
          <a:xfrm>
            <a:off x="5016500" y="3564966"/>
            <a:ext cx="6819900" cy="2886635"/>
          </a:xfrm>
        </p:spPr>
      </p:pic>
    </p:spTree>
    <p:extLst>
      <p:ext uri="{BB962C8B-B14F-4D97-AF65-F5344CB8AC3E}">
        <p14:creationId xmlns:p14="http://schemas.microsoft.com/office/powerpoint/2010/main" val="681562711"/>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1587659"/>
            <a:ext cx="2281237" cy="830997"/>
          </a:xfrm>
          <a:prstGeom prst="rect">
            <a:avLst/>
          </a:prstGeom>
          <a:noFill/>
          <a:effectLst/>
        </p:spPr>
        <p:txBody>
          <a:bodyPr wrap="square" rtlCol="0">
            <a:spAutoFit/>
          </a:bodyPr>
          <a:lstStyle/>
          <a:p>
            <a:r>
              <a:rPr lang="zh-CN" altLang="en-US" sz="24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24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24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24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664877"/>
            <a:ext cx="21923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2" name="Rectangle 11"/>
          <p:cNvSpPr/>
          <p:nvPr/>
        </p:nvSpPr>
        <p:spPr>
          <a:xfrm>
            <a:off x="334965" y="3400598"/>
            <a:ext cx="2192335" cy="1869743"/>
          </a:xfrm>
          <a:prstGeom prst="rect">
            <a:avLst/>
          </a:prstGeom>
        </p:spPr>
        <p:txBody>
          <a:bodyPr wrap="square" numCol="1" spcCol="360000">
            <a:spAutoFit/>
          </a:bodyPr>
          <a:lstStyle/>
          <a:p>
            <a:pP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polaroid fugiat. </a:t>
            </a:r>
          </a:p>
        </p:txBody>
      </p:sp>
      <p:pic>
        <p:nvPicPr>
          <p:cNvPr id="10" name="图片占位符 9"/>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5880100" y="336550"/>
            <a:ext cx="2908300" cy="6184900"/>
          </a:xfrm>
        </p:spPr>
      </p:pic>
      <p:pic>
        <p:nvPicPr>
          <p:cNvPr id="7" name="图片占位符 6"/>
          <p:cNvPicPr>
            <a:picLocks noGrp="1" noChangeAspect="1"/>
          </p:cNvPicPr>
          <p:nvPr>
            <p:ph type="pic" sz="quarter" idx="12"/>
          </p:nvPr>
        </p:nvPicPr>
        <p:blipFill>
          <a:blip r:embed="rId4" cstate="hqprint">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1"/>
          </p:nvPr>
        </p:nvPicPr>
        <p:blipFill rotWithShape="1">
          <a:blip r:embed="rId5" cstate="hqprint">
            <a:extLst>
              <a:ext uri="{28A0092B-C50C-407E-A947-70E740481C1C}">
                <a14:useLocalDpi xmlns:a14="http://schemas.microsoft.com/office/drawing/2010/main"/>
              </a:ext>
            </a:extLst>
          </a:blip>
          <a:srcRect/>
          <a:stretch/>
        </p:blipFill>
        <p:spPr>
          <a:xfrm>
            <a:off x="2857500" y="336550"/>
            <a:ext cx="2908300" cy="6184900"/>
          </a:xfrm>
        </p:spPr>
      </p:pic>
    </p:spTree>
    <p:extLst>
      <p:ext uri="{BB962C8B-B14F-4D97-AF65-F5344CB8AC3E}">
        <p14:creationId xmlns:p14="http://schemas.microsoft.com/office/powerpoint/2010/main" val="467102092"/>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rot="9044531">
            <a:off x="2665258" y="-2461918"/>
            <a:ext cx="8171086" cy="2981779"/>
            <a:chOff x="-611188" y="657226"/>
            <a:chExt cx="13620752" cy="4970463"/>
          </a:xfrm>
        </p:grpSpPr>
        <p:sp>
          <p:nvSpPr>
            <p:cNvPr id="14"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5" name="Rectangle 4" hidden="1"/>
          <p:cNvSpPr/>
          <p:nvPr/>
        </p:nvSpPr>
        <p:spPr>
          <a:xfrm>
            <a:off x="0" y="0"/>
            <a:ext cx="6096000" cy="685800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TextBox 8"/>
          <p:cNvSpPr txBox="1">
            <a:spLocks/>
          </p:cNvSpPr>
          <p:nvPr/>
        </p:nvSpPr>
        <p:spPr>
          <a:xfrm>
            <a:off x="334963" y="1267525"/>
            <a:ext cx="3767137" cy="1200329"/>
          </a:xfrm>
          <a:prstGeom prst="rect">
            <a:avLst/>
          </a:prstGeom>
          <a:noFill/>
          <a:effectLst/>
        </p:spPr>
        <p:txBody>
          <a:bodyPr wrap="square" rtlCol="0">
            <a:spAutoFit/>
          </a:bodyPr>
          <a:lstStyle/>
          <a:p>
            <a:r>
              <a:rPr lang="zh-CN" altLang="en-US" sz="3600" dirty="0">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4"/>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fr-CA" altLang="zh-CN" sz="36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1" name="TextBox 10"/>
          <p:cNvSpPr txBox="1">
            <a:spLocks/>
          </p:cNvSpPr>
          <p:nvPr/>
        </p:nvSpPr>
        <p:spPr>
          <a:xfrm>
            <a:off x="334963" y="2586462"/>
            <a:ext cx="37671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0" name="Rectangle 9"/>
          <p:cNvSpPr/>
          <p:nvPr/>
        </p:nvSpPr>
        <p:spPr>
          <a:xfrm>
            <a:off x="353216" y="3475844"/>
            <a:ext cx="5046097" cy="2468552"/>
          </a:xfrm>
          <a:prstGeom prst="rect">
            <a:avLst/>
          </a:prstGeom>
        </p:spPr>
        <p:txBody>
          <a:bodyPr wrap="square" numCol="2" spcCol="360000">
            <a:noAutofit/>
          </a:bodyPr>
          <a:lstStyle/>
          <a:p>
            <a:pPr>
              <a:lnSpc>
                <a:spcPct val="150000"/>
              </a:lnSpc>
            </a:pPr>
            <a:r>
              <a:rPr lang="en-US" sz="1100" spc="100">
                <a:latin typeface="Raleway" panose="020B0503030101060003" pitchFamily="34" charset="0"/>
              </a:rPr>
              <a:t>Viral blog aute activated charcoal, butcher kombucha flexitarian godard pariatur et scenester nesciunt culpa affogato iceland. Plaid schlitz sartorial vaporware fanny pack. Polaroid occupy food truck photo booth, blue bottle mollit four provident intelligent loko. </a:t>
            </a:r>
          </a:p>
          <a:p>
            <a:pPr>
              <a:lnSpc>
                <a:spcPct val="150000"/>
              </a:lnSpc>
            </a:pPr>
            <a:endParaRPr lang="en-US" sz="1100" spc="100">
              <a:latin typeface="Raleway" panose="020B0503030101060003" pitchFamily="34" charset="0"/>
            </a:endParaRPr>
          </a:p>
          <a:p>
            <a:pPr>
              <a:lnSpc>
                <a:spcPct val="150000"/>
              </a:lnSpc>
            </a:pPr>
            <a:r>
              <a:rPr lang="en-US" sz="1100" spc="100">
                <a:latin typeface="Raleway" panose="020B0503030101060003" pitchFamily="34" charset="0"/>
              </a:rPr>
              <a:t>Tousled activated charcoal hexagon consequat sartorial. Man braid ugh copper mug, pok pok taxidermy proident semiotics butcher four loko. Man braid kogi nostrud, echo park odio kickstarter microdosing lyft intelligentsia wayfarers pug subway tile tumblr venmo. </a:t>
            </a:r>
            <a:endParaRPr lang="fr-CA" sz="1100" spc="100">
              <a:latin typeface="Raleway" panose="020B0503030101060003" pitchFamily="34" charset="0"/>
            </a:endParaRPr>
          </a:p>
        </p:txBody>
      </p:sp>
      <p:pic>
        <p:nvPicPr>
          <p:cNvPr id="12" name="图片占位符 11"/>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34577805"/>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p:cNvSpPr/>
          <p:nvPr/>
        </p:nvSpPr>
        <p:spPr bwMode="auto">
          <a:xfrm>
            <a:off x="1" y="0"/>
            <a:ext cx="3048000" cy="6858000"/>
          </a:xfrm>
          <a:prstGeom prst="rect">
            <a:avLst/>
          </a:prstGeom>
          <a:gradFill>
            <a:gsLst>
              <a:gs pos="0">
                <a:schemeClr val="accent3"/>
              </a:gs>
              <a:gs pos="77000">
                <a:schemeClr val="accent1"/>
              </a:gs>
            </a:gsLst>
            <a:lin ang="5400000" scaled="1"/>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9" name="TextBox 18"/>
          <p:cNvSpPr txBox="1">
            <a:spLocks/>
          </p:cNvSpPr>
          <p:nvPr/>
        </p:nvSpPr>
        <p:spPr>
          <a:xfrm>
            <a:off x="332640" y="2649888"/>
            <a:ext cx="2382723" cy="459821"/>
          </a:xfrm>
          <a:prstGeom prst="rect">
            <a:avLst/>
          </a:prstGeom>
          <a:noFill/>
          <a:effectLst/>
        </p:spPr>
        <p:txBody>
          <a:bodyPr wrap="square" rtlCol="0">
            <a:spAutoFit/>
          </a:bodyPr>
          <a:lstStyle/>
          <a:p>
            <a:pPr algn="ctr"/>
            <a:r>
              <a:rPr lang="en-CA" sz="2400" spc="400">
                <a:solidFill>
                  <a:schemeClr val="bg1"/>
                </a:solidFill>
                <a:latin typeface="Metropolis Extra Bold" panose="00000900000000000000" pitchFamily="50" charset="0"/>
                <a:ea typeface="Open Sans" panose="020B0606030504020204" pitchFamily="34" charset="0"/>
                <a:cs typeface="Open Sans" panose="020B0606030504020204" pitchFamily="34" charset="0"/>
              </a:rPr>
              <a:t>PHANTOM</a:t>
            </a:r>
            <a:endParaRPr lang="fr-CA" sz="2400" spc="400">
              <a:solidFill>
                <a:schemeClr val="bg1"/>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6" name="Rectangle 25"/>
          <p:cNvSpPr/>
          <p:nvPr/>
        </p:nvSpPr>
        <p:spPr>
          <a:xfrm>
            <a:off x="334965" y="3483317"/>
            <a:ext cx="2380398" cy="1869743"/>
          </a:xfrm>
          <a:prstGeom prst="rect">
            <a:avLst/>
          </a:prstGeom>
        </p:spPr>
        <p:txBody>
          <a:bodyPr wrap="square" numCol="1" spcCol="360000">
            <a:spAutoFit/>
          </a:bodyPr>
          <a:lstStyle/>
          <a:p>
            <a:pPr algn="ctr">
              <a:lnSpc>
                <a:spcPct val="150000"/>
              </a:lnSpc>
            </a:pPr>
            <a:r>
              <a:rPr lang="fr-CA" sz="1100" spc="100">
                <a:solidFill>
                  <a:schemeClr val="accent3">
                    <a:lumMod val="20000"/>
                    <a:lumOff val="80000"/>
                  </a:schemeClr>
                </a:solidFill>
                <a:latin typeface="Raleway" panose="020B0503030101060003" pitchFamily="34" charset="0"/>
              </a:rPr>
              <a:t>Actually shoreditch woke, kinfolk vice lomo blog bitters vinyl. Next level twee consequat, deserunt esse copper mug cronut venmo pug mustache hashtag officia polaroid, </a:t>
            </a:r>
          </a:p>
        </p:txBody>
      </p:sp>
      <p:sp>
        <p:nvSpPr>
          <p:cNvPr id="27" name="Rectangle 26"/>
          <p:cNvSpPr/>
          <p:nvPr/>
        </p:nvSpPr>
        <p:spPr>
          <a:xfrm>
            <a:off x="3382964" y="4936922"/>
            <a:ext cx="2380398" cy="1332160"/>
          </a:xfrm>
          <a:prstGeom prst="rect">
            <a:avLst/>
          </a:prstGeom>
        </p:spPr>
        <p:txBody>
          <a:bodyPr wrap="square" numCol="1" spcCol="360000">
            <a:spAutoFit/>
          </a:bodyPr>
          <a:lstStyle/>
          <a:p>
            <a:pPr algn="ctr">
              <a:lnSpc>
                <a:spcPct val="150000"/>
              </a:lnSpc>
            </a:pPr>
            <a:r>
              <a:rPr lang="fr-CA" sz="1100" spc="100">
                <a:solidFill>
                  <a:schemeClr val="bg1"/>
                </a:solidFill>
                <a:latin typeface="Raleway" panose="020B0503030101060003" pitchFamily="34" charset="0"/>
              </a:rPr>
              <a:t>Aliqua four loko pinterest woke, aesthetic commodo lyft subway tile tumeric gentrify. Magna shoreditch sriracha narwhal. </a:t>
            </a:r>
          </a:p>
        </p:txBody>
      </p:sp>
      <p:sp>
        <p:nvSpPr>
          <p:cNvPr id="28" name="Rectangle 27"/>
          <p:cNvSpPr/>
          <p:nvPr/>
        </p:nvSpPr>
        <p:spPr>
          <a:xfrm>
            <a:off x="9476638" y="4936922"/>
            <a:ext cx="2380398" cy="1332160"/>
          </a:xfrm>
          <a:prstGeom prst="rect">
            <a:avLst/>
          </a:prstGeom>
        </p:spPr>
        <p:txBody>
          <a:bodyPr wrap="square" numCol="1" spcCol="360000">
            <a:spAutoFit/>
          </a:bodyPr>
          <a:lstStyle/>
          <a:p>
            <a:pPr algn="ctr">
              <a:lnSpc>
                <a:spcPct val="150000"/>
              </a:lnSpc>
            </a:pPr>
            <a:r>
              <a:rPr lang="fr-CA" sz="1100" spc="100">
                <a:solidFill>
                  <a:schemeClr val="bg1"/>
                </a:solidFill>
                <a:latin typeface="Raleway" panose="020B0503030101060003" pitchFamily="34" charset="0"/>
              </a:rPr>
              <a:t>Aliqua four loko pinterest woke, aesthetic commodo lyft subway tile tumeric gentrify. Magna shoreditch sriracha narwhal. </a:t>
            </a:r>
          </a:p>
        </p:txBody>
      </p:sp>
      <p:sp>
        <p:nvSpPr>
          <p:cNvPr id="30" name="Rectangle 29"/>
          <p:cNvSpPr/>
          <p:nvPr/>
        </p:nvSpPr>
        <p:spPr>
          <a:xfrm>
            <a:off x="6429801" y="570219"/>
            <a:ext cx="2380398" cy="1332160"/>
          </a:xfrm>
          <a:prstGeom prst="rect">
            <a:avLst/>
          </a:prstGeom>
        </p:spPr>
        <p:txBody>
          <a:bodyPr wrap="square" numCol="1" spcCol="360000">
            <a:spAutoFit/>
          </a:bodyPr>
          <a:lstStyle/>
          <a:p>
            <a:pPr algn="ctr">
              <a:lnSpc>
                <a:spcPct val="150000"/>
              </a:lnSpc>
            </a:pPr>
            <a:r>
              <a:rPr lang="fr-CA" sz="1100" spc="100">
                <a:solidFill>
                  <a:schemeClr val="bg1"/>
                </a:solidFill>
                <a:latin typeface="Raleway" panose="020B0503030101060003" pitchFamily="34" charset="0"/>
              </a:rPr>
              <a:t>Aliqua four loko pinterest woke, aesthetic commodo lyft subway tile tumeric gentrify. Magna shoreditch sriracha narwhal. </a:t>
            </a:r>
          </a:p>
        </p:txBody>
      </p:sp>
      <p:pic>
        <p:nvPicPr>
          <p:cNvPr id="10" name="图片占位符 9"/>
          <p:cNvPicPr>
            <a:picLocks noGrp="1" noChangeAspect="1"/>
          </p:cNvPicPr>
          <p:nvPr>
            <p:ph type="pic" sz="quarter" idx="12"/>
          </p:nvPr>
        </p:nvPicPr>
        <p:blipFill>
          <a:blip r:embed="rId3" cstate="hqprint">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0"/>
          </p:nvPr>
        </p:nvPicPr>
        <p:blipFill>
          <a:blip r:embed="rId5" cstate="hqprint">
            <a:extLst>
              <a:ext uri="{28A0092B-C50C-407E-A947-70E740481C1C}">
                <a14:useLocalDpi xmlns:a14="http://schemas.microsoft.com/office/drawing/2010/main"/>
              </a:ext>
            </a:extLst>
          </a:blip>
          <a:srcRect/>
          <a:stretch>
            <a:fillRect/>
          </a:stretch>
        </p:blipFill>
        <p:spPr/>
      </p:pic>
      <p:grpSp>
        <p:nvGrpSpPr>
          <p:cNvPr id="20" name="组合 19"/>
          <p:cNvGrpSpPr/>
          <p:nvPr/>
        </p:nvGrpSpPr>
        <p:grpSpPr>
          <a:xfrm>
            <a:off x="877039" y="987654"/>
            <a:ext cx="1293924" cy="1288626"/>
            <a:chOff x="4932362" y="-2656304"/>
            <a:chExt cx="2327276" cy="2317750"/>
          </a:xfrm>
        </p:grpSpPr>
        <p:sp>
          <p:nvSpPr>
            <p:cNvPr id="21" name="Rectangle 6"/>
            <p:cNvSpPr>
              <a:spLocks noChangeArrowheads="1"/>
            </p:cNvSpPr>
            <p:nvPr/>
          </p:nvSpPr>
          <p:spPr bwMode="auto">
            <a:xfrm>
              <a:off x="5511800" y="-2288004"/>
              <a:ext cx="1588" cy="1587"/>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sp>
          <p:nvSpPr>
            <p:cNvPr id="22"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96317906"/>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1"/>
          </p:nvPr>
        </p:nvPicPr>
        <p:blipFill>
          <a:blip r:embed="rId3" cstate="hqprint">
            <a:extLst>
              <a:ext uri="{28A0092B-C50C-407E-A947-70E740481C1C}">
                <a14:useLocalDpi xmlns:a14="http://schemas.microsoft.com/office/drawing/2010/main"/>
              </a:ext>
            </a:extLst>
          </a:blip>
          <a:srcRect/>
          <a:stretch>
            <a:fillRect/>
          </a:stretch>
        </p:blipFill>
        <p:spPr/>
      </p:pic>
      <p:sp>
        <p:nvSpPr>
          <p:cNvPr id="35" name="Freeform: Shape 34"/>
          <p:cNvSpPr/>
          <p:nvPr/>
        </p:nvSpPr>
        <p:spPr bwMode="auto">
          <a:xfrm flipH="1">
            <a:off x="0" y="3"/>
            <a:ext cx="12194966" cy="5639365"/>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a:gradFill flip="none" rotWithShape="1">
            <a:gsLst>
              <a:gs pos="100000">
                <a:schemeClr val="accent1"/>
              </a:gs>
              <a:gs pos="0">
                <a:schemeClr val="accent1">
                  <a:alpha val="0"/>
                </a:schemeClr>
              </a:gs>
            </a:gsLst>
            <a:lin ang="0" scaled="1"/>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dirty="0"/>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7681550" y="688340"/>
            <a:ext cx="2738205" cy="5443220"/>
          </a:xfrm>
          <a:prstGeom prst="rect">
            <a:avLst/>
          </a:prstGeom>
          <a:effectLst/>
        </p:spPr>
      </p:pic>
      <p:grpSp>
        <p:nvGrpSpPr>
          <p:cNvPr id="13" name="Group 12"/>
          <p:cNvGrpSpPr/>
          <p:nvPr/>
        </p:nvGrpSpPr>
        <p:grpSpPr>
          <a:xfrm>
            <a:off x="8436587" y="5609622"/>
            <a:ext cx="2735623" cy="443208"/>
            <a:chOff x="7175844" y="5311248"/>
            <a:chExt cx="3286540" cy="519714"/>
          </a:xfrm>
        </p:grpSpPr>
        <p:sp>
          <p:nvSpPr>
            <p:cNvPr id="14" name="Rectangle 13"/>
            <p:cNvSpPr/>
            <p:nvPr/>
          </p:nvSpPr>
          <p:spPr bwMode="auto">
            <a:xfrm>
              <a:off x="7175844" y="5311248"/>
              <a:ext cx="3286540" cy="519714"/>
            </a:xfrm>
            <a:prstGeom prst="rect">
              <a:avLst/>
            </a:prstGeom>
            <a:noFill/>
            <a:ln w="25400" cap="flat">
              <a:solidFill>
                <a:schemeClr val="bg1"/>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15" name="TextBox 14"/>
            <p:cNvSpPr txBox="1">
              <a:spLocks/>
            </p:cNvSpPr>
            <p:nvPr/>
          </p:nvSpPr>
          <p:spPr>
            <a:xfrm>
              <a:off x="7427636" y="5401823"/>
              <a:ext cx="2782957" cy="324814"/>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LEARN MORE</a:t>
              </a:r>
            </a:p>
          </p:txBody>
        </p:sp>
      </p:grpSp>
      <p:sp>
        <p:nvSpPr>
          <p:cNvPr id="23" name="TextBox 22"/>
          <p:cNvSpPr txBox="1">
            <a:spLocks/>
          </p:cNvSpPr>
          <p:nvPr/>
        </p:nvSpPr>
        <p:spPr>
          <a:xfrm>
            <a:off x="764302" y="1351233"/>
            <a:ext cx="3944937" cy="338554"/>
          </a:xfrm>
          <a:prstGeom prst="rect">
            <a:avLst/>
          </a:prstGeom>
          <a:noFill/>
          <a:effectLst/>
        </p:spPr>
        <p:txBody>
          <a:bodyPr wrap="square" rtlCol="0">
            <a:spAutoFit/>
          </a:bodyPr>
          <a:lstStyle/>
          <a:p>
            <a:pPr lvl="0"/>
            <a:r>
              <a:rPr lang="it-IT" sz="1600"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z="1600"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sp>
        <p:nvSpPr>
          <p:cNvPr id="30" name="Rectangle 29"/>
          <p:cNvSpPr/>
          <p:nvPr/>
        </p:nvSpPr>
        <p:spPr>
          <a:xfrm>
            <a:off x="764302" y="3615666"/>
            <a:ext cx="3737505" cy="2377574"/>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grpSp>
        <p:nvGrpSpPr>
          <p:cNvPr id="31" name="Group 30"/>
          <p:cNvGrpSpPr/>
          <p:nvPr/>
        </p:nvGrpSpPr>
        <p:grpSpPr>
          <a:xfrm>
            <a:off x="7686014" y="5465260"/>
            <a:ext cx="2735623" cy="443208"/>
            <a:chOff x="7626965" y="5953969"/>
            <a:chExt cx="2735623" cy="443208"/>
          </a:xfrm>
        </p:grpSpPr>
        <p:sp>
          <p:nvSpPr>
            <p:cNvPr id="32" name="Rectangle: Rounded Corners 31"/>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33" name="TextBox 32"/>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LEARN MORE</a:t>
              </a:r>
            </a:p>
          </p:txBody>
        </p:sp>
      </p:grpSp>
      <p:pic>
        <p:nvPicPr>
          <p:cNvPr id="12" name="图片占位符 11"/>
          <p:cNvPicPr>
            <a:picLocks noGrp="1" noChangeAspect="1"/>
          </p:cNvPicPr>
          <p:nvPr>
            <p:ph type="pic" sz="quarter" idx="13"/>
          </p:nvPr>
        </p:nvPicPr>
        <p:blipFill>
          <a:blip r:embed="rId5" cstate="hqprint">
            <a:extLst>
              <a:ext uri="{28A0092B-C50C-407E-A947-70E740481C1C}">
                <a14:useLocalDpi xmlns:a14="http://schemas.microsoft.com/office/drawing/2010/main"/>
              </a:ext>
            </a:extLst>
          </a:blip>
          <a:srcRect/>
          <a:stretch>
            <a:fillRect/>
          </a:stretch>
        </p:blipFill>
        <p:spPr/>
      </p:pic>
      <p:sp>
        <p:nvSpPr>
          <p:cNvPr id="44" name="TextBox 8"/>
          <p:cNvSpPr txBox="1">
            <a:spLocks/>
          </p:cNvSpPr>
          <p:nvPr/>
        </p:nvSpPr>
        <p:spPr>
          <a:xfrm>
            <a:off x="734670" y="668519"/>
            <a:ext cx="3767137" cy="707886"/>
          </a:xfrm>
          <a:prstGeom prst="rect">
            <a:avLst/>
          </a:prstGeom>
          <a:noFill/>
          <a:effectLst/>
        </p:spPr>
        <p:txBody>
          <a:bodyPr wrap="square" rtlCol="0">
            <a:spAutoFit/>
          </a:bodyPr>
          <a:lstStyle/>
          <a:p>
            <a:r>
              <a:rPr lang="zh-CN" altLang="en-US" sz="40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市场推广</a:t>
            </a:r>
            <a:endParaRPr lang="fr-CA" altLang="zh-CN" sz="4000" dirty="0">
              <a:solidFill>
                <a:schemeClr val="bg1"/>
              </a:solidFill>
              <a:latin typeface="Metropolis Extra Bold" panose="00000900000000000000" pitchFamily="50"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72695439"/>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p:cNvGrpSpPr/>
          <p:nvPr/>
        </p:nvGrpSpPr>
        <p:grpSpPr>
          <a:xfrm rot="5400000">
            <a:off x="3085735" y="2177698"/>
            <a:ext cx="6858001" cy="2502610"/>
            <a:chOff x="-611188" y="657226"/>
            <a:chExt cx="13620752" cy="4970463"/>
          </a:xfrm>
        </p:grpSpPr>
        <p:sp>
          <p:nvSpPr>
            <p:cNvPr id="17"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37" name="Rectangle 36"/>
          <p:cNvSpPr/>
          <p:nvPr/>
        </p:nvSpPr>
        <p:spPr bwMode="auto">
          <a:xfrm>
            <a:off x="6324600" y="0"/>
            <a:ext cx="5867399" cy="6858000"/>
          </a:xfrm>
          <a:prstGeom prst="rect">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pic>
        <p:nvPicPr>
          <p:cNvPr id="15" name="Picture 1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91300" y="787399"/>
            <a:ext cx="5285661" cy="10380274"/>
          </a:xfrm>
          <a:prstGeom prst="rect">
            <a:avLst/>
          </a:prstGeom>
        </p:spPr>
      </p:pic>
      <p:sp>
        <p:nvSpPr>
          <p:cNvPr id="11" name="TextBox 10"/>
          <p:cNvSpPr txBox="1">
            <a:spLocks/>
          </p:cNvSpPr>
          <p:nvPr/>
        </p:nvSpPr>
        <p:spPr>
          <a:xfrm>
            <a:off x="636926" y="1802289"/>
            <a:ext cx="4820109" cy="769441"/>
          </a:xfrm>
          <a:prstGeom prst="rect">
            <a:avLst/>
          </a:prstGeom>
          <a:noFill/>
          <a:effectLst/>
        </p:spPr>
        <p:txBody>
          <a:bodyPr wrap="square" rtlCol="0">
            <a:spAutoFit/>
          </a:bodyPr>
          <a:lstStyle/>
          <a:p>
            <a:pPr algn="ctr"/>
            <a:r>
              <a:rPr lang="zh-CN" altLang="en-US" sz="4400" dirty="0">
                <a:solidFill>
                  <a:schemeClr val="accent2"/>
                </a:solidFill>
                <a:latin typeface="造字工房悦黑（非商用）常规体" pitchFamily="50" charset="-122"/>
                <a:ea typeface="造字工房悦黑（非商用）常规体" pitchFamily="50" charset="-122"/>
                <a:cs typeface="Open Sans" panose="020B0606030504020204" pitchFamily="34" charset="0"/>
              </a:rPr>
              <a:t>市场推广</a:t>
            </a:r>
            <a:endParaRPr lang="fr-CA" altLang="zh-CN" sz="4400" dirty="0">
              <a:solidFill>
                <a:schemeClr val="accent2"/>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12" name="TextBox 11"/>
          <p:cNvSpPr txBox="1">
            <a:spLocks/>
          </p:cNvSpPr>
          <p:nvPr/>
        </p:nvSpPr>
        <p:spPr>
          <a:xfrm>
            <a:off x="894666" y="2968057"/>
            <a:ext cx="4304628"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3" name="Rectangle 12"/>
          <p:cNvSpPr/>
          <p:nvPr/>
        </p:nvSpPr>
        <p:spPr>
          <a:xfrm>
            <a:off x="937252" y="3947638"/>
            <a:ext cx="4262042" cy="2123658"/>
          </a:xfrm>
          <a:prstGeom prst="rect">
            <a:avLst/>
          </a:prstGeom>
        </p:spPr>
        <p:txBody>
          <a:bodyPr wrap="square">
            <a:spAutoFit/>
          </a:bodyPr>
          <a:lstStyle/>
          <a:p>
            <a:pPr algn="ct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ctr">
              <a:lnSpc>
                <a:spcPct val="150000"/>
              </a:lnSpc>
            </a:pPr>
            <a:endParaRPr lang="en-US" sz="1100" spc="100">
              <a:latin typeface="Raleway" panose="020B0503030101060003" pitchFamily="34" charset="0"/>
            </a:endParaRPr>
          </a:p>
          <a:p>
            <a:pPr algn="ct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pic>
        <p:nvPicPr>
          <p:cNvPr id="4" name="图片占位符 3"/>
          <p:cNvPicPr>
            <a:picLocks noGrp="1" noChangeAspect="1"/>
          </p:cNvPicPr>
          <p:nvPr>
            <p:ph type="pic" sz="quarter" idx="12"/>
          </p:nvPr>
        </p:nvPicPr>
        <p:blipFill>
          <a:blip r:embed="rId4"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05998760"/>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Shape 22"/>
          <p:cNvSpPr/>
          <p:nvPr/>
        </p:nvSpPr>
        <p:spPr bwMode="auto">
          <a:xfrm>
            <a:off x="5204540" y="4"/>
            <a:ext cx="6987462" cy="6857999"/>
          </a:xfrm>
          <a:custGeom>
            <a:avLst/>
            <a:gdLst>
              <a:gd name="connsiteX0" fmla="*/ 5326990 w 6987462"/>
              <a:gd name="connsiteY0" fmla="*/ 5071797 h 6857999"/>
              <a:gd name="connsiteX1" fmla="*/ 6787935 w 6987462"/>
              <a:gd name="connsiteY1" fmla="*/ 5175448 h 6857999"/>
              <a:gd name="connsiteX2" fmla="*/ 6987460 w 6987462"/>
              <a:gd name="connsiteY2" fmla="*/ 5093999 h 6857999"/>
              <a:gd name="connsiteX3" fmla="*/ 6987460 w 6987462"/>
              <a:gd name="connsiteY3" fmla="*/ 5381842 h 6857999"/>
              <a:gd name="connsiteX4" fmla="*/ 6987079 w 6987462"/>
              <a:gd name="connsiteY4" fmla="*/ 5381926 h 6857999"/>
              <a:gd name="connsiteX5" fmla="*/ 5326990 w 6987462"/>
              <a:gd name="connsiteY5" fmla="*/ 5071797 h 6857999"/>
              <a:gd name="connsiteX6" fmla="*/ 6468516 w 6987462"/>
              <a:gd name="connsiteY6" fmla="*/ 806389 h 6857999"/>
              <a:gd name="connsiteX7" fmla="*/ 6912820 w 6987462"/>
              <a:gd name="connsiteY7" fmla="*/ 830957 h 6857999"/>
              <a:gd name="connsiteX8" fmla="*/ 6987460 w 6987462"/>
              <a:gd name="connsiteY8" fmla="*/ 846161 h 6857999"/>
              <a:gd name="connsiteX9" fmla="*/ 6987459 w 6987462"/>
              <a:gd name="connsiteY9" fmla="*/ 1785984 h 6857999"/>
              <a:gd name="connsiteX10" fmla="*/ 6835343 w 6987462"/>
              <a:gd name="connsiteY10" fmla="*/ 1724710 h 6857999"/>
              <a:gd name="connsiteX11" fmla="*/ 5436182 w 6987462"/>
              <a:gd name="connsiteY11" fmla="*/ 1805984 h 6857999"/>
              <a:gd name="connsiteX12" fmla="*/ 4550047 w 6987462"/>
              <a:gd name="connsiteY12" fmla="*/ 4223076 h 6857999"/>
              <a:gd name="connsiteX13" fmla="*/ 4456743 w 6987462"/>
              <a:gd name="connsiteY13" fmla="*/ 4098258 h 6857999"/>
              <a:gd name="connsiteX14" fmla="*/ 5575683 w 6987462"/>
              <a:gd name="connsiteY14" fmla="*/ 1029249 h 6857999"/>
              <a:gd name="connsiteX15" fmla="*/ 6468516 w 6987462"/>
              <a:gd name="connsiteY15" fmla="*/ 806389 h 6857999"/>
              <a:gd name="connsiteX16" fmla="*/ 4143783 w 6987462"/>
              <a:gd name="connsiteY16" fmla="*/ 357902 h 6857999"/>
              <a:gd name="connsiteX17" fmla="*/ 2663825 w 6987462"/>
              <a:gd name="connsiteY17" fmla="*/ 3386253 h 6857999"/>
              <a:gd name="connsiteX18" fmla="*/ 4875091 w 6987462"/>
              <a:gd name="connsiteY18" fmla="*/ 6801837 h 6857999"/>
              <a:gd name="connsiteX19" fmla="*/ 5014800 w 6987462"/>
              <a:gd name="connsiteY19" fmla="*/ 6857999 h 6857999"/>
              <a:gd name="connsiteX20" fmla="*/ 2747012 w 6987462"/>
              <a:gd name="connsiteY20" fmla="*/ 6857999 h 6857999"/>
              <a:gd name="connsiteX21" fmla="*/ 2550823 w 6987462"/>
              <a:gd name="connsiteY21" fmla="*/ 6538570 h 6857999"/>
              <a:gd name="connsiteX22" fmla="*/ 1985511 w 6987462"/>
              <a:gd name="connsiteY22" fmla="*/ 4313297 h 6857999"/>
              <a:gd name="connsiteX23" fmla="*/ 4143783 w 6987462"/>
              <a:gd name="connsiteY23" fmla="*/ 357902 h 6857999"/>
              <a:gd name="connsiteX24" fmla="*/ 6160216 w 6987462"/>
              <a:gd name="connsiteY24" fmla="*/ 325152 h 6857999"/>
              <a:gd name="connsiteX25" fmla="*/ 6338633 w 6987462"/>
              <a:gd name="connsiteY25" fmla="*/ 325235 h 6857999"/>
              <a:gd name="connsiteX26" fmla="*/ 6900953 w 6987462"/>
              <a:gd name="connsiteY26" fmla="*/ 395900 h 6857999"/>
              <a:gd name="connsiteX27" fmla="*/ 6987461 w 6987462"/>
              <a:gd name="connsiteY27" fmla="*/ 419496 h 6857999"/>
              <a:gd name="connsiteX28" fmla="*/ 6987462 w 6987462"/>
              <a:gd name="connsiteY28" fmla="*/ 434724 h 6857999"/>
              <a:gd name="connsiteX29" fmla="*/ 6957983 w 6987462"/>
              <a:gd name="connsiteY29" fmla="*/ 429082 h 6857999"/>
              <a:gd name="connsiteX30" fmla="*/ 5404235 w 6987462"/>
              <a:gd name="connsiteY30" fmla="*/ 668068 h 6857999"/>
              <a:gd name="connsiteX31" fmla="*/ 4127938 w 6987462"/>
              <a:gd name="connsiteY31" fmla="*/ 4255944 h 6857999"/>
              <a:gd name="connsiteX32" fmla="*/ 6925420 w 6987462"/>
              <a:gd name="connsiteY32" fmla="*/ 5741499 h 6857999"/>
              <a:gd name="connsiteX33" fmla="*/ 6987461 w 6987462"/>
              <a:gd name="connsiteY33" fmla="*/ 5729215 h 6857999"/>
              <a:gd name="connsiteX34" fmla="*/ 6987461 w 6987462"/>
              <a:gd name="connsiteY34" fmla="*/ 6484220 h 6857999"/>
              <a:gd name="connsiteX35" fmla="*/ 6840033 w 6987462"/>
              <a:gd name="connsiteY35" fmla="*/ 6516710 h 6857999"/>
              <a:gd name="connsiteX36" fmla="*/ 3432670 w 6987462"/>
              <a:gd name="connsiteY36" fmla="*/ 4789599 h 6857999"/>
              <a:gd name="connsiteX37" fmla="*/ 4912013 w 6987462"/>
              <a:gd name="connsiteY37" fmla="*/ 630925 h 6857999"/>
              <a:gd name="connsiteX38" fmla="*/ 6160216 w 6987462"/>
              <a:gd name="connsiteY38" fmla="*/ 325152 h 6857999"/>
              <a:gd name="connsiteX39" fmla="*/ 1023480 w 6987462"/>
              <a:gd name="connsiteY39" fmla="*/ 0 h 6857999"/>
              <a:gd name="connsiteX40" fmla="*/ 3396643 w 6987462"/>
              <a:gd name="connsiteY40" fmla="*/ 0 h 6857999"/>
              <a:gd name="connsiteX41" fmla="*/ 3253202 w 6987462"/>
              <a:gd name="connsiteY41" fmla="*/ 113465 h 6857999"/>
              <a:gd name="connsiteX42" fmla="*/ 1296831 w 6987462"/>
              <a:gd name="connsiteY42" fmla="*/ 4313936 h 6857999"/>
              <a:gd name="connsiteX43" fmla="*/ 1915349 w 6987462"/>
              <a:gd name="connsiteY43" fmla="*/ 6833159 h 6857999"/>
              <a:gd name="connsiteX44" fmla="*/ 1929910 w 6987462"/>
              <a:gd name="connsiteY44" fmla="*/ 6857999 h 6857999"/>
              <a:gd name="connsiteX45" fmla="*/ 1014540 w 6987462"/>
              <a:gd name="connsiteY45" fmla="*/ 6857999 h 6857999"/>
              <a:gd name="connsiteX46" fmla="*/ 916697 w 6987462"/>
              <a:gd name="connsiteY46" fmla="*/ 6705945 h 6857999"/>
              <a:gd name="connsiteX47" fmla="*/ 0 w 6987462"/>
              <a:gd name="connsiteY47" fmla="*/ 3449563 h 6857999"/>
              <a:gd name="connsiteX48" fmla="*/ 916697 w 6987462"/>
              <a:gd name="connsiteY48" fmla="*/ 16576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987462" h="6857999">
                <a:moveTo>
                  <a:pt x="5326990" y="5071797"/>
                </a:moveTo>
                <a:cubicBezTo>
                  <a:pt x="5765635" y="5307390"/>
                  <a:pt x="6292311" y="5345742"/>
                  <a:pt x="6787935" y="5175448"/>
                </a:cubicBezTo>
                <a:lnTo>
                  <a:pt x="6987460" y="5093999"/>
                </a:lnTo>
                <a:lnTo>
                  <a:pt x="6987460" y="5381842"/>
                </a:lnTo>
                <a:lnTo>
                  <a:pt x="6987079" y="5381926"/>
                </a:lnTo>
                <a:cubicBezTo>
                  <a:pt x="6410049" y="5489609"/>
                  <a:pt x="5824307" y="5368317"/>
                  <a:pt x="5326990" y="5071797"/>
                </a:cubicBezTo>
                <a:close/>
                <a:moveTo>
                  <a:pt x="6468516" y="806389"/>
                </a:moveTo>
                <a:cubicBezTo>
                  <a:pt x="6618179" y="800027"/>
                  <a:pt x="6766944" y="808496"/>
                  <a:pt x="6912820" y="830957"/>
                </a:cubicBezTo>
                <a:lnTo>
                  <a:pt x="6987460" y="846161"/>
                </a:lnTo>
                <a:lnTo>
                  <a:pt x="6987459" y="1785984"/>
                </a:lnTo>
                <a:lnTo>
                  <a:pt x="6835343" y="1724710"/>
                </a:lnTo>
                <a:cubicBezTo>
                  <a:pt x="6393275" y="1571091"/>
                  <a:pt x="5892828" y="1588993"/>
                  <a:pt x="5436182" y="1805984"/>
                </a:cubicBezTo>
                <a:cubicBezTo>
                  <a:pt x="4522890" y="2239964"/>
                  <a:pt x="4116910" y="3312477"/>
                  <a:pt x="4550047" y="4223076"/>
                </a:cubicBezTo>
                <a:cubicBezTo>
                  <a:pt x="4523795" y="4167889"/>
                  <a:pt x="4482995" y="4153445"/>
                  <a:pt x="4456743" y="4098258"/>
                </a:cubicBezTo>
                <a:cubicBezTo>
                  <a:pt x="3918605" y="2966909"/>
                  <a:pt x="4413311" y="1581586"/>
                  <a:pt x="5575683" y="1029249"/>
                </a:cubicBezTo>
                <a:cubicBezTo>
                  <a:pt x="5866275" y="891165"/>
                  <a:pt x="6169192" y="819114"/>
                  <a:pt x="6468516" y="806389"/>
                </a:cubicBezTo>
                <a:close/>
                <a:moveTo>
                  <a:pt x="4143783" y="357902"/>
                </a:moveTo>
                <a:cubicBezTo>
                  <a:pt x="3218809" y="1037734"/>
                  <a:pt x="2663825" y="2150190"/>
                  <a:pt x="2663825" y="3386253"/>
                </a:cubicBezTo>
                <a:cubicBezTo>
                  <a:pt x="2663825" y="4915878"/>
                  <a:pt x="3565674" y="6236918"/>
                  <a:pt x="4875091" y="6801837"/>
                </a:cubicBezTo>
                <a:lnTo>
                  <a:pt x="5014800" y="6857999"/>
                </a:lnTo>
                <a:lnTo>
                  <a:pt x="2747012" y="6857999"/>
                </a:lnTo>
                <a:lnTo>
                  <a:pt x="2550823" y="6538570"/>
                </a:lnTo>
                <a:cubicBezTo>
                  <a:pt x="2190258" y="5881309"/>
                  <a:pt x="1985511" y="5124462"/>
                  <a:pt x="1985511" y="4313297"/>
                </a:cubicBezTo>
                <a:cubicBezTo>
                  <a:pt x="1985511" y="2644614"/>
                  <a:pt x="2848819" y="1223145"/>
                  <a:pt x="4143783" y="357902"/>
                </a:cubicBezTo>
                <a:close/>
                <a:moveTo>
                  <a:pt x="6160216" y="325152"/>
                </a:moveTo>
                <a:cubicBezTo>
                  <a:pt x="6219820" y="323405"/>
                  <a:pt x="6279312" y="323439"/>
                  <a:pt x="6338633" y="325235"/>
                </a:cubicBezTo>
                <a:cubicBezTo>
                  <a:pt x="6528460" y="330980"/>
                  <a:pt x="6716537" y="354762"/>
                  <a:pt x="6900953" y="395900"/>
                </a:cubicBezTo>
                <a:lnTo>
                  <a:pt x="6987461" y="419496"/>
                </a:lnTo>
                <a:lnTo>
                  <a:pt x="6987462" y="434724"/>
                </a:lnTo>
                <a:lnTo>
                  <a:pt x="6957983" y="429082"/>
                </a:lnTo>
                <a:cubicBezTo>
                  <a:pt x="6448393" y="353476"/>
                  <a:pt x="5912259" y="426664"/>
                  <a:pt x="5404235" y="668068"/>
                </a:cubicBezTo>
                <a:cubicBezTo>
                  <a:pt x="4049501" y="1311812"/>
                  <a:pt x="3483870" y="2901894"/>
                  <a:pt x="4127938" y="4255944"/>
                </a:cubicBezTo>
                <a:cubicBezTo>
                  <a:pt x="4640564" y="5333657"/>
                  <a:pt x="5786914" y="5908944"/>
                  <a:pt x="6925420" y="5741499"/>
                </a:cubicBezTo>
                <a:lnTo>
                  <a:pt x="6987461" y="5729215"/>
                </a:lnTo>
                <a:lnTo>
                  <a:pt x="6987461" y="6484220"/>
                </a:lnTo>
                <a:lnTo>
                  <a:pt x="6840033" y="6516710"/>
                </a:lnTo>
                <a:cubicBezTo>
                  <a:pt x="5466951" y="6783375"/>
                  <a:pt x="4053738" y="6095290"/>
                  <a:pt x="3432670" y="4789599"/>
                </a:cubicBezTo>
                <a:cubicBezTo>
                  <a:pt x="2696593" y="3242114"/>
                  <a:pt x="3336099" y="1379770"/>
                  <a:pt x="4912013" y="630925"/>
                </a:cubicBezTo>
                <a:cubicBezTo>
                  <a:pt x="5320248" y="436939"/>
                  <a:pt x="5742987" y="337386"/>
                  <a:pt x="6160216" y="325152"/>
                </a:cubicBezTo>
                <a:close/>
                <a:moveTo>
                  <a:pt x="1023480" y="0"/>
                </a:moveTo>
                <a:lnTo>
                  <a:pt x="3396643" y="0"/>
                </a:lnTo>
                <a:lnTo>
                  <a:pt x="3253202" y="113465"/>
                </a:lnTo>
                <a:cubicBezTo>
                  <a:pt x="2058863" y="1105825"/>
                  <a:pt x="1296831" y="2612205"/>
                  <a:pt x="1296831" y="4313936"/>
                </a:cubicBezTo>
                <a:cubicBezTo>
                  <a:pt x="1296831" y="5220753"/>
                  <a:pt x="1519965" y="6079336"/>
                  <a:pt x="1915349" y="6833159"/>
                </a:cubicBezTo>
                <a:lnTo>
                  <a:pt x="1929910" y="6857999"/>
                </a:lnTo>
                <a:lnTo>
                  <a:pt x="1014540" y="6857999"/>
                </a:lnTo>
                <a:lnTo>
                  <a:pt x="916697" y="6705945"/>
                </a:lnTo>
                <a:cubicBezTo>
                  <a:pt x="335666" y="5753628"/>
                  <a:pt x="0" y="4638073"/>
                  <a:pt x="0" y="3449563"/>
                </a:cubicBezTo>
                <a:cubicBezTo>
                  <a:pt x="0" y="2239829"/>
                  <a:pt x="335666" y="1117642"/>
                  <a:pt x="916697" y="165760"/>
                </a:cubicBezTo>
                <a:close/>
              </a:path>
            </a:pathLst>
          </a:custGeom>
          <a:gradFill>
            <a:gsLst>
              <a:gs pos="100000">
                <a:schemeClr val="accent4"/>
              </a:gs>
              <a:gs pos="0">
                <a:schemeClr val="accent1"/>
              </a:gs>
            </a:gsLst>
            <a:lin ang="16200000" scaled="1"/>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pic>
        <p:nvPicPr>
          <p:cNvPr id="15" name="Picture 14"/>
          <p:cNvPicPr>
            <a:picLocks noChangeAspect="1"/>
          </p:cNvPicPr>
          <p:nvPr/>
        </p:nvPicPr>
        <p:blipFill>
          <a:blip r:embed="rId3">
            <a:extLst>
              <a:ext uri="{28A0092B-C50C-407E-A947-70E740481C1C}">
                <a14:useLocalDpi xmlns:a14="http://schemas.microsoft.com/office/drawing/2010/main"/>
              </a:ext>
            </a:extLst>
          </a:blip>
          <a:stretch>
            <a:fillRect/>
          </a:stretch>
        </p:blipFill>
        <p:spPr>
          <a:xfrm rot="16200000">
            <a:off x="7043737" y="704849"/>
            <a:ext cx="2763124" cy="5426376"/>
          </a:xfrm>
          <a:prstGeom prst="rect">
            <a:avLst/>
          </a:prstGeom>
        </p:spPr>
      </p:pic>
      <p:sp>
        <p:nvSpPr>
          <p:cNvPr id="27" name="TextBox 26"/>
          <p:cNvSpPr txBox="1">
            <a:spLocks/>
          </p:cNvSpPr>
          <p:nvPr/>
        </p:nvSpPr>
        <p:spPr>
          <a:xfrm>
            <a:off x="764302" y="986025"/>
            <a:ext cx="4440238" cy="769441"/>
          </a:xfrm>
          <a:prstGeom prst="rect">
            <a:avLst/>
          </a:prstGeom>
          <a:noFill/>
          <a:effectLst/>
        </p:spPr>
        <p:txBody>
          <a:bodyPr wrap="square" rtlCol="0">
            <a:spAutoFit/>
          </a:bodyPr>
          <a:lstStyle/>
          <a:p>
            <a:r>
              <a:rPr lang="zh-CN" altLang="en-US" sz="4400" dirty="0">
                <a:solidFill>
                  <a:schemeClr val="accent2"/>
                </a:solidFill>
                <a:latin typeface="造字工房悦黑（非商用）常规体" pitchFamily="50" charset="-122"/>
                <a:ea typeface="造字工房悦黑（非商用）常规体" pitchFamily="50" charset="-122"/>
                <a:cs typeface="Open Sans" panose="020B0606030504020204" pitchFamily="34" charset="0"/>
              </a:rPr>
              <a:t>市场推广</a:t>
            </a:r>
            <a:endParaRPr lang="fr-CA" altLang="zh-CN" sz="4400" dirty="0">
              <a:solidFill>
                <a:schemeClr val="accent2"/>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8" name="TextBox 27"/>
          <p:cNvSpPr txBox="1">
            <a:spLocks/>
          </p:cNvSpPr>
          <p:nvPr/>
        </p:nvSpPr>
        <p:spPr>
          <a:xfrm>
            <a:off x="764302" y="1755466"/>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9" name="Rectangle 28"/>
          <p:cNvSpPr/>
          <p:nvPr/>
        </p:nvSpPr>
        <p:spPr>
          <a:xfrm>
            <a:off x="764302" y="2678796"/>
            <a:ext cx="3737505" cy="2377574"/>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grpSp>
        <p:nvGrpSpPr>
          <p:cNvPr id="30" name="Group 29"/>
          <p:cNvGrpSpPr/>
          <p:nvPr/>
        </p:nvGrpSpPr>
        <p:grpSpPr>
          <a:xfrm>
            <a:off x="1368958" y="5610368"/>
            <a:ext cx="2735623" cy="443208"/>
            <a:chOff x="7626965" y="5953969"/>
            <a:chExt cx="2735623" cy="443208"/>
          </a:xfrm>
        </p:grpSpPr>
        <p:sp>
          <p:nvSpPr>
            <p:cNvPr id="31" name="Rectangle: Rounded Corners 30"/>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32" name="TextBox 31"/>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LEARN MORE</a:t>
              </a:r>
            </a:p>
          </p:txBody>
        </p:sp>
      </p:grpSp>
      <p:sp>
        <p:nvSpPr>
          <p:cNvPr id="33" name="Rectangle 32"/>
          <p:cNvSpPr/>
          <p:nvPr/>
        </p:nvSpPr>
        <p:spPr>
          <a:xfrm rot="16200000">
            <a:off x="10016545" y="3201693"/>
            <a:ext cx="3124287" cy="483466"/>
          </a:xfrm>
          <a:prstGeom prst="rect">
            <a:avLst/>
          </a:prstGeom>
        </p:spPr>
        <p:txBody>
          <a:bodyPr wrap="square" numCol="1" spcCol="360000">
            <a:spAutoFit/>
          </a:bodyPr>
          <a:lstStyle/>
          <a:p>
            <a:pPr>
              <a:lnSpc>
                <a:spcPct val="150000"/>
              </a:lnSpc>
            </a:pPr>
            <a:r>
              <a:rPr lang="fr-CA" sz="900" spc="100">
                <a:latin typeface="Raleway" panose="020B0503030101060003" pitchFamily="34" charset="0"/>
              </a:rPr>
              <a:t>Aliqua four loko pinterest woke, aesthetic commodo lyft subway tile tumeric gentrify. </a:t>
            </a:r>
          </a:p>
        </p:txBody>
      </p:sp>
      <p:sp>
        <p:nvSpPr>
          <p:cNvPr id="34" name="Plus Sign 33"/>
          <p:cNvSpPr/>
          <p:nvPr/>
        </p:nvSpPr>
        <p:spPr bwMode="auto">
          <a:xfrm rot="16200000">
            <a:off x="10762175" y="4573208"/>
            <a:ext cx="584200" cy="584200"/>
          </a:xfrm>
          <a:prstGeom prst="mathPlus">
            <a:avLst>
              <a:gd name="adj1" fmla="val 14824"/>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pic>
        <p:nvPicPr>
          <p:cNvPr id="4" name="图片占位符 3"/>
          <p:cNvPicPr>
            <a:picLocks noGrp="1" noChangeAspect="1"/>
          </p:cNvPicPr>
          <p:nvPr>
            <p:ph type="pic" sz="quarter" idx="13"/>
          </p:nvPr>
        </p:nvPicPr>
        <p:blipFill>
          <a:blip r:embed="rId4"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66729761"/>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TextBox 26"/>
          <p:cNvSpPr txBox="1">
            <a:spLocks/>
          </p:cNvSpPr>
          <p:nvPr/>
        </p:nvSpPr>
        <p:spPr>
          <a:xfrm>
            <a:off x="7165101" y="832136"/>
            <a:ext cx="4440238" cy="830997"/>
          </a:xfrm>
          <a:prstGeom prst="rect">
            <a:avLst/>
          </a:prstGeom>
          <a:noFill/>
          <a:effectLst/>
        </p:spPr>
        <p:txBody>
          <a:bodyPr wrap="square" rtlCol="0">
            <a:spAutoFit/>
          </a:bodyPr>
          <a:lstStyle/>
          <a:p>
            <a:pPr algn="ctr"/>
            <a:r>
              <a:rPr lang="zh-CN" altLang="en-US" sz="4800" dirty="0">
                <a:solidFill>
                  <a:schemeClr val="accent2"/>
                </a:solidFill>
                <a:latin typeface="造字工房悦黑（非商用）常规体" pitchFamily="50" charset="-122"/>
                <a:ea typeface="造字工房悦黑（非商用）常规体" pitchFamily="50" charset="-122"/>
                <a:cs typeface="Open Sans" panose="020B0606030504020204" pitchFamily="34" charset="0"/>
              </a:rPr>
              <a:t>市场推广</a:t>
            </a:r>
            <a:endParaRPr lang="fr-CA" altLang="zh-CN" sz="4800" dirty="0">
              <a:solidFill>
                <a:schemeClr val="accent2"/>
              </a:solidFill>
              <a:latin typeface="Metropolis Extra Bold" panose="00000900000000000000" pitchFamily="50" charset="0"/>
              <a:ea typeface="Open Sans" panose="020B0606030504020204" pitchFamily="34" charset="0"/>
              <a:cs typeface="Open Sans" panose="020B0606030504020204" pitchFamily="34" charset="0"/>
            </a:endParaRPr>
          </a:p>
        </p:txBody>
      </p:sp>
      <p:sp>
        <p:nvSpPr>
          <p:cNvPr id="28" name="TextBox 27"/>
          <p:cNvSpPr txBox="1">
            <a:spLocks/>
          </p:cNvSpPr>
          <p:nvPr/>
        </p:nvSpPr>
        <p:spPr>
          <a:xfrm>
            <a:off x="7660402" y="1755466"/>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9" name="Rectangle 28"/>
          <p:cNvSpPr/>
          <p:nvPr/>
        </p:nvSpPr>
        <p:spPr>
          <a:xfrm>
            <a:off x="7660402" y="2678796"/>
            <a:ext cx="3737505" cy="2377574"/>
          </a:xfrm>
          <a:prstGeom prst="rect">
            <a:avLst/>
          </a:prstGeom>
        </p:spPr>
        <p:txBody>
          <a:bodyPr wrap="square" numCol="1" spcCol="360000">
            <a:sp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Aliqua four loko pinterest woke, aesthetic commodo lyft subway tile tumeric gentrify. Magna shoreditch sriracha narwhal. </a:t>
            </a:r>
          </a:p>
        </p:txBody>
      </p:sp>
      <p:grpSp>
        <p:nvGrpSpPr>
          <p:cNvPr id="30" name="Group 29"/>
          <p:cNvGrpSpPr/>
          <p:nvPr/>
        </p:nvGrpSpPr>
        <p:grpSpPr>
          <a:xfrm>
            <a:off x="8265058" y="5610368"/>
            <a:ext cx="2735623" cy="443208"/>
            <a:chOff x="7626965" y="5953969"/>
            <a:chExt cx="2735623" cy="443208"/>
          </a:xfrm>
        </p:grpSpPr>
        <p:sp>
          <p:nvSpPr>
            <p:cNvPr id="31" name="Rectangle: Rounded Corners 30"/>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32" name="TextBox 31"/>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LEARN MORE</a:t>
              </a:r>
            </a:p>
          </p:txBody>
        </p:sp>
      </p:grpSp>
      <p:sp>
        <p:nvSpPr>
          <p:cNvPr id="23" name="Freeform: Shape 22"/>
          <p:cNvSpPr/>
          <p:nvPr/>
        </p:nvSpPr>
        <p:spPr bwMode="auto">
          <a:xfrm rot="10800000">
            <a:off x="0" y="-2"/>
            <a:ext cx="6987462" cy="6858001"/>
          </a:xfrm>
          <a:custGeom>
            <a:avLst/>
            <a:gdLst>
              <a:gd name="connsiteX0" fmla="*/ 5326990 w 6987462"/>
              <a:gd name="connsiteY0" fmla="*/ 5071797 h 6857999"/>
              <a:gd name="connsiteX1" fmla="*/ 6787935 w 6987462"/>
              <a:gd name="connsiteY1" fmla="*/ 5175448 h 6857999"/>
              <a:gd name="connsiteX2" fmla="*/ 6987460 w 6987462"/>
              <a:gd name="connsiteY2" fmla="*/ 5093999 h 6857999"/>
              <a:gd name="connsiteX3" fmla="*/ 6987460 w 6987462"/>
              <a:gd name="connsiteY3" fmla="*/ 5381842 h 6857999"/>
              <a:gd name="connsiteX4" fmla="*/ 6987079 w 6987462"/>
              <a:gd name="connsiteY4" fmla="*/ 5381926 h 6857999"/>
              <a:gd name="connsiteX5" fmla="*/ 5326990 w 6987462"/>
              <a:gd name="connsiteY5" fmla="*/ 5071797 h 6857999"/>
              <a:gd name="connsiteX6" fmla="*/ 6468516 w 6987462"/>
              <a:gd name="connsiteY6" fmla="*/ 806389 h 6857999"/>
              <a:gd name="connsiteX7" fmla="*/ 6912820 w 6987462"/>
              <a:gd name="connsiteY7" fmla="*/ 830957 h 6857999"/>
              <a:gd name="connsiteX8" fmla="*/ 6987460 w 6987462"/>
              <a:gd name="connsiteY8" fmla="*/ 846161 h 6857999"/>
              <a:gd name="connsiteX9" fmla="*/ 6987459 w 6987462"/>
              <a:gd name="connsiteY9" fmla="*/ 1785984 h 6857999"/>
              <a:gd name="connsiteX10" fmla="*/ 6835343 w 6987462"/>
              <a:gd name="connsiteY10" fmla="*/ 1724710 h 6857999"/>
              <a:gd name="connsiteX11" fmla="*/ 5436182 w 6987462"/>
              <a:gd name="connsiteY11" fmla="*/ 1805984 h 6857999"/>
              <a:gd name="connsiteX12" fmla="*/ 4550047 w 6987462"/>
              <a:gd name="connsiteY12" fmla="*/ 4223076 h 6857999"/>
              <a:gd name="connsiteX13" fmla="*/ 4456743 w 6987462"/>
              <a:gd name="connsiteY13" fmla="*/ 4098258 h 6857999"/>
              <a:gd name="connsiteX14" fmla="*/ 5575683 w 6987462"/>
              <a:gd name="connsiteY14" fmla="*/ 1029249 h 6857999"/>
              <a:gd name="connsiteX15" fmla="*/ 6468516 w 6987462"/>
              <a:gd name="connsiteY15" fmla="*/ 806389 h 6857999"/>
              <a:gd name="connsiteX16" fmla="*/ 4143783 w 6987462"/>
              <a:gd name="connsiteY16" fmla="*/ 357902 h 6857999"/>
              <a:gd name="connsiteX17" fmla="*/ 2663825 w 6987462"/>
              <a:gd name="connsiteY17" fmla="*/ 3386253 h 6857999"/>
              <a:gd name="connsiteX18" fmla="*/ 4875091 w 6987462"/>
              <a:gd name="connsiteY18" fmla="*/ 6801837 h 6857999"/>
              <a:gd name="connsiteX19" fmla="*/ 5014800 w 6987462"/>
              <a:gd name="connsiteY19" fmla="*/ 6857999 h 6857999"/>
              <a:gd name="connsiteX20" fmla="*/ 2747012 w 6987462"/>
              <a:gd name="connsiteY20" fmla="*/ 6857999 h 6857999"/>
              <a:gd name="connsiteX21" fmla="*/ 2550823 w 6987462"/>
              <a:gd name="connsiteY21" fmla="*/ 6538570 h 6857999"/>
              <a:gd name="connsiteX22" fmla="*/ 1985511 w 6987462"/>
              <a:gd name="connsiteY22" fmla="*/ 4313297 h 6857999"/>
              <a:gd name="connsiteX23" fmla="*/ 4143783 w 6987462"/>
              <a:gd name="connsiteY23" fmla="*/ 357902 h 6857999"/>
              <a:gd name="connsiteX24" fmla="*/ 6160216 w 6987462"/>
              <a:gd name="connsiteY24" fmla="*/ 325152 h 6857999"/>
              <a:gd name="connsiteX25" fmla="*/ 6338633 w 6987462"/>
              <a:gd name="connsiteY25" fmla="*/ 325235 h 6857999"/>
              <a:gd name="connsiteX26" fmla="*/ 6900953 w 6987462"/>
              <a:gd name="connsiteY26" fmla="*/ 395900 h 6857999"/>
              <a:gd name="connsiteX27" fmla="*/ 6987461 w 6987462"/>
              <a:gd name="connsiteY27" fmla="*/ 419496 h 6857999"/>
              <a:gd name="connsiteX28" fmla="*/ 6987462 w 6987462"/>
              <a:gd name="connsiteY28" fmla="*/ 434724 h 6857999"/>
              <a:gd name="connsiteX29" fmla="*/ 6957983 w 6987462"/>
              <a:gd name="connsiteY29" fmla="*/ 429082 h 6857999"/>
              <a:gd name="connsiteX30" fmla="*/ 5404235 w 6987462"/>
              <a:gd name="connsiteY30" fmla="*/ 668068 h 6857999"/>
              <a:gd name="connsiteX31" fmla="*/ 4127938 w 6987462"/>
              <a:gd name="connsiteY31" fmla="*/ 4255944 h 6857999"/>
              <a:gd name="connsiteX32" fmla="*/ 6925420 w 6987462"/>
              <a:gd name="connsiteY32" fmla="*/ 5741499 h 6857999"/>
              <a:gd name="connsiteX33" fmla="*/ 6987461 w 6987462"/>
              <a:gd name="connsiteY33" fmla="*/ 5729215 h 6857999"/>
              <a:gd name="connsiteX34" fmla="*/ 6987461 w 6987462"/>
              <a:gd name="connsiteY34" fmla="*/ 6484220 h 6857999"/>
              <a:gd name="connsiteX35" fmla="*/ 6840033 w 6987462"/>
              <a:gd name="connsiteY35" fmla="*/ 6516710 h 6857999"/>
              <a:gd name="connsiteX36" fmla="*/ 3432670 w 6987462"/>
              <a:gd name="connsiteY36" fmla="*/ 4789599 h 6857999"/>
              <a:gd name="connsiteX37" fmla="*/ 4912013 w 6987462"/>
              <a:gd name="connsiteY37" fmla="*/ 630925 h 6857999"/>
              <a:gd name="connsiteX38" fmla="*/ 6160216 w 6987462"/>
              <a:gd name="connsiteY38" fmla="*/ 325152 h 6857999"/>
              <a:gd name="connsiteX39" fmla="*/ 1023480 w 6987462"/>
              <a:gd name="connsiteY39" fmla="*/ 0 h 6857999"/>
              <a:gd name="connsiteX40" fmla="*/ 3396643 w 6987462"/>
              <a:gd name="connsiteY40" fmla="*/ 0 h 6857999"/>
              <a:gd name="connsiteX41" fmla="*/ 3253202 w 6987462"/>
              <a:gd name="connsiteY41" fmla="*/ 113465 h 6857999"/>
              <a:gd name="connsiteX42" fmla="*/ 1296831 w 6987462"/>
              <a:gd name="connsiteY42" fmla="*/ 4313936 h 6857999"/>
              <a:gd name="connsiteX43" fmla="*/ 1915349 w 6987462"/>
              <a:gd name="connsiteY43" fmla="*/ 6833159 h 6857999"/>
              <a:gd name="connsiteX44" fmla="*/ 1929910 w 6987462"/>
              <a:gd name="connsiteY44" fmla="*/ 6857999 h 6857999"/>
              <a:gd name="connsiteX45" fmla="*/ 1014540 w 6987462"/>
              <a:gd name="connsiteY45" fmla="*/ 6857999 h 6857999"/>
              <a:gd name="connsiteX46" fmla="*/ 916697 w 6987462"/>
              <a:gd name="connsiteY46" fmla="*/ 6705945 h 6857999"/>
              <a:gd name="connsiteX47" fmla="*/ 0 w 6987462"/>
              <a:gd name="connsiteY47" fmla="*/ 3449563 h 6857999"/>
              <a:gd name="connsiteX48" fmla="*/ 916697 w 6987462"/>
              <a:gd name="connsiteY48" fmla="*/ 16576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987462" h="6857999">
                <a:moveTo>
                  <a:pt x="5326990" y="5071797"/>
                </a:moveTo>
                <a:cubicBezTo>
                  <a:pt x="5765635" y="5307390"/>
                  <a:pt x="6292311" y="5345742"/>
                  <a:pt x="6787935" y="5175448"/>
                </a:cubicBezTo>
                <a:lnTo>
                  <a:pt x="6987460" y="5093999"/>
                </a:lnTo>
                <a:lnTo>
                  <a:pt x="6987460" y="5381842"/>
                </a:lnTo>
                <a:lnTo>
                  <a:pt x="6987079" y="5381926"/>
                </a:lnTo>
                <a:cubicBezTo>
                  <a:pt x="6410049" y="5489609"/>
                  <a:pt x="5824307" y="5368317"/>
                  <a:pt x="5326990" y="5071797"/>
                </a:cubicBezTo>
                <a:close/>
                <a:moveTo>
                  <a:pt x="6468516" y="806389"/>
                </a:moveTo>
                <a:cubicBezTo>
                  <a:pt x="6618179" y="800027"/>
                  <a:pt x="6766944" y="808496"/>
                  <a:pt x="6912820" y="830957"/>
                </a:cubicBezTo>
                <a:lnTo>
                  <a:pt x="6987460" y="846161"/>
                </a:lnTo>
                <a:lnTo>
                  <a:pt x="6987459" y="1785984"/>
                </a:lnTo>
                <a:lnTo>
                  <a:pt x="6835343" y="1724710"/>
                </a:lnTo>
                <a:cubicBezTo>
                  <a:pt x="6393275" y="1571091"/>
                  <a:pt x="5892828" y="1588993"/>
                  <a:pt x="5436182" y="1805984"/>
                </a:cubicBezTo>
                <a:cubicBezTo>
                  <a:pt x="4522890" y="2239964"/>
                  <a:pt x="4116910" y="3312477"/>
                  <a:pt x="4550047" y="4223076"/>
                </a:cubicBezTo>
                <a:cubicBezTo>
                  <a:pt x="4523795" y="4167889"/>
                  <a:pt x="4482995" y="4153445"/>
                  <a:pt x="4456743" y="4098258"/>
                </a:cubicBezTo>
                <a:cubicBezTo>
                  <a:pt x="3918605" y="2966909"/>
                  <a:pt x="4413311" y="1581586"/>
                  <a:pt x="5575683" y="1029249"/>
                </a:cubicBezTo>
                <a:cubicBezTo>
                  <a:pt x="5866275" y="891165"/>
                  <a:pt x="6169192" y="819114"/>
                  <a:pt x="6468516" y="806389"/>
                </a:cubicBezTo>
                <a:close/>
                <a:moveTo>
                  <a:pt x="4143783" y="357902"/>
                </a:moveTo>
                <a:cubicBezTo>
                  <a:pt x="3218809" y="1037734"/>
                  <a:pt x="2663825" y="2150190"/>
                  <a:pt x="2663825" y="3386253"/>
                </a:cubicBezTo>
                <a:cubicBezTo>
                  <a:pt x="2663825" y="4915878"/>
                  <a:pt x="3565674" y="6236918"/>
                  <a:pt x="4875091" y="6801837"/>
                </a:cubicBezTo>
                <a:lnTo>
                  <a:pt x="5014800" y="6857999"/>
                </a:lnTo>
                <a:lnTo>
                  <a:pt x="2747012" y="6857999"/>
                </a:lnTo>
                <a:lnTo>
                  <a:pt x="2550823" y="6538570"/>
                </a:lnTo>
                <a:cubicBezTo>
                  <a:pt x="2190258" y="5881309"/>
                  <a:pt x="1985511" y="5124462"/>
                  <a:pt x="1985511" y="4313297"/>
                </a:cubicBezTo>
                <a:cubicBezTo>
                  <a:pt x="1985511" y="2644614"/>
                  <a:pt x="2848819" y="1223145"/>
                  <a:pt x="4143783" y="357902"/>
                </a:cubicBezTo>
                <a:close/>
                <a:moveTo>
                  <a:pt x="6160216" y="325152"/>
                </a:moveTo>
                <a:cubicBezTo>
                  <a:pt x="6219820" y="323405"/>
                  <a:pt x="6279312" y="323439"/>
                  <a:pt x="6338633" y="325235"/>
                </a:cubicBezTo>
                <a:cubicBezTo>
                  <a:pt x="6528460" y="330980"/>
                  <a:pt x="6716537" y="354762"/>
                  <a:pt x="6900953" y="395900"/>
                </a:cubicBezTo>
                <a:lnTo>
                  <a:pt x="6987461" y="419496"/>
                </a:lnTo>
                <a:lnTo>
                  <a:pt x="6987462" y="434724"/>
                </a:lnTo>
                <a:lnTo>
                  <a:pt x="6957983" y="429082"/>
                </a:lnTo>
                <a:cubicBezTo>
                  <a:pt x="6448393" y="353476"/>
                  <a:pt x="5912259" y="426664"/>
                  <a:pt x="5404235" y="668068"/>
                </a:cubicBezTo>
                <a:cubicBezTo>
                  <a:pt x="4049501" y="1311812"/>
                  <a:pt x="3483870" y="2901894"/>
                  <a:pt x="4127938" y="4255944"/>
                </a:cubicBezTo>
                <a:cubicBezTo>
                  <a:pt x="4640564" y="5333657"/>
                  <a:pt x="5786914" y="5908944"/>
                  <a:pt x="6925420" y="5741499"/>
                </a:cubicBezTo>
                <a:lnTo>
                  <a:pt x="6987461" y="5729215"/>
                </a:lnTo>
                <a:lnTo>
                  <a:pt x="6987461" y="6484220"/>
                </a:lnTo>
                <a:lnTo>
                  <a:pt x="6840033" y="6516710"/>
                </a:lnTo>
                <a:cubicBezTo>
                  <a:pt x="5466951" y="6783375"/>
                  <a:pt x="4053738" y="6095290"/>
                  <a:pt x="3432670" y="4789599"/>
                </a:cubicBezTo>
                <a:cubicBezTo>
                  <a:pt x="2696593" y="3242114"/>
                  <a:pt x="3336099" y="1379770"/>
                  <a:pt x="4912013" y="630925"/>
                </a:cubicBezTo>
                <a:cubicBezTo>
                  <a:pt x="5320248" y="436939"/>
                  <a:pt x="5742987" y="337386"/>
                  <a:pt x="6160216" y="325152"/>
                </a:cubicBezTo>
                <a:close/>
                <a:moveTo>
                  <a:pt x="1023480" y="0"/>
                </a:moveTo>
                <a:lnTo>
                  <a:pt x="3396643" y="0"/>
                </a:lnTo>
                <a:lnTo>
                  <a:pt x="3253202" y="113465"/>
                </a:lnTo>
                <a:cubicBezTo>
                  <a:pt x="2058863" y="1105825"/>
                  <a:pt x="1296831" y="2612205"/>
                  <a:pt x="1296831" y="4313936"/>
                </a:cubicBezTo>
                <a:cubicBezTo>
                  <a:pt x="1296831" y="5220753"/>
                  <a:pt x="1519965" y="6079336"/>
                  <a:pt x="1915349" y="6833159"/>
                </a:cubicBezTo>
                <a:lnTo>
                  <a:pt x="1929910" y="6857999"/>
                </a:lnTo>
                <a:lnTo>
                  <a:pt x="1014540" y="6857999"/>
                </a:lnTo>
                <a:lnTo>
                  <a:pt x="916697" y="6705945"/>
                </a:lnTo>
                <a:cubicBezTo>
                  <a:pt x="335666" y="5753628"/>
                  <a:pt x="0" y="4638073"/>
                  <a:pt x="0" y="3449563"/>
                </a:cubicBezTo>
                <a:cubicBezTo>
                  <a:pt x="0" y="2239829"/>
                  <a:pt x="335666" y="1117642"/>
                  <a:pt x="916697" y="165760"/>
                </a:cubicBezTo>
                <a:close/>
              </a:path>
            </a:pathLst>
          </a:custGeom>
          <a:gradFill>
            <a:gsLst>
              <a:gs pos="100000">
                <a:schemeClr val="accent4"/>
              </a:gs>
              <a:gs pos="0">
                <a:schemeClr val="accent1"/>
              </a:gs>
            </a:gsLst>
            <a:lin ang="16200000" scaled="1"/>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pic>
        <p:nvPicPr>
          <p:cNvPr id="15" name="Picture 1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54131" y="704849"/>
            <a:ext cx="2763124" cy="5426376"/>
          </a:xfrm>
          <a:prstGeom prst="rect">
            <a:avLst/>
          </a:prstGeom>
        </p:spPr>
      </p:pic>
      <p:sp>
        <p:nvSpPr>
          <p:cNvPr id="33" name="Rectangle 32"/>
          <p:cNvSpPr/>
          <p:nvPr/>
        </p:nvSpPr>
        <p:spPr>
          <a:xfrm rot="16200000">
            <a:off x="-968257" y="3201695"/>
            <a:ext cx="3124287" cy="483466"/>
          </a:xfrm>
          <a:prstGeom prst="rect">
            <a:avLst/>
          </a:prstGeom>
        </p:spPr>
        <p:txBody>
          <a:bodyPr wrap="square" numCol="1" spcCol="360000">
            <a:spAutoFit/>
          </a:bodyPr>
          <a:lstStyle/>
          <a:p>
            <a:pPr>
              <a:lnSpc>
                <a:spcPct val="150000"/>
              </a:lnSpc>
            </a:pPr>
            <a:r>
              <a:rPr lang="fr-CA" sz="900" spc="100">
                <a:latin typeface="Raleway" panose="020B0503030101060003" pitchFamily="34" charset="0"/>
              </a:rPr>
              <a:t>Aliqua four loko pinterest woke, aesthetic commodo lyft subway tile tumeric gentrify. </a:t>
            </a:r>
          </a:p>
        </p:txBody>
      </p:sp>
      <p:sp>
        <p:nvSpPr>
          <p:cNvPr id="34" name="Plus Sign 33"/>
          <p:cNvSpPr/>
          <p:nvPr/>
        </p:nvSpPr>
        <p:spPr bwMode="auto">
          <a:xfrm rot="16200000">
            <a:off x="983636" y="3151327"/>
            <a:ext cx="584200" cy="584200"/>
          </a:xfrm>
          <a:prstGeom prst="mathPlus">
            <a:avLst>
              <a:gd name="adj1" fmla="val 14824"/>
            </a:avLst>
          </a:prstGeom>
          <a:solidFill>
            <a:schemeClr val="accent3"/>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pic>
        <p:nvPicPr>
          <p:cNvPr id="4" name="图片占位符 3"/>
          <p:cNvPicPr>
            <a:picLocks noGrp="1" noChangeAspect="1"/>
          </p:cNvPicPr>
          <p:nvPr>
            <p:ph type="pic" sz="quarter" idx="13"/>
          </p:nvPr>
        </p:nvPicPr>
        <p:blipFill>
          <a:blip r:embed="rId4"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70569928"/>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14" name="Chart 13"/>
              <p:cNvGraphicFramePr/>
              <p:nvPr>
                <p:extLst>
                  <p:ext uri="{D42A27DB-BD31-4B8C-83A1-F6EECF244321}">
                    <p14:modId xmlns:p14="http://schemas.microsoft.com/office/powerpoint/2010/main" val="3672241566"/>
                  </p:ext>
                </p:extLst>
              </p:nvPr>
            </p:nvGraphicFramePr>
            <p:xfrm>
              <a:off x="334963" y="2931886"/>
              <a:ext cx="7548789" cy="3586748"/>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4" name="Chart 13"/>
              <p:cNvPicPr>
                <a:picLocks noGrp="1" noRot="1" noChangeAspect="1" noMove="1" noResize="1" noEditPoints="1" noAdjustHandles="1" noChangeArrowheads="1" noChangeShapeType="1"/>
              </p:cNvPicPr>
              <p:nvPr/>
            </p:nvPicPr>
            <p:blipFill>
              <a:blip r:embed="rId4"/>
              <a:stretch>
                <a:fillRect/>
              </a:stretch>
            </p:blipFill>
            <p:spPr>
              <a:xfrm>
                <a:off x="334963" y="2931886"/>
                <a:ext cx="7548789" cy="3586748"/>
              </a:xfrm>
              <a:prstGeom prst="rect">
                <a:avLst/>
              </a:prstGeom>
            </p:spPr>
          </p:pic>
        </mc:Fallback>
      </mc:AlternateContent>
      <p:sp>
        <p:nvSpPr>
          <p:cNvPr id="12" name="TextBox 11"/>
          <p:cNvSpPr txBox="1">
            <a:spLocks/>
          </p:cNvSpPr>
          <p:nvPr/>
        </p:nvSpPr>
        <p:spPr>
          <a:xfrm>
            <a:off x="334963" y="730278"/>
            <a:ext cx="4512697" cy="646331"/>
          </a:xfrm>
          <a:prstGeom prst="rect">
            <a:avLst/>
          </a:prstGeom>
          <a:noFill/>
          <a:effectLst/>
        </p:spPr>
        <p:txBody>
          <a:bodyPr wrap="square" rtlCol="0">
            <a:spAutoFit/>
          </a:bodyPr>
          <a:lstStyle/>
          <a:p>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市场需求数据分析</a:t>
            </a:r>
            <a:endParaRPr lang="fr-CA"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3" name="TextBox 12"/>
          <p:cNvSpPr txBox="1">
            <a:spLocks/>
          </p:cNvSpPr>
          <p:nvPr/>
        </p:nvSpPr>
        <p:spPr>
          <a:xfrm>
            <a:off x="334963" y="1246790"/>
            <a:ext cx="3767137" cy="400110"/>
          </a:xfrm>
          <a:prstGeom prst="rect">
            <a:avLst/>
          </a:prstGeom>
          <a:noFill/>
          <a:effectLst/>
        </p:spPr>
        <p:txBody>
          <a:bodyPr wrap="square" rtlCol="0">
            <a:spAutoFit/>
          </a:bodyPr>
          <a:lstStyle/>
          <a:p>
            <a:pPr lvl="0"/>
            <a:r>
              <a:rPr lang="it-IT" sz="2000" spc="400">
                <a:latin typeface="造字工房悦黑（非商用）常规体" pitchFamily="50" charset="-122"/>
                <a:ea typeface="造字工房悦黑（非商用）常规体" pitchFamily="50" charset="-122"/>
                <a:cs typeface="Open Sans" panose="020B0606030504020204" pitchFamily="34" charset="0"/>
              </a:rPr>
              <a:t>Lyft blog vegan ramps</a:t>
            </a:r>
            <a:endParaRPr lang="fr-CA" sz="2000" spc="400">
              <a:latin typeface="造字工房悦黑（非商用）常规体" pitchFamily="50" charset="-122"/>
              <a:ea typeface="造字工房悦黑（非商用）常规体" pitchFamily="50" charset="-122"/>
              <a:cs typeface="Open Sans" panose="020B0606030504020204" pitchFamily="34" charset="0"/>
            </a:endParaRPr>
          </a:p>
        </p:txBody>
      </p:sp>
      <p:sp>
        <p:nvSpPr>
          <p:cNvPr id="16" name="Rectangle 15"/>
          <p:cNvSpPr/>
          <p:nvPr/>
        </p:nvSpPr>
        <p:spPr>
          <a:xfrm>
            <a:off x="5125359" y="584064"/>
            <a:ext cx="3036092" cy="2347822"/>
          </a:xfrm>
          <a:prstGeom prst="rect">
            <a:avLst/>
          </a:prstGeom>
        </p:spPr>
        <p:txBody>
          <a:bodyPr wrap="square" numCol="1" spcCol="360000">
            <a:spAutoFit/>
          </a:bodyPr>
          <a:lstStyle/>
          <a:p>
            <a:pPr algn="r">
              <a:lnSpc>
                <a:spcPct val="150000"/>
              </a:lnSpc>
            </a:pPr>
            <a:r>
              <a:rPr lang="fr-CA" sz="1100" spc="100">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t>
            </a:r>
          </a:p>
        </p:txBody>
      </p:sp>
      <p:pic>
        <p:nvPicPr>
          <p:cNvPr id="4" name="图片占位符 3"/>
          <p:cNvPicPr>
            <a:picLocks noGrp="1" noChangeAspect="1"/>
          </p:cNvPicPr>
          <p:nvPr>
            <p:ph type="pic" sz="quarter" idx="10"/>
          </p:nvPr>
        </p:nvPicPr>
        <p:blipFill>
          <a:blip r:embed="rId5"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7603384"/>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2" name="Rectangle 1"/>
          <p:cNvSpPr/>
          <p:nvPr/>
        </p:nvSpPr>
        <p:spPr bwMode="auto">
          <a:xfrm>
            <a:off x="-1" y="0"/>
            <a:ext cx="4949371" cy="6858000"/>
          </a:xfrm>
          <a:prstGeom prst="rect">
            <a:avLst/>
          </a:prstGeom>
          <a:solidFill>
            <a:schemeClr val="accent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3" name="Group 2"/>
          <p:cNvGrpSpPr/>
          <p:nvPr/>
        </p:nvGrpSpPr>
        <p:grpSpPr>
          <a:xfrm>
            <a:off x="334962" y="2164292"/>
            <a:ext cx="3767138" cy="3698968"/>
            <a:chOff x="334962" y="1823828"/>
            <a:chExt cx="3767138" cy="3698968"/>
          </a:xfrm>
        </p:grpSpPr>
        <p:sp>
          <p:nvSpPr>
            <p:cNvPr id="12" name="TextBox 11"/>
            <p:cNvSpPr txBox="1">
              <a:spLocks/>
            </p:cNvSpPr>
            <p:nvPr/>
          </p:nvSpPr>
          <p:spPr>
            <a:xfrm>
              <a:off x="334963" y="1823828"/>
              <a:ext cx="3767137" cy="584775"/>
            </a:xfrm>
            <a:prstGeom prst="rect">
              <a:avLst/>
            </a:prstGeom>
            <a:noFill/>
            <a:effectLst/>
          </p:spPr>
          <p:txBody>
            <a:bodyPr wrap="square" rtlCol="0">
              <a:spAutoFit/>
            </a:bodyPr>
            <a:lstStyle/>
            <a:p>
              <a:r>
                <a:rPr lang="zh-CN" altLang="en-US" sz="32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市场需求数据分析</a:t>
              </a:r>
              <a:endParaRPr lang="fr-CA" altLang="zh-CN" sz="32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3" name="TextBox 12"/>
            <p:cNvSpPr txBox="1">
              <a:spLocks/>
            </p:cNvSpPr>
            <p:nvPr/>
          </p:nvSpPr>
          <p:spPr>
            <a:xfrm>
              <a:off x="334963" y="2408603"/>
              <a:ext cx="3767137" cy="369332"/>
            </a:xfrm>
            <a:prstGeom prst="rect">
              <a:avLst/>
            </a:prstGeom>
            <a:noFill/>
            <a:effectLst/>
          </p:spPr>
          <p:txBody>
            <a:bodyPr wrap="square" rtlCol="0">
              <a:spAutoFit/>
            </a:bodyPr>
            <a:lstStyle/>
            <a:p>
              <a:pPr lvl="0"/>
              <a:r>
                <a:rPr lang="it-IT"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334962" y="3653053"/>
              <a:ext cx="3767137" cy="1869743"/>
            </a:xfrm>
            <a:prstGeom prst="rect">
              <a:avLst/>
            </a:prstGeom>
          </p:spPr>
          <p:txBody>
            <a:bodyPr wrap="square" numCol="1" spcCol="360000">
              <a:spAutoFit/>
            </a:bodyPr>
            <a:lstStyle/>
            <a:p>
              <a:pPr>
                <a:lnSpc>
                  <a:spcPct val="150000"/>
                </a:lnSpc>
              </a:pPr>
              <a:r>
                <a:rPr lang="fr-CA" sz="1100" spc="100">
                  <a:solidFill>
                    <a:schemeClr val="bg1"/>
                  </a:solidFill>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t>
              </a:r>
            </a:p>
          </p:txBody>
        </p:sp>
      </p:grpSp>
      <p:graphicFrame>
        <p:nvGraphicFramePr>
          <p:cNvPr id="5" name="Chart 4"/>
          <p:cNvGraphicFramePr/>
          <p:nvPr>
            <p:extLst>
              <p:ext uri="{D42A27DB-BD31-4B8C-83A1-F6EECF244321}">
                <p14:modId xmlns:p14="http://schemas.microsoft.com/office/powerpoint/2010/main" val="2157460383"/>
              </p:ext>
            </p:extLst>
          </p:nvPr>
        </p:nvGraphicFramePr>
        <p:xfrm>
          <a:off x="7440613" y="296863"/>
          <a:ext cx="4416425" cy="62277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29661638"/>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p:cNvSpPr/>
          <p:nvPr/>
        </p:nvSpPr>
        <p:spPr bwMode="auto">
          <a:xfrm>
            <a:off x="804016" y="1105576"/>
            <a:ext cx="4808842" cy="4808842"/>
          </a:xfrm>
          <a:custGeom>
            <a:avLst/>
            <a:gdLst>
              <a:gd name="connsiteX0" fmla="*/ 2261981 w 4808842"/>
              <a:gd name="connsiteY0" fmla="*/ 940860 h 4808842"/>
              <a:gd name="connsiteX1" fmla="*/ 2379675 w 4808842"/>
              <a:gd name="connsiteY1" fmla="*/ 964457 h 4808842"/>
              <a:gd name="connsiteX2" fmla="*/ 990885 w 4808842"/>
              <a:gd name="connsiteY2" fmla="*/ 2380249 h 4808842"/>
              <a:gd name="connsiteX3" fmla="*/ 2403214 w 4808842"/>
              <a:gd name="connsiteY3" fmla="*/ 3796040 h 4808842"/>
              <a:gd name="connsiteX4" fmla="*/ 3792004 w 4808842"/>
              <a:gd name="connsiteY4" fmla="*/ 2380249 h 4808842"/>
              <a:gd name="connsiteX5" fmla="*/ 3227073 w 4808842"/>
              <a:gd name="connsiteY5" fmla="*/ 1224019 h 4808842"/>
              <a:gd name="connsiteX6" fmla="*/ 4050931 w 4808842"/>
              <a:gd name="connsiteY6" fmla="*/ 2734196 h 4808842"/>
              <a:gd name="connsiteX7" fmla="*/ 2261981 w 4808842"/>
              <a:gd name="connsiteY7" fmla="*/ 4503936 h 4808842"/>
              <a:gd name="connsiteX8" fmla="*/ 496570 w 4808842"/>
              <a:gd name="connsiteY8" fmla="*/ 2734196 h 4808842"/>
              <a:gd name="connsiteX9" fmla="*/ 2261981 w 4808842"/>
              <a:gd name="connsiteY9" fmla="*/ 940860 h 4808842"/>
              <a:gd name="connsiteX10" fmla="*/ 2404421 w 4808842"/>
              <a:gd name="connsiteY10" fmla="*/ 0 h 4808842"/>
              <a:gd name="connsiteX11" fmla="*/ 4808842 w 4808842"/>
              <a:gd name="connsiteY11" fmla="*/ 2404421 h 4808842"/>
              <a:gd name="connsiteX12" fmla="*/ 2404421 w 4808842"/>
              <a:gd name="connsiteY12" fmla="*/ 4808842 h 4808842"/>
              <a:gd name="connsiteX13" fmla="*/ 2333703 w 4808842"/>
              <a:gd name="connsiteY13" fmla="*/ 4785269 h 4808842"/>
              <a:gd name="connsiteX14" fmla="*/ 4313814 w 4808842"/>
              <a:gd name="connsiteY14" fmla="*/ 2734440 h 4808842"/>
              <a:gd name="connsiteX15" fmla="*/ 2262985 w 4808842"/>
              <a:gd name="connsiteY15" fmla="*/ 660037 h 4808842"/>
              <a:gd name="connsiteX16" fmla="*/ 188582 w 4808842"/>
              <a:gd name="connsiteY16" fmla="*/ 2734440 h 4808842"/>
              <a:gd name="connsiteX17" fmla="*/ 636465 w 4808842"/>
              <a:gd name="connsiteY17" fmla="*/ 4030941 h 4808842"/>
              <a:gd name="connsiteX18" fmla="*/ 0 w 4808842"/>
              <a:gd name="connsiteY18" fmla="*/ 2404421 h 4808842"/>
              <a:gd name="connsiteX19" fmla="*/ 2404421 w 4808842"/>
              <a:gd name="connsiteY19" fmla="*/ 0 h 480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8842" h="4808842">
                <a:moveTo>
                  <a:pt x="2261981" y="940860"/>
                </a:moveTo>
                <a:cubicBezTo>
                  <a:pt x="2309059" y="940860"/>
                  <a:pt x="2332598" y="964457"/>
                  <a:pt x="2379675" y="964457"/>
                </a:cubicBezTo>
                <a:cubicBezTo>
                  <a:pt x="1602894" y="964457"/>
                  <a:pt x="990885" y="1601563"/>
                  <a:pt x="990885" y="2380249"/>
                </a:cubicBezTo>
                <a:cubicBezTo>
                  <a:pt x="990885" y="3158934"/>
                  <a:pt x="1602894" y="3796040"/>
                  <a:pt x="2403214" y="3796040"/>
                </a:cubicBezTo>
                <a:cubicBezTo>
                  <a:pt x="3179995" y="3796040"/>
                  <a:pt x="3792004" y="3158934"/>
                  <a:pt x="3792004" y="2380249"/>
                </a:cubicBezTo>
                <a:cubicBezTo>
                  <a:pt x="3792004" y="1908318"/>
                  <a:pt x="3580155" y="1483580"/>
                  <a:pt x="3227073" y="1224019"/>
                </a:cubicBezTo>
                <a:cubicBezTo>
                  <a:pt x="3721388" y="1554370"/>
                  <a:pt x="4050931" y="2097090"/>
                  <a:pt x="4050931" y="2734196"/>
                </a:cubicBezTo>
                <a:cubicBezTo>
                  <a:pt x="4050931" y="3725251"/>
                  <a:pt x="3250611" y="4503936"/>
                  <a:pt x="2261981" y="4503936"/>
                </a:cubicBezTo>
                <a:cubicBezTo>
                  <a:pt x="1296890" y="4503936"/>
                  <a:pt x="496570" y="3725251"/>
                  <a:pt x="496570" y="2734196"/>
                </a:cubicBezTo>
                <a:cubicBezTo>
                  <a:pt x="496570" y="1743142"/>
                  <a:pt x="1296890" y="940860"/>
                  <a:pt x="2261981" y="940860"/>
                </a:cubicBezTo>
                <a:close/>
                <a:moveTo>
                  <a:pt x="2404421" y="0"/>
                </a:moveTo>
                <a:cubicBezTo>
                  <a:pt x="3724495" y="0"/>
                  <a:pt x="4808842" y="1060774"/>
                  <a:pt x="4808842" y="2404421"/>
                </a:cubicBezTo>
                <a:cubicBezTo>
                  <a:pt x="4808842" y="3724495"/>
                  <a:pt x="3724495" y="4808842"/>
                  <a:pt x="2404421" y="4808842"/>
                </a:cubicBezTo>
                <a:cubicBezTo>
                  <a:pt x="2380848" y="4808842"/>
                  <a:pt x="2357276" y="4785269"/>
                  <a:pt x="2333703" y="4785269"/>
                </a:cubicBezTo>
                <a:cubicBezTo>
                  <a:pt x="3441622" y="4761697"/>
                  <a:pt x="4313814" y="3842359"/>
                  <a:pt x="4313814" y="2734440"/>
                </a:cubicBezTo>
                <a:cubicBezTo>
                  <a:pt x="4313814" y="1579375"/>
                  <a:pt x="3394477" y="660037"/>
                  <a:pt x="2262985" y="660037"/>
                </a:cubicBezTo>
                <a:cubicBezTo>
                  <a:pt x="1107920" y="660037"/>
                  <a:pt x="188582" y="1579375"/>
                  <a:pt x="188582" y="2734440"/>
                </a:cubicBezTo>
                <a:cubicBezTo>
                  <a:pt x="188582" y="3229468"/>
                  <a:pt x="353591" y="3677350"/>
                  <a:pt x="636465" y="4030941"/>
                </a:cubicBezTo>
                <a:cubicBezTo>
                  <a:pt x="235728" y="3606632"/>
                  <a:pt x="0" y="3040886"/>
                  <a:pt x="0" y="2404421"/>
                </a:cubicBezTo>
                <a:cubicBezTo>
                  <a:pt x="0" y="1060774"/>
                  <a:pt x="1084347" y="0"/>
                  <a:pt x="2404421" y="0"/>
                </a:cubicBezTo>
                <a:close/>
              </a:path>
            </a:pathLst>
          </a:custGeom>
          <a:solidFill>
            <a:schemeClr val="bg1">
              <a:lumMod val="8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aphicFrame>
        <p:nvGraphicFramePr>
          <p:cNvPr id="19" name="Chart 18"/>
          <p:cNvGraphicFramePr/>
          <p:nvPr>
            <p:extLst>
              <p:ext uri="{D42A27DB-BD31-4B8C-83A1-F6EECF244321}">
                <p14:modId xmlns:p14="http://schemas.microsoft.com/office/powerpoint/2010/main" val="538506056"/>
              </p:ext>
            </p:extLst>
          </p:nvPr>
        </p:nvGraphicFramePr>
        <p:xfrm>
          <a:off x="1800177" y="2234311"/>
          <a:ext cx="2725626" cy="2551372"/>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a:spLocks/>
          </p:cNvSpPr>
          <p:nvPr/>
        </p:nvSpPr>
        <p:spPr>
          <a:xfrm>
            <a:off x="6411817" y="1105576"/>
            <a:ext cx="5321147" cy="707886"/>
          </a:xfrm>
          <a:prstGeom prst="rect">
            <a:avLst/>
          </a:prstGeom>
          <a:noFill/>
          <a:effectLst/>
        </p:spPr>
        <p:txBody>
          <a:bodyPr wrap="square" rtlCol="0">
            <a:spAutoFit/>
          </a:bodyPr>
          <a:lstStyle/>
          <a:p>
            <a:pPr algn="ct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市场需求数据分析</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7188822" y="1923714"/>
            <a:ext cx="37671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4" name="Rectangle 23"/>
          <p:cNvSpPr/>
          <p:nvPr/>
        </p:nvSpPr>
        <p:spPr>
          <a:xfrm>
            <a:off x="6506149" y="3015351"/>
            <a:ext cx="5132483" cy="3139321"/>
          </a:xfrm>
          <a:prstGeom prst="rect">
            <a:avLst/>
          </a:prstGeom>
        </p:spPr>
        <p:txBody>
          <a:bodyPr wrap="square">
            <a:spAutoFit/>
          </a:bodyPr>
          <a:lstStyle/>
          <a:p>
            <a:pPr algn="ct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ctr">
              <a:lnSpc>
                <a:spcPct val="150000"/>
              </a:lnSpc>
            </a:pPr>
            <a:endParaRPr lang="en-US" sz="1100" b="1" spc="100">
              <a:latin typeface="Raleway" panose="020B0503030101060003" pitchFamily="34" charset="0"/>
            </a:endParaRPr>
          </a:p>
          <a:p>
            <a:pPr algn="ct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a:t>
            </a:r>
          </a:p>
          <a:p>
            <a:pPr>
              <a:lnSpc>
                <a:spcPct val="150000"/>
              </a:lnSpc>
            </a:pPr>
            <a:endParaRPr lang="en-US" sz="1100" spc="100">
              <a:latin typeface="Raleway" panose="020B0503030101060003" pitchFamily="34" charset="0"/>
            </a:endParaRPr>
          </a:p>
        </p:txBody>
      </p:sp>
    </p:spTree>
    <p:extLst>
      <p:ext uri="{BB962C8B-B14F-4D97-AF65-F5344CB8AC3E}">
        <p14:creationId xmlns:p14="http://schemas.microsoft.com/office/powerpoint/2010/main" val="3690807305"/>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2" name="Rectangle 1"/>
          <p:cNvSpPr/>
          <p:nvPr/>
        </p:nvSpPr>
        <p:spPr bwMode="auto">
          <a:xfrm>
            <a:off x="0" y="0"/>
            <a:ext cx="4950000" cy="6858000"/>
          </a:xfrm>
          <a:prstGeom prst="rect">
            <a:avLst/>
          </a:prstGeom>
          <a:solidFill>
            <a:schemeClr val="accent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4" name="Group 3"/>
          <p:cNvGrpSpPr/>
          <p:nvPr/>
        </p:nvGrpSpPr>
        <p:grpSpPr>
          <a:xfrm>
            <a:off x="334962" y="2164292"/>
            <a:ext cx="3767138" cy="3698968"/>
            <a:chOff x="334962" y="1480928"/>
            <a:chExt cx="3767138" cy="3698968"/>
          </a:xfrm>
        </p:grpSpPr>
        <p:sp>
          <p:nvSpPr>
            <p:cNvPr id="12" name="TextBox 11"/>
            <p:cNvSpPr txBox="1">
              <a:spLocks/>
            </p:cNvSpPr>
            <p:nvPr/>
          </p:nvSpPr>
          <p:spPr>
            <a:xfrm>
              <a:off x="334963" y="1480928"/>
              <a:ext cx="3767137" cy="584775"/>
            </a:xfrm>
            <a:prstGeom prst="rect">
              <a:avLst/>
            </a:prstGeom>
            <a:noFill/>
            <a:effectLst/>
          </p:spPr>
          <p:txBody>
            <a:bodyPr wrap="square" rtlCol="0">
              <a:spAutoFit/>
            </a:bodyPr>
            <a:lstStyle/>
            <a:p>
              <a:r>
                <a:rPr lang="zh-CN" altLang="en-US" sz="32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市场需求数据分析</a:t>
              </a:r>
              <a:endParaRPr lang="fr-CA" altLang="zh-CN" sz="32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3" name="TextBox 12"/>
            <p:cNvSpPr txBox="1">
              <a:spLocks/>
            </p:cNvSpPr>
            <p:nvPr/>
          </p:nvSpPr>
          <p:spPr>
            <a:xfrm>
              <a:off x="334963" y="2065703"/>
              <a:ext cx="3767137" cy="369332"/>
            </a:xfrm>
            <a:prstGeom prst="rect">
              <a:avLst/>
            </a:prstGeom>
            <a:noFill/>
            <a:effectLst/>
          </p:spPr>
          <p:txBody>
            <a:bodyPr wrap="square" rtlCol="0">
              <a:spAutoFit/>
            </a:bodyPr>
            <a:lstStyle/>
            <a:p>
              <a:pPr lvl="0"/>
              <a:r>
                <a:rPr lang="it-IT"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334962" y="3310153"/>
              <a:ext cx="3767137" cy="1869743"/>
            </a:xfrm>
            <a:prstGeom prst="rect">
              <a:avLst/>
            </a:prstGeom>
          </p:spPr>
          <p:txBody>
            <a:bodyPr wrap="square" numCol="1" spcCol="360000">
              <a:spAutoFit/>
            </a:bodyPr>
            <a:lstStyle/>
            <a:p>
              <a:pPr>
                <a:lnSpc>
                  <a:spcPct val="150000"/>
                </a:lnSpc>
              </a:pPr>
              <a:r>
                <a:rPr lang="fr-CA" sz="1100" spc="100">
                  <a:solidFill>
                    <a:schemeClr val="bg1"/>
                  </a:solidFill>
                  <a:latin typeface="Raleway" panose="020B0503030101060003" pitchFamily="34" charset="0"/>
                </a:rPr>
                <a:t>Actually shoreditch woke, kinfolk vice lomo blog bitters vinyl. Next level twee consequat, deserunt esse copper mug cronut venmo pug mustache hashtag officia polaroid fugiat. Culpa squid intelligentsia, vaporware disrupt tousled venmo umami flannel pariatur. Aliqua four loko pinterest woke, </a:t>
              </a:r>
            </a:p>
          </p:txBody>
        </p:sp>
      </p:grpSp>
      <p:graphicFrame>
        <p:nvGraphicFramePr>
          <p:cNvPr id="6" name="Chart 5"/>
          <p:cNvGraphicFramePr/>
          <p:nvPr>
            <p:extLst>
              <p:ext uri="{D42A27DB-BD31-4B8C-83A1-F6EECF244321}">
                <p14:modId xmlns:p14="http://schemas.microsoft.com/office/powerpoint/2010/main" val="4217353940"/>
              </p:ext>
            </p:extLst>
          </p:nvPr>
        </p:nvGraphicFramePr>
        <p:xfrm>
          <a:off x="7440612" y="3511335"/>
          <a:ext cx="4416426" cy="30132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p:nvPr>
            <p:extLst>
              <p:ext uri="{D42A27DB-BD31-4B8C-83A1-F6EECF244321}">
                <p14:modId xmlns:p14="http://schemas.microsoft.com/office/powerpoint/2010/main" val="1557507326"/>
              </p:ext>
            </p:extLst>
          </p:nvPr>
        </p:nvGraphicFramePr>
        <p:xfrm>
          <a:off x="7440612" y="311377"/>
          <a:ext cx="4416426" cy="301329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91593215"/>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p:cNvSpPr/>
          <p:nvPr/>
        </p:nvSpPr>
        <p:spPr bwMode="auto">
          <a:xfrm>
            <a:off x="357813" y="579470"/>
            <a:ext cx="5699060" cy="5699060"/>
          </a:xfrm>
          <a:custGeom>
            <a:avLst/>
            <a:gdLst>
              <a:gd name="connsiteX0" fmla="*/ 2261981 w 4808842"/>
              <a:gd name="connsiteY0" fmla="*/ 940860 h 4808842"/>
              <a:gd name="connsiteX1" fmla="*/ 2379675 w 4808842"/>
              <a:gd name="connsiteY1" fmla="*/ 964457 h 4808842"/>
              <a:gd name="connsiteX2" fmla="*/ 990885 w 4808842"/>
              <a:gd name="connsiteY2" fmla="*/ 2380249 h 4808842"/>
              <a:gd name="connsiteX3" fmla="*/ 2403214 w 4808842"/>
              <a:gd name="connsiteY3" fmla="*/ 3796040 h 4808842"/>
              <a:gd name="connsiteX4" fmla="*/ 3792004 w 4808842"/>
              <a:gd name="connsiteY4" fmla="*/ 2380249 h 4808842"/>
              <a:gd name="connsiteX5" fmla="*/ 3227073 w 4808842"/>
              <a:gd name="connsiteY5" fmla="*/ 1224019 h 4808842"/>
              <a:gd name="connsiteX6" fmla="*/ 4050931 w 4808842"/>
              <a:gd name="connsiteY6" fmla="*/ 2734196 h 4808842"/>
              <a:gd name="connsiteX7" fmla="*/ 2261981 w 4808842"/>
              <a:gd name="connsiteY7" fmla="*/ 4503936 h 4808842"/>
              <a:gd name="connsiteX8" fmla="*/ 496570 w 4808842"/>
              <a:gd name="connsiteY8" fmla="*/ 2734196 h 4808842"/>
              <a:gd name="connsiteX9" fmla="*/ 2261981 w 4808842"/>
              <a:gd name="connsiteY9" fmla="*/ 940860 h 4808842"/>
              <a:gd name="connsiteX10" fmla="*/ 2404421 w 4808842"/>
              <a:gd name="connsiteY10" fmla="*/ 0 h 4808842"/>
              <a:gd name="connsiteX11" fmla="*/ 4808842 w 4808842"/>
              <a:gd name="connsiteY11" fmla="*/ 2404421 h 4808842"/>
              <a:gd name="connsiteX12" fmla="*/ 2404421 w 4808842"/>
              <a:gd name="connsiteY12" fmla="*/ 4808842 h 4808842"/>
              <a:gd name="connsiteX13" fmla="*/ 2333703 w 4808842"/>
              <a:gd name="connsiteY13" fmla="*/ 4785269 h 4808842"/>
              <a:gd name="connsiteX14" fmla="*/ 4313814 w 4808842"/>
              <a:gd name="connsiteY14" fmla="*/ 2734440 h 4808842"/>
              <a:gd name="connsiteX15" fmla="*/ 2262985 w 4808842"/>
              <a:gd name="connsiteY15" fmla="*/ 660037 h 4808842"/>
              <a:gd name="connsiteX16" fmla="*/ 188582 w 4808842"/>
              <a:gd name="connsiteY16" fmla="*/ 2734440 h 4808842"/>
              <a:gd name="connsiteX17" fmla="*/ 636465 w 4808842"/>
              <a:gd name="connsiteY17" fmla="*/ 4030941 h 4808842"/>
              <a:gd name="connsiteX18" fmla="*/ 0 w 4808842"/>
              <a:gd name="connsiteY18" fmla="*/ 2404421 h 4808842"/>
              <a:gd name="connsiteX19" fmla="*/ 2404421 w 4808842"/>
              <a:gd name="connsiteY19" fmla="*/ 0 h 480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8842" h="4808842">
                <a:moveTo>
                  <a:pt x="2261981" y="940860"/>
                </a:moveTo>
                <a:cubicBezTo>
                  <a:pt x="2309059" y="940860"/>
                  <a:pt x="2332598" y="964457"/>
                  <a:pt x="2379675" y="964457"/>
                </a:cubicBezTo>
                <a:cubicBezTo>
                  <a:pt x="1602894" y="964457"/>
                  <a:pt x="990885" y="1601563"/>
                  <a:pt x="990885" y="2380249"/>
                </a:cubicBezTo>
                <a:cubicBezTo>
                  <a:pt x="990885" y="3158934"/>
                  <a:pt x="1602894" y="3796040"/>
                  <a:pt x="2403214" y="3796040"/>
                </a:cubicBezTo>
                <a:cubicBezTo>
                  <a:pt x="3179995" y="3796040"/>
                  <a:pt x="3792004" y="3158934"/>
                  <a:pt x="3792004" y="2380249"/>
                </a:cubicBezTo>
                <a:cubicBezTo>
                  <a:pt x="3792004" y="1908318"/>
                  <a:pt x="3580155" y="1483580"/>
                  <a:pt x="3227073" y="1224019"/>
                </a:cubicBezTo>
                <a:cubicBezTo>
                  <a:pt x="3721388" y="1554370"/>
                  <a:pt x="4050931" y="2097090"/>
                  <a:pt x="4050931" y="2734196"/>
                </a:cubicBezTo>
                <a:cubicBezTo>
                  <a:pt x="4050931" y="3725251"/>
                  <a:pt x="3250611" y="4503936"/>
                  <a:pt x="2261981" y="4503936"/>
                </a:cubicBezTo>
                <a:cubicBezTo>
                  <a:pt x="1296890" y="4503936"/>
                  <a:pt x="496570" y="3725251"/>
                  <a:pt x="496570" y="2734196"/>
                </a:cubicBezTo>
                <a:cubicBezTo>
                  <a:pt x="496570" y="1743142"/>
                  <a:pt x="1296890" y="940860"/>
                  <a:pt x="2261981" y="940860"/>
                </a:cubicBezTo>
                <a:close/>
                <a:moveTo>
                  <a:pt x="2404421" y="0"/>
                </a:moveTo>
                <a:cubicBezTo>
                  <a:pt x="3724495" y="0"/>
                  <a:pt x="4808842" y="1060774"/>
                  <a:pt x="4808842" y="2404421"/>
                </a:cubicBezTo>
                <a:cubicBezTo>
                  <a:pt x="4808842" y="3724495"/>
                  <a:pt x="3724495" y="4808842"/>
                  <a:pt x="2404421" y="4808842"/>
                </a:cubicBezTo>
                <a:cubicBezTo>
                  <a:pt x="2380848" y="4808842"/>
                  <a:pt x="2357276" y="4785269"/>
                  <a:pt x="2333703" y="4785269"/>
                </a:cubicBezTo>
                <a:cubicBezTo>
                  <a:pt x="3441622" y="4761697"/>
                  <a:pt x="4313814" y="3842359"/>
                  <a:pt x="4313814" y="2734440"/>
                </a:cubicBezTo>
                <a:cubicBezTo>
                  <a:pt x="4313814" y="1579375"/>
                  <a:pt x="3394477" y="660037"/>
                  <a:pt x="2262985" y="660037"/>
                </a:cubicBezTo>
                <a:cubicBezTo>
                  <a:pt x="1107920" y="660037"/>
                  <a:pt x="188582" y="1579375"/>
                  <a:pt x="188582" y="2734440"/>
                </a:cubicBezTo>
                <a:cubicBezTo>
                  <a:pt x="188582" y="3229468"/>
                  <a:pt x="353591" y="3677350"/>
                  <a:pt x="636465" y="4030941"/>
                </a:cubicBezTo>
                <a:cubicBezTo>
                  <a:pt x="235728" y="3606632"/>
                  <a:pt x="0" y="3040886"/>
                  <a:pt x="0" y="2404421"/>
                </a:cubicBezTo>
                <a:cubicBezTo>
                  <a:pt x="0" y="1060774"/>
                  <a:pt x="1084347" y="0"/>
                  <a:pt x="240442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aphicFrame>
        <p:nvGraphicFramePr>
          <p:cNvPr id="11" name="Chart 10"/>
          <p:cNvGraphicFramePr/>
          <p:nvPr>
            <p:extLst>
              <p:ext uri="{D42A27DB-BD31-4B8C-83A1-F6EECF244321}">
                <p14:modId xmlns:p14="http://schemas.microsoft.com/office/powerpoint/2010/main" val="1098629171"/>
              </p:ext>
            </p:extLst>
          </p:nvPr>
        </p:nvGraphicFramePr>
        <p:xfrm>
          <a:off x="915210" y="987295"/>
          <a:ext cx="5275230" cy="488341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a:spLocks/>
          </p:cNvSpPr>
          <p:nvPr/>
        </p:nvSpPr>
        <p:spPr>
          <a:xfrm>
            <a:off x="6535891" y="847743"/>
            <a:ext cx="5321147" cy="1323439"/>
          </a:xfrm>
          <a:prstGeom prst="rect">
            <a:avLst/>
          </a:prstGeom>
          <a:noFill/>
          <a:effectLst/>
        </p:spPr>
        <p:txBody>
          <a:bodyPr wrap="square" rtlCol="0">
            <a:spAutoFit/>
          </a:bodyPr>
          <a:lstStyle/>
          <a:p>
            <a:pPr algn="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a:t>
            </a:r>
            <a:endParaRPr lang="en-US"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数据分析</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8089901"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7518400"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spTree>
    <p:extLst>
      <p:ext uri="{BB962C8B-B14F-4D97-AF65-F5344CB8AC3E}">
        <p14:creationId xmlns:p14="http://schemas.microsoft.com/office/powerpoint/2010/main" val="3738235307"/>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hqprint">
            <a:extLst>
              <a:ext uri="{28A0092B-C50C-407E-A947-70E740481C1C}">
                <a14:useLocalDpi xmlns:a14="http://schemas.microsoft.com/office/drawing/2010/main"/>
              </a:ext>
            </a:extLst>
          </a:blip>
          <a:srcRect/>
          <a:stretch>
            <a:fillRect/>
          </a:stretch>
        </p:blipFill>
        <p:spPr/>
      </p:pic>
      <p:graphicFrame>
        <p:nvGraphicFramePr>
          <p:cNvPr id="6" name="Chart 5"/>
          <p:cNvGraphicFramePr/>
          <p:nvPr>
            <p:extLst>
              <p:ext uri="{D42A27DB-BD31-4B8C-83A1-F6EECF244321}">
                <p14:modId xmlns:p14="http://schemas.microsoft.com/office/powerpoint/2010/main" val="2480905182"/>
              </p:ext>
            </p:extLst>
          </p:nvPr>
        </p:nvGraphicFramePr>
        <p:xfrm>
          <a:off x="6132512" y="3728167"/>
          <a:ext cx="5724525" cy="28329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extLst>
              <p:ext uri="{D42A27DB-BD31-4B8C-83A1-F6EECF244321}">
                <p14:modId xmlns:p14="http://schemas.microsoft.com/office/powerpoint/2010/main" val="3028894277"/>
              </p:ext>
            </p:extLst>
          </p:nvPr>
        </p:nvGraphicFramePr>
        <p:xfrm>
          <a:off x="6132513" y="333375"/>
          <a:ext cx="5724525" cy="2832971"/>
        </p:xfrm>
        <a:graphic>
          <a:graphicData uri="http://schemas.openxmlformats.org/drawingml/2006/chart">
            <c:chart xmlns:c="http://schemas.openxmlformats.org/drawingml/2006/chart" xmlns:r="http://schemas.openxmlformats.org/officeDocument/2006/relationships" r:id="rId5"/>
          </a:graphicData>
        </a:graphic>
      </p:graphicFrame>
      <p:sp>
        <p:nvSpPr>
          <p:cNvPr id="24" name="Freeform: Shape 23"/>
          <p:cNvSpPr/>
          <p:nvPr/>
        </p:nvSpPr>
        <p:spPr bwMode="auto">
          <a:xfrm>
            <a:off x="0" y="0"/>
            <a:ext cx="5693228" cy="6858000"/>
          </a:xfrm>
          <a:custGeom>
            <a:avLst/>
            <a:gdLst>
              <a:gd name="connsiteX0" fmla="*/ 0 w 5693228"/>
              <a:gd name="connsiteY0" fmla="*/ 0 h 6858000"/>
              <a:gd name="connsiteX1" fmla="*/ 2680643 w 5693228"/>
              <a:gd name="connsiteY1" fmla="*/ 0 h 6858000"/>
              <a:gd name="connsiteX2" fmla="*/ 2752462 w 5693228"/>
              <a:gd name="connsiteY2" fmla="*/ 24301 h 6858000"/>
              <a:gd name="connsiteX3" fmla="*/ 5693228 w 5693228"/>
              <a:gd name="connsiteY3" fmla="*/ 4234089 h 6858000"/>
              <a:gd name="connsiteX4" fmla="*/ 4927817 w 5693228"/>
              <a:gd name="connsiteY4" fmla="*/ 6739872 h 6858000"/>
              <a:gd name="connsiteX5" fmla="*/ 4839483 w 5693228"/>
              <a:gd name="connsiteY5" fmla="*/ 6858000 h 6858000"/>
              <a:gd name="connsiteX6" fmla="*/ 0 w 5693228"/>
              <a:gd name="connsiteY6" fmla="*/ 6858000 h 6858000"/>
              <a:gd name="connsiteX7" fmla="*/ 0 w 5693228"/>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3228" h="6858000">
                <a:moveTo>
                  <a:pt x="0" y="0"/>
                </a:moveTo>
                <a:lnTo>
                  <a:pt x="2680643" y="0"/>
                </a:lnTo>
                <a:lnTo>
                  <a:pt x="2752462" y="24301"/>
                </a:lnTo>
                <a:cubicBezTo>
                  <a:pt x="4468532" y="652639"/>
                  <a:pt x="5693228" y="2300342"/>
                  <a:pt x="5693228" y="4234089"/>
                </a:cubicBezTo>
                <a:cubicBezTo>
                  <a:pt x="5693228" y="5162288"/>
                  <a:pt x="5411058" y="6024582"/>
                  <a:pt x="4927817" y="6739872"/>
                </a:cubicBezTo>
                <a:lnTo>
                  <a:pt x="4839483" y="6858000"/>
                </a:lnTo>
                <a:lnTo>
                  <a:pt x="0" y="6858000"/>
                </a:lnTo>
                <a:lnTo>
                  <a:pt x="0" y="0"/>
                </a:lnTo>
                <a:close/>
              </a:path>
            </a:pathLst>
          </a:custGeom>
          <a:gradFill flip="none" rotWithShape="1">
            <a:gsLst>
              <a:gs pos="0">
                <a:schemeClr val="tx1">
                  <a:alpha val="39000"/>
                </a:schemeClr>
              </a:gs>
              <a:gs pos="100000">
                <a:schemeClr val="tx1"/>
              </a:gs>
            </a:gsLst>
            <a:path path="circle">
              <a:fillToRect l="100000" t="100000"/>
            </a:path>
            <a:tileRect r="-100000" b="-100000"/>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20" name="TextBox 19"/>
          <p:cNvSpPr txBox="1">
            <a:spLocks/>
          </p:cNvSpPr>
          <p:nvPr/>
        </p:nvSpPr>
        <p:spPr>
          <a:xfrm>
            <a:off x="334963" y="2798058"/>
            <a:ext cx="3767137" cy="1323439"/>
          </a:xfrm>
          <a:prstGeom prst="rect">
            <a:avLst/>
          </a:prstGeom>
          <a:noFill/>
          <a:effectLst/>
        </p:spPr>
        <p:txBody>
          <a:bodyPr wrap="square" rtlCol="0">
            <a:spAutoFit/>
          </a:bodyPr>
          <a:lstStyle/>
          <a:p>
            <a:r>
              <a:rPr lang="zh-CN" altLang="en-US" sz="40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市场需求</a:t>
            </a:r>
            <a:endParaRPr lang="en-US" altLang="zh-CN" sz="40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a:p>
            <a:r>
              <a:rPr lang="zh-CN" altLang="en-US" sz="40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数据分析</a:t>
            </a:r>
            <a:endParaRPr lang="fr-CA" altLang="zh-CN" sz="40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21" name="TextBox 20"/>
          <p:cNvSpPr txBox="1">
            <a:spLocks/>
          </p:cNvSpPr>
          <p:nvPr/>
        </p:nvSpPr>
        <p:spPr>
          <a:xfrm>
            <a:off x="334963" y="4121497"/>
            <a:ext cx="3767137" cy="369332"/>
          </a:xfrm>
          <a:prstGeom prst="rect">
            <a:avLst/>
          </a:prstGeom>
          <a:noFill/>
          <a:effectLst/>
        </p:spPr>
        <p:txBody>
          <a:bodyPr wrap="square" rtlCol="0">
            <a:spAutoFit/>
          </a:bodyPr>
          <a:lstStyle/>
          <a:p>
            <a:pPr lvl="0"/>
            <a:r>
              <a:rPr lang="it-IT"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39199201"/>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150069" y="561803"/>
            <a:ext cx="1944914" cy="1361911"/>
          </a:xfrm>
          <a:prstGeom prst="rect">
            <a:avLst/>
          </a:prstGeom>
        </p:spPr>
        <p:txBody>
          <a:bodyPr wrap="square">
            <a:spAutoFit/>
          </a:bodyPr>
          <a:lstStyle/>
          <a:p>
            <a:pPr algn="ctr">
              <a:lnSpc>
                <a:spcPct val="150000"/>
              </a:lnSpc>
            </a:pPr>
            <a:r>
              <a:rPr lang="fr-CA" sz="1100" spc="100">
                <a:solidFill>
                  <a:schemeClr val="bg1"/>
                </a:solidFill>
                <a:latin typeface="Raleway" panose="020B0503030101060003" pitchFamily="34" charset="0"/>
              </a:rPr>
              <a:t>Affogato asymmetrical messenger bag echo park nostrud, forage chambray tousled schlitz biodiesel.</a:t>
            </a:r>
          </a:p>
        </p:txBody>
      </p:sp>
      <p:graphicFrame>
        <p:nvGraphicFramePr>
          <p:cNvPr id="11" name="Chart 10"/>
          <p:cNvGraphicFramePr/>
          <p:nvPr>
            <p:extLst>
              <p:ext uri="{D42A27DB-BD31-4B8C-83A1-F6EECF244321}">
                <p14:modId xmlns:p14="http://schemas.microsoft.com/office/powerpoint/2010/main" val="2449825941"/>
              </p:ext>
            </p:extLst>
          </p:nvPr>
        </p:nvGraphicFramePr>
        <p:xfrm>
          <a:off x="6096000" y="296863"/>
          <a:ext cx="5761038" cy="6227761"/>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p:cNvGrpSpPr/>
          <p:nvPr/>
        </p:nvGrpSpPr>
        <p:grpSpPr>
          <a:xfrm>
            <a:off x="904550" y="1127785"/>
            <a:ext cx="4338638" cy="5187160"/>
            <a:chOff x="352112" y="1127785"/>
            <a:chExt cx="4338638" cy="5187160"/>
          </a:xfrm>
        </p:grpSpPr>
        <p:sp>
          <p:nvSpPr>
            <p:cNvPr id="17" name="TextBox 16"/>
            <p:cNvSpPr txBox="1">
              <a:spLocks/>
            </p:cNvSpPr>
            <p:nvPr/>
          </p:nvSpPr>
          <p:spPr>
            <a:xfrm>
              <a:off x="352112" y="1127785"/>
              <a:ext cx="4338638" cy="1200329"/>
            </a:xfrm>
            <a:prstGeom prst="rect">
              <a:avLst/>
            </a:prstGeom>
            <a:noFill/>
            <a:effectLst/>
          </p:spPr>
          <p:txBody>
            <a:bodyPr wrap="square" rtlCol="0">
              <a:spAutoFit/>
            </a:bodyPr>
            <a:lstStyle/>
            <a:p>
              <a:pPr algn="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a:t>
              </a:r>
              <a:endParaRPr lang="en-US"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数据分析</a:t>
              </a:r>
              <a:endParaRPr lang="fr-CA"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8" name="TextBox 17"/>
            <p:cNvSpPr txBox="1">
              <a:spLocks/>
            </p:cNvSpPr>
            <p:nvPr/>
          </p:nvSpPr>
          <p:spPr>
            <a:xfrm>
              <a:off x="923613"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1" name="Rectangle 20"/>
            <p:cNvSpPr/>
            <p:nvPr/>
          </p:nvSpPr>
          <p:spPr>
            <a:xfrm>
              <a:off x="352112"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grpSp>
    </p:spTree>
    <p:extLst>
      <p:ext uri="{BB962C8B-B14F-4D97-AF65-F5344CB8AC3E}">
        <p14:creationId xmlns:p14="http://schemas.microsoft.com/office/powerpoint/2010/main" val="420602175"/>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Rectangle 4"/>
          <p:cNvSpPr/>
          <p:nvPr/>
        </p:nvSpPr>
        <p:spPr bwMode="auto">
          <a:xfrm>
            <a:off x="0" y="0"/>
            <a:ext cx="7105650" cy="6858000"/>
          </a:xfrm>
          <a:prstGeom prst="rect">
            <a:avLst/>
          </a:prstGeom>
          <a:solidFill>
            <a:schemeClr val="tx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aphicFrame>
        <p:nvGraphicFramePr>
          <p:cNvPr id="11" name="Chart 10"/>
          <p:cNvGraphicFramePr/>
          <p:nvPr>
            <p:extLst>
              <p:ext uri="{D42A27DB-BD31-4B8C-83A1-F6EECF244321}">
                <p14:modId xmlns:p14="http://schemas.microsoft.com/office/powerpoint/2010/main" val="1931377263"/>
              </p:ext>
            </p:extLst>
          </p:nvPr>
        </p:nvGraphicFramePr>
        <p:xfrm>
          <a:off x="915210" y="987295"/>
          <a:ext cx="5275230" cy="4883410"/>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a:spLocks/>
          </p:cNvSpPr>
          <p:nvPr/>
        </p:nvSpPr>
        <p:spPr>
          <a:xfrm>
            <a:off x="6535891" y="1099382"/>
            <a:ext cx="5321147" cy="1200329"/>
          </a:xfrm>
          <a:prstGeom prst="rect">
            <a:avLst/>
          </a:prstGeom>
          <a:noFill/>
          <a:effectLst/>
        </p:spPr>
        <p:txBody>
          <a:bodyPr wrap="square" rtlCol="0">
            <a:spAutoFit/>
          </a:bodyPr>
          <a:lstStyle/>
          <a:p>
            <a:pPr algn="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a:t>
            </a:r>
            <a:endParaRPr lang="en-US"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数据分析</a:t>
            </a:r>
            <a:endParaRPr lang="fr-CA"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8089901"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7518400"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spTree>
    <p:extLst>
      <p:ext uri="{BB962C8B-B14F-4D97-AF65-F5344CB8AC3E}">
        <p14:creationId xmlns:p14="http://schemas.microsoft.com/office/powerpoint/2010/main" val="2897910147"/>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150069" y="561803"/>
            <a:ext cx="1944914" cy="1361911"/>
          </a:xfrm>
          <a:prstGeom prst="rect">
            <a:avLst/>
          </a:prstGeom>
        </p:spPr>
        <p:txBody>
          <a:bodyPr wrap="square">
            <a:spAutoFit/>
          </a:bodyPr>
          <a:lstStyle/>
          <a:p>
            <a:pPr algn="ctr">
              <a:lnSpc>
                <a:spcPct val="150000"/>
              </a:lnSpc>
            </a:pPr>
            <a:r>
              <a:rPr lang="fr-CA" sz="1100" spc="100">
                <a:solidFill>
                  <a:schemeClr val="bg1"/>
                </a:solidFill>
                <a:latin typeface="Raleway" panose="020B0503030101060003" pitchFamily="34" charset="0"/>
              </a:rPr>
              <a:t>Affogato asymmetrical messenger bag echo park nostrud, forage chambray tousled schlitz biodiesel.</a:t>
            </a:r>
          </a:p>
        </p:txBody>
      </p:sp>
      <p:graphicFrame>
        <p:nvGraphicFramePr>
          <p:cNvPr id="11" name="Chart 10"/>
          <p:cNvGraphicFramePr/>
          <p:nvPr>
            <p:extLst>
              <p:ext uri="{D42A27DB-BD31-4B8C-83A1-F6EECF244321}">
                <p14:modId xmlns:p14="http://schemas.microsoft.com/office/powerpoint/2010/main" val="719808731"/>
              </p:ext>
            </p:extLst>
          </p:nvPr>
        </p:nvGraphicFramePr>
        <p:xfrm>
          <a:off x="337529" y="296864"/>
          <a:ext cx="5761038" cy="6227761"/>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p:cNvGrpSpPr/>
          <p:nvPr/>
        </p:nvGrpSpPr>
        <p:grpSpPr>
          <a:xfrm>
            <a:off x="7102150" y="1070635"/>
            <a:ext cx="4338638" cy="5244310"/>
            <a:chOff x="352112" y="1070635"/>
            <a:chExt cx="4338638" cy="5244310"/>
          </a:xfrm>
        </p:grpSpPr>
        <p:sp>
          <p:nvSpPr>
            <p:cNvPr id="17" name="TextBox 16"/>
            <p:cNvSpPr txBox="1">
              <a:spLocks/>
            </p:cNvSpPr>
            <p:nvPr/>
          </p:nvSpPr>
          <p:spPr>
            <a:xfrm>
              <a:off x="352112" y="1070635"/>
              <a:ext cx="4338638" cy="1200329"/>
            </a:xfrm>
            <a:prstGeom prst="rect">
              <a:avLst/>
            </a:prstGeom>
            <a:noFill/>
            <a:effectLst/>
          </p:spPr>
          <p:txBody>
            <a:bodyPr wrap="square" rtlCol="0">
              <a:spAutoFit/>
            </a:bodyPr>
            <a:lstStyle/>
            <a:p>
              <a:pPr algn="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a:t>
              </a:r>
              <a:endParaRPr lang="en-US"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数据分析</a:t>
              </a:r>
              <a:endParaRPr lang="fr-CA"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8" name="TextBox 17"/>
            <p:cNvSpPr txBox="1">
              <a:spLocks/>
            </p:cNvSpPr>
            <p:nvPr/>
          </p:nvSpPr>
          <p:spPr>
            <a:xfrm>
              <a:off x="923613"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1" name="Rectangle 20"/>
            <p:cNvSpPr/>
            <p:nvPr/>
          </p:nvSpPr>
          <p:spPr>
            <a:xfrm>
              <a:off x="352112"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grpSp>
    </p:spTree>
    <p:extLst>
      <p:ext uri="{BB962C8B-B14F-4D97-AF65-F5344CB8AC3E}">
        <p14:creationId xmlns:p14="http://schemas.microsoft.com/office/powerpoint/2010/main" val="1230687716"/>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5086350" y="0"/>
            <a:ext cx="7105650" cy="6858000"/>
          </a:xfrm>
        </p:spPr>
      </p:pic>
      <p:sp>
        <p:nvSpPr>
          <p:cNvPr id="5" name="Rectangle 4"/>
          <p:cNvSpPr/>
          <p:nvPr/>
        </p:nvSpPr>
        <p:spPr bwMode="auto">
          <a:xfrm>
            <a:off x="5086350" y="0"/>
            <a:ext cx="7105650" cy="6858000"/>
          </a:xfrm>
          <a:prstGeom prst="rect">
            <a:avLst/>
          </a:prstGeom>
          <a:solidFill>
            <a:schemeClr val="tx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aphicFrame>
        <p:nvGraphicFramePr>
          <p:cNvPr id="11" name="Chart 10"/>
          <p:cNvGraphicFramePr/>
          <p:nvPr>
            <p:extLst>
              <p:ext uri="{D42A27DB-BD31-4B8C-83A1-F6EECF244321}">
                <p14:modId xmlns:p14="http://schemas.microsoft.com/office/powerpoint/2010/main" val="628068111"/>
              </p:ext>
            </p:extLst>
          </p:nvPr>
        </p:nvGraphicFramePr>
        <p:xfrm>
          <a:off x="6001560" y="987295"/>
          <a:ext cx="5275230" cy="4883410"/>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a:spLocks/>
          </p:cNvSpPr>
          <p:nvPr/>
        </p:nvSpPr>
        <p:spPr>
          <a:xfrm>
            <a:off x="352112" y="847743"/>
            <a:ext cx="4338638" cy="1323439"/>
          </a:xfrm>
          <a:prstGeom prst="rect">
            <a:avLst/>
          </a:prstGeom>
          <a:noFill/>
          <a:effectLst/>
        </p:spPr>
        <p:txBody>
          <a:bodyPr wrap="square" rtlCol="0">
            <a:spAutoFit/>
          </a:bodyPr>
          <a:lstStyle/>
          <a:p>
            <a:pPr algn="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a:t>
            </a:r>
            <a:endParaRPr lang="en-US"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a:p>
            <a:pPr algn="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数据分析</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5" name="TextBox 14"/>
          <p:cNvSpPr txBox="1">
            <a:spLocks/>
          </p:cNvSpPr>
          <p:nvPr/>
        </p:nvSpPr>
        <p:spPr>
          <a:xfrm>
            <a:off x="923613"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352112"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spTree>
    <p:extLst>
      <p:ext uri="{BB962C8B-B14F-4D97-AF65-F5344CB8AC3E}">
        <p14:creationId xmlns:p14="http://schemas.microsoft.com/office/powerpoint/2010/main" val="4283497656"/>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150069" y="561803"/>
            <a:ext cx="1944914" cy="1361911"/>
          </a:xfrm>
          <a:prstGeom prst="rect">
            <a:avLst/>
          </a:prstGeom>
        </p:spPr>
        <p:txBody>
          <a:bodyPr wrap="square">
            <a:spAutoFit/>
          </a:bodyPr>
          <a:lstStyle/>
          <a:p>
            <a:pPr algn="ctr">
              <a:lnSpc>
                <a:spcPct val="150000"/>
              </a:lnSpc>
            </a:pPr>
            <a:r>
              <a:rPr lang="fr-CA" sz="1100" spc="100">
                <a:solidFill>
                  <a:schemeClr val="bg1"/>
                </a:solidFill>
                <a:latin typeface="Raleway" panose="020B0503030101060003" pitchFamily="34" charset="0"/>
              </a:rPr>
              <a:t>Affogato asymmetrical messenger bag echo park nostrud, forage chambray tousled schlitz biodiesel.</a:t>
            </a:r>
          </a:p>
        </p:txBody>
      </p:sp>
      <p:grpSp>
        <p:nvGrpSpPr>
          <p:cNvPr id="12" name="Group 11"/>
          <p:cNvGrpSpPr/>
          <p:nvPr/>
        </p:nvGrpSpPr>
        <p:grpSpPr>
          <a:xfrm>
            <a:off x="7102150" y="1591825"/>
            <a:ext cx="4338638" cy="4723120"/>
            <a:chOff x="352112" y="1591825"/>
            <a:chExt cx="4338638" cy="4723120"/>
          </a:xfrm>
        </p:grpSpPr>
        <p:sp>
          <p:nvSpPr>
            <p:cNvPr id="17" name="TextBox 16"/>
            <p:cNvSpPr txBox="1">
              <a:spLocks/>
            </p:cNvSpPr>
            <p:nvPr/>
          </p:nvSpPr>
          <p:spPr>
            <a:xfrm>
              <a:off x="352112" y="1591825"/>
              <a:ext cx="4338638" cy="707886"/>
            </a:xfrm>
            <a:prstGeom prst="rect">
              <a:avLst/>
            </a:prstGeom>
            <a:noFill/>
            <a:effectLst/>
          </p:spPr>
          <p:txBody>
            <a:bodyPr wrap="square" rtlCol="0">
              <a:spAutoFit/>
            </a:bodyPr>
            <a:lstStyle/>
            <a:p>
              <a:pPr algn="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市场需求数据分析</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8" name="TextBox 17"/>
            <p:cNvSpPr txBox="1">
              <a:spLocks/>
            </p:cNvSpPr>
            <p:nvPr/>
          </p:nvSpPr>
          <p:spPr>
            <a:xfrm>
              <a:off x="923613"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1" name="Rectangle 20"/>
            <p:cNvSpPr/>
            <p:nvPr/>
          </p:nvSpPr>
          <p:spPr>
            <a:xfrm>
              <a:off x="352112"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grpSp>
      <p:graphicFrame>
        <p:nvGraphicFramePr>
          <p:cNvPr id="4" name="Chart 3"/>
          <p:cNvGraphicFramePr/>
          <p:nvPr>
            <p:extLst>
              <p:ext uri="{D42A27DB-BD31-4B8C-83A1-F6EECF244321}">
                <p14:modId xmlns:p14="http://schemas.microsoft.com/office/powerpoint/2010/main" val="713350246"/>
              </p:ext>
            </p:extLst>
          </p:nvPr>
        </p:nvGraphicFramePr>
        <p:xfrm>
          <a:off x="334963" y="736599"/>
          <a:ext cx="6218237" cy="5788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4065929"/>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150069" y="561803"/>
            <a:ext cx="1944914" cy="1361911"/>
          </a:xfrm>
          <a:prstGeom prst="rect">
            <a:avLst/>
          </a:prstGeom>
        </p:spPr>
        <p:txBody>
          <a:bodyPr wrap="square">
            <a:spAutoFit/>
          </a:bodyPr>
          <a:lstStyle/>
          <a:p>
            <a:pPr algn="ctr">
              <a:lnSpc>
                <a:spcPct val="150000"/>
              </a:lnSpc>
            </a:pPr>
            <a:r>
              <a:rPr lang="fr-CA" sz="1100" spc="100">
                <a:solidFill>
                  <a:schemeClr val="bg1"/>
                </a:solidFill>
                <a:latin typeface="Raleway" panose="020B0503030101060003" pitchFamily="34" charset="0"/>
              </a:rPr>
              <a:t>Affogato asymmetrical messenger bag echo park nostrud, forage chambray tousled schlitz biodiesel.</a:t>
            </a:r>
          </a:p>
        </p:txBody>
      </p:sp>
      <p:grpSp>
        <p:nvGrpSpPr>
          <p:cNvPr id="12" name="Group 11"/>
          <p:cNvGrpSpPr/>
          <p:nvPr/>
        </p:nvGrpSpPr>
        <p:grpSpPr>
          <a:xfrm>
            <a:off x="942650" y="1610952"/>
            <a:ext cx="4338638" cy="4703993"/>
            <a:chOff x="352112" y="1610952"/>
            <a:chExt cx="4338638" cy="4703993"/>
          </a:xfrm>
        </p:grpSpPr>
        <p:sp>
          <p:nvSpPr>
            <p:cNvPr id="17" name="TextBox 16"/>
            <p:cNvSpPr txBox="1">
              <a:spLocks/>
            </p:cNvSpPr>
            <p:nvPr/>
          </p:nvSpPr>
          <p:spPr>
            <a:xfrm>
              <a:off x="352112" y="1610952"/>
              <a:ext cx="4338638" cy="707886"/>
            </a:xfrm>
            <a:prstGeom prst="rect">
              <a:avLst/>
            </a:prstGeom>
            <a:noFill/>
            <a:effectLst/>
          </p:spPr>
          <p:txBody>
            <a:bodyPr wrap="square" rtlCol="0">
              <a:spAutoFit/>
            </a:bodyPr>
            <a:lstStyle/>
            <a:p>
              <a:pPr algn="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市场需求数据分析</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8" name="TextBox 17"/>
            <p:cNvSpPr txBox="1">
              <a:spLocks/>
            </p:cNvSpPr>
            <p:nvPr/>
          </p:nvSpPr>
          <p:spPr>
            <a:xfrm>
              <a:off x="923613" y="2299711"/>
              <a:ext cx="3767137" cy="369332"/>
            </a:xfrm>
            <a:prstGeom prst="rect">
              <a:avLst/>
            </a:prstGeom>
            <a:noFill/>
            <a:effectLst/>
          </p:spPr>
          <p:txBody>
            <a:bodyPr wrap="square" rtlCol="0">
              <a:spAutoFit/>
            </a:bodyPr>
            <a:lstStyle/>
            <a:p>
              <a:pPr lvl="0" algn="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21" name="Rectangle 20"/>
            <p:cNvSpPr/>
            <p:nvPr/>
          </p:nvSpPr>
          <p:spPr>
            <a:xfrm>
              <a:off x="352112" y="3459291"/>
              <a:ext cx="4338638" cy="2855654"/>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nSpc>
                  <a:spcPct val="150000"/>
                </a:lnSpc>
              </a:pPr>
              <a:endParaRPr lang="en-US" sz="1100" spc="100">
                <a:latin typeface="Raleway" panose="020B0503030101060003" pitchFamily="34" charset="0"/>
              </a:endParaRPr>
            </a:p>
          </p:txBody>
        </p:sp>
      </p:grpSp>
      <p:graphicFrame>
        <p:nvGraphicFramePr>
          <p:cNvPr id="5" name="Chart 4"/>
          <p:cNvGraphicFramePr/>
          <p:nvPr>
            <p:extLst>
              <p:ext uri="{D42A27DB-BD31-4B8C-83A1-F6EECF244321}">
                <p14:modId xmlns:p14="http://schemas.microsoft.com/office/powerpoint/2010/main" val="1906422966"/>
              </p:ext>
            </p:extLst>
          </p:nvPr>
        </p:nvGraphicFramePr>
        <p:xfrm>
          <a:off x="6096000" y="719666"/>
          <a:ext cx="5761038" cy="58049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6413851"/>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2373639" y="3840102"/>
            <a:ext cx="9818361" cy="0"/>
          </a:xfrm>
          <a:prstGeom prst="line">
            <a:avLst/>
          </a:prstGeom>
          <a:ln w="50800">
            <a:solidFill>
              <a:schemeClr val="accent3"/>
            </a:solidFill>
          </a:ln>
        </p:spPr>
        <p:style>
          <a:lnRef idx="1">
            <a:schemeClr val="dk1"/>
          </a:lnRef>
          <a:fillRef idx="0">
            <a:schemeClr val="dk1"/>
          </a:fillRef>
          <a:effectRef idx="0">
            <a:schemeClr val="dk1"/>
          </a:effectRef>
          <a:fontRef idx="minor">
            <a:schemeClr val="tx1"/>
          </a:fontRef>
        </p:style>
      </p:cxnSp>
      <p:sp>
        <p:nvSpPr>
          <p:cNvPr id="52" name="Oval 51"/>
          <p:cNvSpPr/>
          <p:nvPr/>
        </p:nvSpPr>
        <p:spPr bwMode="auto">
          <a:xfrm>
            <a:off x="4722761" y="3705112"/>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4" name="Oval 43"/>
          <p:cNvSpPr/>
          <p:nvPr/>
        </p:nvSpPr>
        <p:spPr bwMode="auto">
          <a:xfrm>
            <a:off x="7341863" y="3692404"/>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5" name="Oval 44"/>
          <p:cNvSpPr/>
          <p:nvPr/>
        </p:nvSpPr>
        <p:spPr bwMode="auto">
          <a:xfrm>
            <a:off x="9960965" y="3705112"/>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6" name="Rectangle 45"/>
          <p:cNvSpPr/>
          <p:nvPr/>
        </p:nvSpPr>
        <p:spPr>
          <a:xfrm>
            <a:off x="3717056" y="4122790"/>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47" name="Rectangle 46"/>
          <p:cNvSpPr/>
          <p:nvPr/>
        </p:nvSpPr>
        <p:spPr>
          <a:xfrm>
            <a:off x="6336158" y="259809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48" name="Rectangle 47"/>
          <p:cNvSpPr/>
          <p:nvPr/>
        </p:nvSpPr>
        <p:spPr>
          <a:xfrm>
            <a:off x="8955260" y="411008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27" name="TextBox 26"/>
          <p:cNvSpPr txBox="1">
            <a:spLocks/>
          </p:cNvSpPr>
          <p:nvPr/>
        </p:nvSpPr>
        <p:spPr>
          <a:xfrm>
            <a:off x="2637933" y="510337"/>
            <a:ext cx="6916134" cy="707886"/>
          </a:xfrm>
          <a:prstGeom prst="rect">
            <a:avLst/>
          </a:prstGeom>
          <a:noFill/>
          <a:effectLst/>
        </p:spPr>
        <p:txBody>
          <a:bodyPr wrap="square" rtlCol="0">
            <a:spAutoFit/>
          </a:bodyPr>
          <a:lstStyle/>
          <a:p>
            <a:pPr algn="ct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企业历程</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28" name="TextBox 27"/>
          <p:cNvSpPr txBox="1">
            <a:spLocks/>
          </p:cNvSpPr>
          <p:nvPr/>
        </p:nvSpPr>
        <p:spPr>
          <a:xfrm>
            <a:off x="4123532" y="1206192"/>
            <a:ext cx="3944937"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29" name="Group 28"/>
          <p:cNvGrpSpPr/>
          <p:nvPr/>
        </p:nvGrpSpPr>
        <p:grpSpPr>
          <a:xfrm>
            <a:off x="0" y="4543990"/>
            <a:ext cx="12191999" cy="4449084"/>
            <a:chOff x="-611188" y="657226"/>
            <a:chExt cx="13620752" cy="4970463"/>
          </a:xfrm>
        </p:grpSpPr>
        <p:sp>
          <p:nvSpPr>
            <p:cNvPr id="30"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1"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2"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3"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4"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5"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71" name="TextBox 70"/>
          <p:cNvSpPr txBox="1">
            <a:spLocks/>
          </p:cNvSpPr>
          <p:nvPr/>
        </p:nvSpPr>
        <p:spPr>
          <a:xfrm>
            <a:off x="951237" y="2449492"/>
            <a:ext cx="1278034" cy="461665"/>
          </a:xfrm>
          <a:prstGeom prst="rect">
            <a:avLst/>
          </a:prstGeom>
          <a:noFill/>
          <a:effectLst/>
        </p:spPr>
        <p:txBody>
          <a:bodyPr wrap="square" rtlCol="0">
            <a:spAutoFit/>
          </a:bodyPr>
          <a:lstStyle/>
          <a:p>
            <a:pPr algn="ctr"/>
            <a:r>
              <a:rPr lang="en-CA" sz="2400">
                <a:latin typeface="Metropolis Extra Bold" panose="00000900000000000000" pitchFamily="50" charset="0"/>
                <a:ea typeface="Open Sans" panose="020B0606030504020204" pitchFamily="34" charset="0"/>
                <a:cs typeface="Open Sans" panose="020B0606030504020204" pitchFamily="34" charset="0"/>
              </a:rPr>
              <a:t>START</a:t>
            </a:r>
            <a:endParaRPr lang="en-CA" sz="240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36" name="组合 35"/>
          <p:cNvGrpSpPr/>
          <p:nvPr/>
        </p:nvGrpSpPr>
        <p:grpSpPr>
          <a:xfrm>
            <a:off x="745552" y="3124200"/>
            <a:ext cx="1489612" cy="1483514"/>
            <a:chOff x="4932362" y="-2656304"/>
            <a:chExt cx="2327276" cy="2317750"/>
          </a:xfrm>
          <a:solidFill>
            <a:schemeClr val="accent2"/>
          </a:solidFill>
        </p:grpSpPr>
        <p:sp>
          <p:nvSpPr>
            <p:cNvPr id="37" name="Rectangle 6"/>
            <p:cNvSpPr>
              <a:spLocks noChangeArrowheads="1"/>
            </p:cNvSpPr>
            <p:nvPr/>
          </p:nvSpPr>
          <p:spPr bwMode="auto">
            <a:xfrm>
              <a:off x="5511800" y="-2288004"/>
              <a:ext cx="1588" cy="1587"/>
            </a:xfrm>
            <a:prstGeom prst="rect">
              <a:avLst/>
            </a:prstGeom>
            <a:grpFill/>
            <a:ln>
              <a:noFill/>
            </a:ln>
          </p:spPr>
          <p:txBody>
            <a:bodyPr vert="horz" wrap="square" lIns="91440" tIns="45720" rIns="91440" bIns="45720" numCol="1" anchor="t" anchorCtr="0" compatLnSpc="1">
              <a:prstTxWarp prst="textNoShape">
                <a:avLst/>
              </a:prstTxWarp>
            </a:bodyPr>
            <a:lstStyle/>
            <a:p>
              <a:endParaRPr lang="fr-CA"/>
            </a:p>
          </p:txBody>
        </p:sp>
        <p:sp>
          <p:nvSpPr>
            <p:cNvPr id="50"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760661728"/>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0" y="3840102"/>
            <a:ext cx="12192000" cy="0"/>
          </a:xfrm>
          <a:prstGeom prst="line">
            <a:avLst/>
          </a:prstGeom>
          <a:ln w="50800">
            <a:solidFill>
              <a:schemeClr val="accent3"/>
            </a:solidFill>
          </a:ln>
        </p:spPr>
        <p:style>
          <a:lnRef idx="1">
            <a:schemeClr val="dk1"/>
          </a:lnRef>
          <a:fillRef idx="0">
            <a:schemeClr val="dk1"/>
          </a:fillRef>
          <a:effectRef idx="0">
            <a:schemeClr val="dk1"/>
          </a:effectRef>
          <a:fontRef idx="minor">
            <a:schemeClr val="tx1"/>
          </a:fontRef>
        </p:style>
      </p:cxnSp>
      <p:sp>
        <p:nvSpPr>
          <p:cNvPr id="52" name="Oval 51"/>
          <p:cNvSpPr/>
          <p:nvPr/>
        </p:nvSpPr>
        <p:spPr bwMode="auto">
          <a:xfrm>
            <a:off x="4722761" y="3705112"/>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4" name="Oval 43"/>
          <p:cNvSpPr/>
          <p:nvPr/>
        </p:nvSpPr>
        <p:spPr bwMode="auto">
          <a:xfrm>
            <a:off x="7341863" y="3692404"/>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5" name="Oval 44"/>
          <p:cNvSpPr/>
          <p:nvPr/>
        </p:nvSpPr>
        <p:spPr bwMode="auto">
          <a:xfrm>
            <a:off x="9960965" y="3692404"/>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6" name="Rectangle 45"/>
          <p:cNvSpPr/>
          <p:nvPr/>
        </p:nvSpPr>
        <p:spPr>
          <a:xfrm>
            <a:off x="3717056" y="4122790"/>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47" name="Rectangle 46"/>
          <p:cNvSpPr/>
          <p:nvPr/>
        </p:nvSpPr>
        <p:spPr>
          <a:xfrm>
            <a:off x="6336158" y="259809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48" name="Rectangle 47"/>
          <p:cNvSpPr/>
          <p:nvPr/>
        </p:nvSpPr>
        <p:spPr>
          <a:xfrm>
            <a:off x="8955260" y="411008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26" name="Oval 25"/>
          <p:cNvSpPr/>
          <p:nvPr/>
        </p:nvSpPr>
        <p:spPr bwMode="auto">
          <a:xfrm>
            <a:off x="2103659" y="3692404"/>
            <a:ext cx="26998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27" name="Rectangle 26"/>
          <p:cNvSpPr/>
          <p:nvPr/>
        </p:nvSpPr>
        <p:spPr>
          <a:xfrm>
            <a:off x="1100012" y="259809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15" name="TextBox 14"/>
          <p:cNvSpPr txBox="1">
            <a:spLocks/>
          </p:cNvSpPr>
          <p:nvPr/>
        </p:nvSpPr>
        <p:spPr>
          <a:xfrm>
            <a:off x="2637933" y="403974"/>
            <a:ext cx="6916134" cy="707886"/>
          </a:xfrm>
          <a:prstGeom prst="rect">
            <a:avLst/>
          </a:prstGeom>
          <a:noFill/>
          <a:effectLst/>
        </p:spPr>
        <p:txBody>
          <a:bodyPr wrap="square" rtlCol="0">
            <a:spAutoFit/>
          </a:bodyPr>
          <a:lstStyle/>
          <a:p>
            <a:pPr algn="ct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企业历程</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6" name="TextBox 15"/>
          <p:cNvSpPr txBox="1">
            <a:spLocks/>
          </p:cNvSpPr>
          <p:nvPr/>
        </p:nvSpPr>
        <p:spPr>
          <a:xfrm>
            <a:off x="4123532" y="1206192"/>
            <a:ext cx="3944937"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18" name="Group 17"/>
          <p:cNvGrpSpPr/>
          <p:nvPr/>
        </p:nvGrpSpPr>
        <p:grpSpPr>
          <a:xfrm>
            <a:off x="0" y="4543990"/>
            <a:ext cx="12191999" cy="4449084"/>
            <a:chOff x="-611188" y="657226"/>
            <a:chExt cx="13620752" cy="4970463"/>
          </a:xfrm>
        </p:grpSpPr>
        <p:sp>
          <p:nvSpPr>
            <p:cNvPr id="19"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Tree>
    <p:extLst>
      <p:ext uri="{BB962C8B-B14F-4D97-AF65-F5344CB8AC3E}">
        <p14:creationId xmlns:p14="http://schemas.microsoft.com/office/powerpoint/2010/main" val="2648512889"/>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flipH="1">
            <a:off x="-2677" y="3840102"/>
            <a:ext cx="9819098" cy="0"/>
          </a:xfrm>
          <a:prstGeom prst="line">
            <a:avLst/>
          </a:prstGeom>
          <a:ln w="50800">
            <a:solidFill>
              <a:schemeClr val="accent3"/>
            </a:solidFill>
          </a:ln>
        </p:spPr>
        <p:style>
          <a:lnRef idx="1">
            <a:schemeClr val="dk1"/>
          </a:lnRef>
          <a:fillRef idx="0">
            <a:schemeClr val="dk1"/>
          </a:fillRef>
          <a:effectRef idx="0">
            <a:schemeClr val="dk1"/>
          </a:effectRef>
          <a:fontRef idx="minor">
            <a:schemeClr val="tx1"/>
          </a:fontRef>
        </p:style>
      </p:cxnSp>
      <p:sp>
        <p:nvSpPr>
          <p:cNvPr id="52" name="Oval 51"/>
          <p:cNvSpPr/>
          <p:nvPr/>
        </p:nvSpPr>
        <p:spPr bwMode="auto">
          <a:xfrm flipH="1">
            <a:off x="7197122" y="3705112"/>
            <a:ext cx="27000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4" name="Oval 43"/>
          <p:cNvSpPr/>
          <p:nvPr/>
        </p:nvSpPr>
        <p:spPr bwMode="auto">
          <a:xfrm flipH="1">
            <a:off x="4577823" y="3692404"/>
            <a:ext cx="27000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5" name="Oval 44"/>
          <p:cNvSpPr/>
          <p:nvPr/>
        </p:nvSpPr>
        <p:spPr bwMode="auto">
          <a:xfrm flipH="1">
            <a:off x="1958524" y="3705112"/>
            <a:ext cx="270000" cy="269980"/>
          </a:xfrm>
          <a:prstGeom prst="ellipse">
            <a:avLst/>
          </a:prstGeom>
          <a:solidFill>
            <a:schemeClr val="accent3"/>
          </a:solidFill>
          <a:ln w="38100">
            <a:noFill/>
          </a:ln>
        </p:spPr>
        <p:txBody>
          <a:bodyPr vert="horz" wrap="square" lIns="91440" tIns="45720" rIns="91440" bIns="45720" numCol="1" rtlCol="0" anchor="t" anchorCtr="0" compatLnSpc="1">
            <a:prstTxWarp prst="textNoShape">
              <a:avLst/>
            </a:prstTxWarp>
          </a:bodyPr>
          <a:lstStyle/>
          <a:p>
            <a:pPr algn="ctr"/>
            <a:endParaRPr lang="fr-CA"/>
          </a:p>
        </p:txBody>
      </p:sp>
      <p:sp>
        <p:nvSpPr>
          <p:cNvPr id="46" name="Rectangle 45"/>
          <p:cNvSpPr/>
          <p:nvPr/>
        </p:nvSpPr>
        <p:spPr>
          <a:xfrm>
            <a:off x="3572128" y="4122790"/>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47" name="Rectangle 46"/>
          <p:cNvSpPr/>
          <p:nvPr/>
        </p:nvSpPr>
        <p:spPr>
          <a:xfrm>
            <a:off x="952829" y="259809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48" name="Rectangle 47"/>
          <p:cNvSpPr/>
          <p:nvPr/>
        </p:nvSpPr>
        <p:spPr>
          <a:xfrm>
            <a:off x="6191427" y="2598092"/>
            <a:ext cx="2281390" cy="923330"/>
          </a:xfrm>
          <a:prstGeom prst="rect">
            <a:avLst/>
          </a:prstGeom>
        </p:spPr>
        <p:txBody>
          <a:bodyPr wrap="square">
            <a:spAutoFit/>
          </a:bodyPr>
          <a:lstStyle/>
          <a:p>
            <a:pPr algn="ctr">
              <a:lnSpc>
                <a:spcPct val="150000"/>
              </a:lnSpc>
            </a:pPr>
            <a:r>
              <a:rPr lang="fr-CA" sz="900" b="1" spc="100">
                <a:latin typeface="Raleway" panose="020B0503030101060003" pitchFamily="34" charset="0"/>
              </a:rPr>
              <a:t>Sed art party thundercats </a:t>
            </a:r>
            <a:r>
              <a:rPr lang="fr-CA" sz="900" spc="100">
                <a:latin typeface="Raleway" panose="020B0503030101060003" pitchFamily="34" charset="0"/>
              </a:rPr>
              <a:t>ethical man braid dreamcatcher vice pop-up incididunt delectus health goth kinfolk butcher.</a:t>
            </a:r>
          </a:p>
        </p:txBody>
      </p:sp>
      <p:sp>
        <p:nvSpPr>
          <p:cNvPr id="15" name="TextBox 14"/>
          <p:cNvSpPr txBox="1">
            <a:spLocks/>
          </p:cNvSpPr>
          <p:nvPr/>
        </p:nvSpPr>
        <p:spPr>
          <a:xfrm>
            <a:off x="2637933" y="533569"/>
            <a:ext cx="6916134" cy="707886"/>
          </a:xfrm>
          <a:prstGeom prst="rect">
            <a:avLst/>
          </a:prstGeom>
          <a:noFill/>
          <a:effectLst/>
        </p:spPr>
        <p:txBody>
          <a:bodyPr wrap="square" rtlCol="0">
            <a:spAutoFit/>
          </a:bodyPr>
          <a:lstStyle/>
          <a:p>
            <a:pPr algn="ct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企业历程</a:t>
            </a:r>
            <a:endParaRPr lang="fr-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6" name="TextBox 15"/>
          <p:cNvSpPr txBox="1">
            <a:spLocks/>
          </p:cNvSpPr>
          <p:nvPr/>
        </p:nvSpPr>
        <p:spPr>
          <a:xfrm>
            <a:off x="4123532" y="1206192"/>
            <a:ext cx="3944937"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17" name="Group 16"/>
          <p:cNvGrpSpPr/>
          <p:nvPr/>
        </p:nvGrpSpPr>
        <p:grpSpPr>
          <a:xfrm>
            <a:off x="0" y="4543990"/>
            <a:ext cx="12191999" cy="4449084"/>
            <a:chOff x="-611188" y="657226"/>
            <a:chExt cx="13620752" cy="4970463"/>
          </a:xfrm>
        </p:grpSpPr>
        <p:sp>
          <p:nvSpPr>
            <p:cNvPr id="18"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6" name="组合 35"/>
          <p:cNvGrpSpPr/>
          <p:nvPr/>
        </p:nvGrpSpPr>
        <p:grpSpPr>
          <a:xfrm>
            <a:off x="10066302" y="3124200"/>
            <a:ext cx="1489612" cy="1483514"/>
            <a:chOff x="4932362" y="-2656304"/>
            <a:chExt cx="2327276" cy="2317750"/>
          </a:xfrm>
          <a:solidFill>
            <a:schemeClr val="accent2"/>
          </a:solidFill>
        </p:grpSpPr>
        <p:sp>
          <p:nvSpPr>
            <p:cNvPr id="37" name="Rectangle 6"/>
            <p:cNvSpPr>
              <a:spLocks noChangeArrowheads="1"/>
            </p:cNvSpPr>
            <p:nvPr/>
          </p:nvSpPr>
          <p:spPr bwMode="auto">
            <a:xfrm>
              <a:off x="5511800" y="-2288004"/>
              <a:ext cx="1588" cy="1587"/>
            </a:xfrm>
            <a:prstGeom prst="rect">
              <a:avLst/>
            </a:prstGeom>
            <a:grpFill/>
            <a:ln>
              <a:noFill/>
            </a:ln>
          </p:spPr>
          <p:txBody>
            <a:bodyPr vert="horz" wrap="square" lIns="91440" tIns="45720" rIns="91440" bIns="45720" numCol="1" anchor="t" anchorCtr="0" compatLnSpc="1">
              <a:prstTxWarp prst="textNoShape">
                <a:avLst/>
              </a:prstTxWarp>
            </a:bodyPr>
            <a:lstStyle/>
            <a:p>
              <a:endParaRPr lang="fr-CA"/>
            </a:p>
          </p:txBody>
        </p:sp>
        <p:sp>
          <p:nvSpPr>
            <p:cNvPr id="49"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11028581"/>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grpSp>
        <p:nvGrpSpPr>
          <p:cNvPr id="23" name="Group 22"/>
          <p:cNvGrpSpPr/>
          <p:nvPr/>
        </p:nvGrpSpPr>
        <p:grpSpPr>
          <a:xfrm rot="5400000">
            <a:off x="3542263" y="2198137"/>
            <a:ext cx="6922371" cy="2526100"/>
            <a:chOff x="-611188" y="657226"/>
            <a:chExt cx="13620752" cy="4970463"/>
          </a:xfrm>
        </p:grpSpPr>
        <p:sp>
          <p:nvSpPr>
            <p:cNvPr id="24"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Freeform 13"/>
            <p:cNvSpPr>
              <a:spLocks noEditPoints="1"/>
            </p:cNvSpPr>
            <p:nvPr/>
          </p:nvSpPr>
          <p:spPr bwMode="auto">
            <a:xfrm>
              <a:off x="11506201" y="1917700"/>
              <a:ext cx="1503363" cy="1511299"/>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2">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2" name="Rectangle 1"/>
          <p:cNvSpPr/>
          <p:nvPr/>
        </p:nvSpPr>
        <p:spPr bwMode="auto">
          <a:xfrm>
            <a:off x="0" y="0"/>
            <a:ext cx="7105650" cy="3423268"/>
          </a:xfrm>
          <a:prstGeom prst="rect">
            <a:avLst/>
          </a:prstGeom>
          <a:solidFill>
            <a:schemeClr val="accent1">
              <a:alpha val="70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5" name="Group 4"/>
          <p:cNvGrpSpPr/>
          <p:nvPr/>
        </p:nvGrpSpPr>
        <p:grpSpPr>
          <a:xfrm>
            <a:off x="529695" y="1381113"/>
            <a:ext cx="4440238" cy="1392350"/>
            <a:chOff x="529695" y="1563444"/>
            <a:chExt cx="4440238" cy="1392350"/>
          </a:xfrm>
        </p:grpSpPr>
        <p:sp>
          <p:nvSpPr>
            <p:cNvPr id="12" name="TextBox 11"/>
            <p:cNvSpPr txBox="1">
              <a:spLocks/>
            </p:cNvSpPr>
            <p:nvPr/>
          </p:nvSpPr>
          <p:spPr>
            <a:xfrm>
              <a:off x="529695" y="1563444"/>
              <a:ext cx="4440238" cy="1200329"/>
            </a:xfrm>
            <a:prstGeom prst="rect">
              <a:avLst/>
            </a:prstGeom>
            <a:noFill/>
            <a:effectLst/>
          </p:spPr>
          <p:txBody>
            <a:bodyPr wrap="square" rtlCol="0">
              <a:spAutoFit/>
            </a:bodyPr>
            <a:lstStyle/>
            <a:p>
              <a:r>
                <a:rPr lang="zh-CN" altLang="en-US" sz="36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en-CA" sz="3600" dirty="0">
                <a:solidFill>
                  <a:schemeClr val="bg1"/>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3" name="TextBox 12"/>
            <p:cNvSpPr txBox="1">
              <a:spLocks/>
            </p:cNvSpPr>
            <p:nvPr/>
          </p:nvSpPr>
          <p:spPr>
            <a:xfrm>
              <a:off x="529695" y="2586462"/>
              <a:ext cx="3944937" cy="369332"/>
            </a:xfrm>
            <a:prstGeom prst="rect">
              <a:avLst/>
            </a:prstGeom>
            <a:noFill/>
            <a:effectLst/>
          </p:spPr>
          <p:txBody>
            <a:bodyPr wrap="square" rtlCol="0">
              <a:spAutoFit/>
            </a:bodyPr>
            <a:lstStyle/>
            <a:p>
              <a:pPr lvl="0"/>
              <a:r>
                <a:rPr lang="it-IT" spc="400">
                  <a:solidFill>
                    <a:schemeClr val="bg1"/>
                  </a:solidFill>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solidFill>
                  <a:schemeClr val="bg1"/>
                </a:solidFill>
                <a:latin typeface="Metropolis Thin" panose="00000500000000000000" pitchFamily="50" charset="0"/>
                <a:ea typeface="Open Sans" panose="020B0606030504020204" pitchFamily="34" charset="0"/>
                <a:cs typeface="Open Sans" panose="020B0606030504020204" pitchFamily="34" charset="0"/>
              </a:endParaRPr>
            </a:p>
          </p:txBody>
        </p:sp>
      </p:grpSp>
      <p:sp>
        <p:nvSpPr>
          <p:cNvPr id="15" name="TextBox 14"/>
          <p:cNvSpPr txBox="1">
            <a:spLocks/>
          </p:cNvSpPr>
          <p:nvPr/>
        </p:nvSpPr>
        <p:spPr>
          <a:xfrm>
            <a:off x="7552410" y="669980"/>
            <a:ext cx="4304628" cy="369332"/>
          </a:xfrm>
          <a:prstGeom prst="rect">
            <a:avLst/>
          </a:prstGeom>
          <a:noFill/>
          <a:effectLst/>
        </p:spPr>
        <p:txBody>
          <a:bodyPr wrap="square" rtlCol="0">
            <a:spAutoFit/>
          </a:bodyPr>
          <a:lstStyle/>
          <a:p>
            <a:pPr lvl="0" algn="r"/>
            <a:r>
              <a:rPr lang="it-IT" spc="400">
                <a:solidFill>
                  <a:schemeClr val="accent3"/>
                </a:solidFill>
                <a:latin typeface="Metropolis Thin" panose="00000500000000000000" pitchFamily="50" charset="0"/>
                <a:ea typeface="Open Sans" panose="020B0606030504020204" pitchFamily="34" charset="0"/>
                <a:cs typeface="Open Sans" panose="020B0606030504020204" pitchFamily="34" charset="0"/>
              </a:rPr>
              <a:t>Lyft</a:t>
            </a:r>
            <a:r>
              <a:rPr lang="it-IT" spc="400">
                <a:latin typeface="Metropolis Thin" panose="00000500000000000000" pitchFamily="50" charset="0"/>
                <a:ea typeface="Open Sans" panose="020B0606030504020204" pitchFamily="34" charset="0"/>
                <a:cs typeface="Open Sans" panose="020B0606030504020204" pitchFamily="34" charset="0"/>
              </a:rPr>
              <a:t> blog vegan ramps in</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
        <p:nvSpPr>
          <p:cNvPr id="16" name="Rectangle 15"/>
          <p:cNvSpPr/>
          <p:nvPr/>
        </p:nvSpPr>
        <p:spPr>
          <a:xfrm>
            <a:off x="8165274" y="1310774"/>
            <a:ext cx="3691763" cy="5170646"/>
          </a:xfrm>
          <a:prstGeom prst="rect">
            <a:avLst/>
          </a:prstGeom>
        </p:spPr>
        <p:txBody>
          <a:bodyPr wrap="square">
            <a:spAutoFit/>
          </a:bodyPr>
          <a:lstStyle/>
          <a:p>
            <a:pPr algn="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four loko. Man braid kogi nostrud, echo park odio kickstarter microdosing lyft intelligentsia wayfarers pug subway tile blog tumblr venmo. Magna culpa aute. Irure green juice shabby chic knausgaard duis +1. Live-edge id semiotics coloring book craft beer health goth. Aute artisan roof party tumeric. </a:t>
            </a:r>
          </a:p>
          <a:p>
            <a:pPr algn="r">
              <a:lnSpc>
                <a:spcPct val="150000"/>
              </a:lnSpc>
            </a:pPr>
            <a:endParaRPr lang="en-US" sz="1100" b="1" spc="100">
              <a:latin typeface="Raleway" panose="020B0503030101060003" pitchFamily="34" charset="0"/>
            </a:endParaRPr>
          </a:p>
          <a:p>
            <a:pPr algn="r">
              <a:lnSpc>
                <a:spcPct val="150000"/>
              </a:lnSpc>
            </a:pPr>
            <a:r>
              <a:rPr lang="en-US" sz="1100" b="1" spc="100">
                <a:latin typeface="Raleway" panose="020B0503030101060003" pitchFamily="34" charset="0"/>
              </a:rPr>
              <a:t>Meh stumptown </a:t>
            </a:r>
            <a:r>
              <a:rPr lang="en-US" sz="1100" spc="100">
                <a:latin typeface="Raleway" panose="020B0503030101060003" pitchFamily="34" charset="0"/>
              </a:rPr>
              <a:t>mollit distillery. Biodiesel fugiat asymmetrical ut meggings. Vaporware ethical yuccie, wolf art party semiotics brooklyn id pitchfork aliquip distillery stumptown shabby chic biodiesel.</a:t>
            </a:r>
          </a:p>
          <a:p>
            <a:pPr algn="r">
              <a:lnSpc>
                <a:spcPct val="150000"/>
              </a:lnSpc>
            </a:pPr>
            <a:endParaRPr lang="en-US" sz="1100" spc="100">
              <a:latin typeface="Raleway" panose="020B0503030101060003" pitchFamily="34" charset="0"/>
            </a:endParaRPr>
          </a:p>
          <a:p>
            <a:pPr algn="r">
              <a:lnSpc>
                <a:spcPct val="150000"/>
              </a:lnSpc>
            </a:pPr>
            <a:r>
              <a:rPr lang="en-US" sz="1100" spc="100">
                <a:latin typeface="Raleway" panose="020B0503030101060003" pitchFamily="34" charset="0"/>
              </a:rPr>
              <a:t>Irony brooklyn chicharrones sriracha. Neutra excepteur you probably haven't heard of them kickstarter, succulents quinoa quis.</a:t>
            </a:r>
            <a:endParaRPr lang="fr-CA" sz="1100" spc="100">
              <a:latin typeface="Raleway" panose="020B0503030101060003" pitchFamily="34" charset="0"/>
            </a:endParaRPr>
          </a:p>
        </p:txBody>
      </p:sp>
    </p:spTree>
    <p:extLst>
      <p:ext uri="{BB962C8B-B14F-4D97-AF65-F5344CB8AC3E}">
        <p14:creationId xmlns:p14="http://schemas.microsoft.com/office/powerpoint/2010/main" val="1512264187"/>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p:cNvSpPr/>
          <p:nvPr/>
        </p:nvSpPr>
        <p:spPr bwMode="auto">
          <a:xfrm>
            <a:off x="0" y="0"/>
            <a:ext cx="5497417" cy="6858000"/>
          </a:xfrm>
          <a:prstGeom prst="rect">
            <a:avLst/>
          </a:prstGeom>
          <a:gradFill flip="none" rotWithShape="1">
            <a:gsLst>
              <a:gs pos="100000">
                <a:schemeClr val="bg1">
                  <a:lumMod val="95000"/>
                </a:schemeClr>
              </a:gs>
              <a:gs pos="0">
                <a:schemeClr val="bg1">
                  <a:lumMod val="85000"/>
                </a:schemeClr>
              </a:gs>
            </a:gsLst>
            <a:lin ang="16200000" scaled="1"/>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grpSp>
        <p:nvGrpSpPr>
          <p:cNvPr id="5" name="Group 4"/>
          <p:cNvGrpSpPr/>
          <p:nvPr/>
        </p:nvGrpSpPr>
        <p:grpSpPr>
          <a:xfrm>
            <a:off x="529695" y="1084827"/>
            <a:ext cx="4440238" cy="1615302"/>
            <a:chOff x="529695" y="1340492"/>
            <a:chExt cx="4440238" cy="1615302"/>
          </a:xfrm>
        </p:grpSpPr>
        <p:sp>
          <p:nvSpPr>
            <p:cNvPr id="12" name="TextBox 11"/>
            <p:cNvSpPr txBox="1">
              <a:spLocks/>
            </p:cNvSpPr>
            <p:nvPr/>
          </p:nvSpPr>
          <p:spPr>
            <a:xfrm>
              <a:off x="529695" y="1340492"/>
              <a:ext cx="4440238" cy="1200329"/>
            </a:xfrm>
            <a:prstGeom prst="rect">
              <a:avLst/>
            </a:prstGeom>
            <a:noFill/>
            <a:effectLst/>
          </p:spPr>
          <p:txBody>
            <a:bodyPr wrap="square" rtlCol="0">
              <a:spAutoFit/>
            </a:bodyPr>
            <a:lstStyle/>
            <a:p>
              <a:r>
                <a:rPr lang="zh-CN" altLang="en-US" sz="3600" dirty="0">
                  <a:solidFill>
                    <a:schemeClr val="tx2"/>
                  </a:solidFill>
                  <a:latin typeface="造字工房悦黑（非商用）常规体" pitchFamily="50" charset="-122"/>
                  <a:ea typeface="造字工房悦黑（非商用）常规体" pitchFamily="50" charset="-122"/>
                  <a:cs typeface="Open Sans" panose="020B0606030504020204" pitchFamily="34" charset="0"/>
                </a:rPr>
                <a:t>点击此处</a:t>
              </a:r>
              <a:endParaRPr lang="en-US" altLang="zh-CN" sz="3600" dirty="0">
                <a:solidFill>
                  <a:schemeClr val="tx2"/>
                </a:solidFill>
                <a:latin typeface="造字工房悦黑（非商用）常规体" pitchFamily="50" charset="-122"/>
                <a:ea typeface="造字工房悦黑（非商用）常规体" pitchFamily="50" charset="-122"/>
                <a:cs typeface="Open Sans" panose="020B0606030504020204" pitchFamily="34" charset="0"/>
              </a:endParaRPr>
            </a:p>
            <a:p>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输入标题内容</a:t>
              </a:r>
              <a:endParaRPr lang="en-CA" altLang="zh-CN"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13" name="TextBox 12"/>
            <p:cNvSpPr txBox="1">
              <a:spLocks/>
            </p:cNvSpPr>
            <p:nvPr/>
          </p:nvSpPr>
          <p:spPr>
            <a:xfrm>
              <a:off x="529695" y="2586462"/>
              <a:ext cx="3944937" cy="369332"/>
            </a:xfrm>
            <a:prstGeom prst="rect">
              <a:avLst/>
            </a:prstGeom>
            <a:noFill/>
            <a:effectLst/>
          </p:spPr>
          <p:txBody>
            <a:bodyPr wrap="square" rtlCol="0">
              <a:spAutoFit/>
            </a:bodyPr>
            <a:lstStyle/>
            <a:p>
              <a:pPr lvl="0"/>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sp>
        <p:nvSpPr>
          <p:cNvPr id="36" name="Rectangle 35"/>
          <p:cNvSpPr/>
          <p:nvPr/>
        </p:nvSpPr>
        <p:spPr>
          <a:xfrm>
            <a:off x="334964" y="3369983"/>
            <a:ext cx="4831948" cy="3063870"/>
          </a:xfrm>
          <a:prstGeom prst="rect">
            <a:avLst/>
          </a:prstGeom>
        </p:spPr>
        <p:txBody>
          <a:bodyPr wrap="square" numCol="2" spcCol="360000">
            <a:noAutofit/>
          </a:bodyPr>
          <a:lstStyle/>
          <a:p>
            <a:pP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mustache hashtag officia polaroid fugiat. Culpa squid intelligentsia, vaporware disrupt tousled venmo umami flannel pariatur. </a:t>
            </a:r>
          </a:p>
          <a:p>
            <a:pPr>
              <a:lnSpc>
                <a:spcPct val="150000"/>
              </a:lnSpc>
            </a:pPr>
            <a:endParaRPr lang="fr-CA" sz="1100" spc="100">
              <a:latin typeface="Raleway" panose="020B0503030101060003" pitchFamily="34" charset="0"/>
            </a:endParaRPr>
          </a:p>
          <a:p>
            <a:pPr>
              <a:lnSpc>
                <a:spcPct val="150000"/>
              </a:lnSpc>
            </a:pPr>
            <a:r>
              <a:rPr lang="en-US" sz="1100" b="1" spc="100">
                <a:latin typeface="Raleway" panose="020B0503030101060003" pitchFamily="34" charset="0"/>
              </a:rPr>
              <a:t>Tousled activated </a:t>
            </a:r>
            <a:r>
              <a:rPr lang="en-US" sz="1100" spc="100">
                <a:latin typeface="Raleway" panose="020B0503030101060003" pitchFamily="34" charset="0"/>
              </a:rPr>
              <a:t>charcoal hexagon consequat sartorial. Man braid ugh copper mug, pok pok taxidermy proident semiotics butcher loko. Man braid kogi nostrud, pug venmo. Live-edge id semiotics coloring book craft beer health goth. Aute artisan roof party tumeric. </a:t>
            </a:r>
          </a:p>
          <a:p>
            <a:pPr>
              <a:lnSpc>
                <a:spcPct val="150000"/>
              </a:lnSpc>
            </a:pPr>
            <a:endParaRPr lang="fr-CA" sz="1100" spc="100">
              <a:latin typeface="Raleway" panose="020B0503030101060003" pitchFamily="34" charset="0"/>
            </a:endParaRPr>
          </a:p>
        </p:txBody>
      </p:sp>
      <p:pic>
        <p:nvPicPr>
          <p:cNvPr id="4" name="图片占位符 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73511809"/>
      </p:ext>
    </p:extLst>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p:cNvGrpSpPr/>
          <p:nvPr/>
        </p:nvGrpSpPr>
        <p:grpSpPr>
          <a:xfrm>
            <a:off x="4684620" y="1878482"/>
            <a:ext cx="2822760" cy="3960353"/>
            <a:chOff x="3440721" y="2600785"/>
            <a:chExt cx="2822760" cy="3960353"/>
          </a:xfrm>
        </p:grpSpPr>
        <p:sp>
          <p:nvSpPr>
            <p:cNvPr id="62" name="Oval 61"/>
            <p:cNvSpPr/>
            <p:nvPr/>
          </p:nvSpPr>
          <p:spPr bwMode="auto">
            <a:xfrm>
              <a:off x="3965899" y="3161339"/>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63" name="Rectangle 62"/>
            <p:cNvSpPr/>
            <p:nvPr/>
          </p:nvSpPr>
          <p:spPr>
            <a:xfrm>
              <a:off x="3440721" y="5124966"/>
              <a:ext cx="2822760" cy="1436172"/>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hashtag officia fugiat.</a:t>
              </a:r>
            </a:p>
          </p:txBody>
        </p:sp>
        <p:sp>
          <p:nvSpPr>
            <p:cNvPr id="64" name="TextBox 63"/>
            <p:cNvSpPr txBox="1">
              <a:spLocks/>
            </p:cNvSpPr>
            <p:nvPr/>
          </p:nvSpPr>
          <p:spPr>
            <a:xfrm>
              <a:off x="3585604" y="2600785"/>
              <a:ext cx="2532994"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TEAM</a:t>
              </a:r>
            </a:p>
          </p:txBody>
        </p:sp>
        <p:sp>
          <p:nvSpPr>
            <p:cNvPr id="65" name="TextBox 64"/>
            <p:cNvSpPr txBox="1">
              <a:spLocks/>
            </p:cNvSpPr>
            <p:nvPr/>
          </p:nvSpPr>
          <p:spPr>
            <a:xfrm>
              <a:off x="3585604" y="3785931"/>
              <a:ext cx="2532994" cy="523220"/>
            </a:xfrm>
            <a:prstGeom prst="rect">
              <a:avLst/>
            </a:prstGeom>
            <a:noFill/>
            <a:effectLst/>
          </p:spPr>
          <p:txBody>
            <a:bodyPr wrap="square" rtlCol="0">
              <a:spAutoFit/>
            </a:bodyPr>
            <a:lstStyle/>
            <a:p>
              <a:pPr algn="ctr"/>
              <a:r>
                <a:rPr lang="zh-CN" altLang="en-US"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a:t>
              </a:r>
              <a:r>
                <a:rPr lang="en-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29/</a:t>
              </a:r>
              <a:r>
                <a:rPr lang="en-CA" sz="2800" dirty="0" err="1">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mo</a:t>
              </a:r>
              <a:endParaRPr lang="en-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grpSp>
        <p:nvGrpSpPr>
          <p:cNvPr id="66" name="Group 65"/>
          <p:cNvGrpSpPr/>
          <p:nvPr/>
        </p:nvGrpSpPr>
        <p:grpSpPr>
          <a:xfrm>
            <a:off x="8438310" y="1878482"/>
            <a:ext cx="2822760" cy="3960353"/>
            <a:chOff x="3440721" y="2600785"/>
            <a:chExt cx="2822760" cy="3960353"/>
          </a:xfrm>
        </p:grpSpPr>
        <p:sp>
          <p:nvSpPr>
            <p:cNvPr id="67" name="Oval 66"/>
            <p:cNvSpPr/>
            <p:nvPr/>
          </p:nvSpPr>
          <p:spPr bwMode="auto">
            <a:xfrm>
              <a:off x="3965899" y="3161339"/>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68" name="Rectangle 67"/>
            <p:cNvSpPr/>
            <p:nvPr/>
          </p:nvSpPr>
          <p:spPr>
            <a:xfrm>
              <a:off x="3440721" y="5124966"/>
              <a:ext cx="2822760" cy="1436172"/>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hashtag officia fugiat.</a:t>
              </a:r>
            </a:p>
          </p:txBody>
        </p:sp>
        <p:sp>
          <p:nvSpPr>
            <p:cNvPr id="69" name="TextBox 68"/>
            <p:cNvSpPr txBox="1">
              <a:spLocks/>
            </p:cNvSpPr>
            <p:nvPr/>
          </p:nvSpPr>
          <p:spPr>
            <a:xfrm>
              <a:off x="3585604" y="2600785"/>
              <a:ext cx="2532994"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BUSINESS</a:t>
              </a:r>
            </a:p>
          </p:txBody>
        </p:sp>
        <p:sp>
          <p:nvSpPr>
            <p:cNvPr id="70" name="TextBox 69"/>
            <p:cNvSpPr txBox="1">
              <a:spLocks/>
            </p:cNvSpPr>
            <p:nvPr/>
          </p:nvSpPr>
          <p:spPr>
            <a:xfrm>
              <a:off x="3585604" y="3785931"/>
              <a:ext cx="2532994" cy="523220"/>
            </a:xfrm>
            <a:prstGeom prst="rect">
              <a:avLst/>
            </a:prstGeom>
            <a:noFill/>
            <a:effectLst/>
          </p:spPr>
          <p:txBody>
            <a:bodyPr wrap="square" rtlCol="0">
              <a:spAutoFit/>
            </a:bodyPr>
            <a:lstStyle/>
            <a:p>
              <a:pPr algn="ctr"/>
              <a:r>
                <a:rPr lang="zh-CN" altLang="en-US"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a:t>
              </a:r>
              <a:r>
                <a:rPr lang="en-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49/</a:t>
              </a:r>
              <a:r>
                <a:rPr lang="en-CA" sz="2800" dirty="0" err="1">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mo</a:t>
              </a:r>
              <a:endParaRPr lang="en-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grpSp>
        <p:nvGrpSpPr>
          <p:cNvPr id="8" name="Group 7"/>
          <p:cNvGrpSpPr/>
          <p:nvPr/>
        </p:nvGrpSpPr>
        <p:grpSpPr>
          <a:xfrm>
            <a:off x="930930" y="1878482"/>
            <a:ext cx="2822760" cy="4594783"/>
            <a:chOff x="930930" y="1878482"/>
            <a:chExt cx="2822760" cy="4594783"/>
          </a:xfrm>
        </p:grpSpPr>
        <p:sp>
          <p:nvSpPr>
            <p:cNvPr id="3" name="Oval 2"/>
            <p:cNvSpPr/>
            <p:nvPr/>
          </p:nvSpPr>
          <p:spPr bwMode="auto">
            <a:xfrm>
              <a:off x="1456108" y="2439036"/>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9" name="Rectangle 38"/>
            <p:cNvSpPr/>
            <p:nvPr/>
          </p:nvSpPr>
          <p:spPr>
            <a:xfrm>
              <a:off x="930930" y="4402663"/>
              <a:ext cx="2822760" cy="1436172"/>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 esse copper mug cronut venmo pug hashtag officia fugiat.</a:t>
              </a:r>
            </a:p>
          </p:txBody>
        </p:sp>
        <p:sp>
          <p:nvSpPr>
            <p:cNvPr id="42" name="TextBox 41"/>
            <p:cNvSpPr txBox="1">
              <a:spLocks/>
            </p:cNvSpPr>
            <p:nvPr/>
          </p:nvSpPr>
          <p:spPr>
            <a:xfrm>
              <a:off x="1075813" y="1878482"/>
              <a:ext cx="2532994"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PERSONAL</a:t>
              </a:r>
            </a:p>
          </p:txBody>
        </p:sp>
        <p:sp>
          <p:nvSpPr>
            <p:cNvPr id="60" name="TextBox 59"/>
            <p:cNvSpPr txBox="1">
              <a:spLocks/>
            </p:cNvSpPr>
            <p:nvPr/>
          </p:nvSpPr>
          <p:spPr>
            <a:xfrm>
              <a:off x="1075813" y="3063628"/>
              <a:ext cx="2532994" cy="523220"/>
            </a:xfrm>
            <a:prstGeom prst="rect">
              <a:avLst/>
            </a:prstGeom>
            <a:noFill/>
            <a:effectLst/>
          </p:spPr>
          <p:txBody>
            <a:bodyPr wrap="square" rtlCol="0">
              <a:spAutoFit/>
            </a:bodyPr>
            <a:lstStyle/>
            <a:p>
              <a:pPr algn="ctr"/>
              <a:r>
                <a:rPr lang="zh-CN" altLang="en-US"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a:t>
              </a:r>
              <a:r>
                <a:rPr lang="en-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9/</a:t>
              </a:r>
              <a:r>
                <a:rPr lang="en-CA" sz="2800" dirty="0" err="1">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mo</a:t>
              </a:r>
              <a:endParaRPr lang="en-CA" sz="2800" dirty="0">
                <a:solidFill>
                  <a:schemeClr val="accent3"/>
                </a:solidFill>
                <a:latin typeface="Metropolis Extra Bold" panose="00000900000000000000" pitchFamily="50" charset="0"/>
                <a:ea typeface="Open Sans" panose="020B0606030504020204" pitchFamily="34" charset="0"/>
                <a:cs typeface="Open Sans" panose="020B0606030504020204" pitchFamily="34" charset="0"/>
              </a:endParaRPr>
            </a:p>
          </p:txBody>
        </p:sp>
        <p:grpSp>
          <p:nvGrpSpPr>
            <p:cNvPr id="71" name="Group 70"/>
            <p:cNvGrpSpPr/>
            <p:nvPr/>
          </p:nvGrpSpPr>
          <p:grpSpPr>
            <a:xfrm>
              <a:off x="974498" y="6030057"/>
              <a:ext cx="2735623" cy="443208"/>
              <a:chOff x="7626965" y="5953969"/>
              <a:chExt cx="2735623" cy="443208"/>
            </a:xfrm>
          </p:grpSpPr>
          <p:sp>
            <p:nvSpPr>
              <p:cNvPr id="72" name="Rectangle: Rounded Corners 71"/>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73" name="TextBox 72"/>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grpSp>
      <p:grpSp>
        <p:nvGrpSpPr>
          <p:cNvPr id="74" name="Group 73"/>
          <p:cNvGrpSpPr/>
          <p:nvPr/>
        </p:nvGrpSpPr>
        <p:grpSpPr>
          <a:xfrm>
            <a:off x="4728188" y="6030057"/>
            <a:ext cx="2735623" cy="443208"/>
            <a:chOff x="7626965" y="5953969"/>
            <a:chExt cx="2735623" cy="443208"/>
          </a:xfrm>
        </p:grpSpPr>
        <p:sp>
          <p:nvSpPr>
            <p:cNvPr id="75" name="Rectangle: Rounded Corners 74"/>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76" name="TextBox 75"/>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NUY NOW</a:t>
              </a:r>
            </a:p>
          </p:txBody>
        </p:sp>
      </p:grpSp>
      <p:grpSp>
        <p:nvGrpSpPr>
          <p:cNvPr id="77" name="Group 76"/>
          <p:cNvGrpSpPr/>
          <p:nvPr/>
        </p:nvGrpSpPr>
        <p:grpSpPr>
          <a:xfrm>
            <a:off x="8481878" y="6030057"/>
            <a:ext cx="2735623" cy="443208"/>
            <a:chOff x="7626965" y="5953969"/>
            <a:chExt cx="2735623" cy="443208"/>
          </a:xfrm>
        </p:grpSpPr>
        <p:sp>
          <p:nvSpPr>
            <p:cNvPr id="78" name="Rectangle: Rounded Corners 77"/>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79" name="TextBox 78"/>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sp>
        <p:nvSpPr>
          <p:cNvPr id="80" name="TextBox 79"/>
          <p:cNvSpPr txBox="1">
            <a:spLocks/>
          </p:cNvSpPr>
          <p:nvPr/>
        </p:nvSpPr>
        <p:spPr>
          <a:xfrm>
            <a:off x="2637933" y="665335"/>
            <a:ext cx="6916134" cy="646331"/>
          </a:xfrm>
          <a:prstGeom prst="rect">
            <a:avLst/>
          </a:prstGeom>
          <a:noFill/>
          <a:effectLst/>
        </p:spPr>
        <p:txBody>
          <a:bodyPr wrap="square" rtlCol="0">
            <a:spAutoFit/>
          </a:bodyPr>
          <a:lstStyle/>
          <a:p>
            <a:pPr algn="ctr"/>
            <a:r>
              <a:rPr lang="zh-CN" altLang="en-US"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服务价格表</a:t>
            </a:r>
            <a:endParaRPr lang="en-CA" sz="36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81" name="TextBox 80"/>
          <p:cNvSpPr txBox="1">
            <a:spLocks/>
          </p:cNvSpPr>
          <p:nvPr/>
        </p:nvSpPr>
        <p:spPr>
          <a:xfrm>
            <a:off x="4123532" y="1206192"/>
            <a:ext cx="3944937"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05028102"/>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07062" y="1968889"/>
            <a:ext cx="2414173" cy="4594783"/>
            <a:chOff x="4888914" y="1878482"/>
            <a:chExt cx="2414173" cy="4594783"/>
          </a:xfrm>
        </p:grpSpPr>
        <p:sp>
          <p:nvSpPr>
            <p:cNvPr id="3" name="Oval 2"/>
            <p:cNvSpPr/>
            <p:nvPr/>
          </p:nvSpPr>
          <p:spPr bwMode="auto">
            <a:xfrm>
              <a:off x="5209798" y="2439036"/>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9" name="Rectangle 38"/>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42" name="TextBox 41"/>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PERSONAL</a:t>
              </a:r>
            </a:p>
          </p:txBody>
        </p:sp>
        <p:sp>
          <p:nvSpPr>
            <p:cNvPr id="60" name="TextBox 59"/>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$9/mo</a:t>
              </a:r>
            </a:p>
          </p:txBody>
        </p:sp>
        <p:grpSp>
          <p:nvGrpSpPr>
            <p:cNvPr id="71" name="Group 70"/>
            <p:cNvGrpSpPr/>
            <p:nvPr/>
          </p:nvGrpSpPr>
          <p:grpSpPr>
            <a:xfrm>
              <a:off x="4888914" y="6030057"/>
              <a:ext cx="2414173" cy="443208"/>
              <a:chOff x="7626965" y="5953969"/>
              <a:chExt cx="2735623" cy="443208"/>
            </a:xfrm>
          </p:grpSpPr>
          <p:sp>
            <p:nvSpPr>
              <p:cNvPr id="72" name="Rectangle: Rounded Corners 71"/>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73" name="TextBox 72"/>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grpSp>
      <p:sp>
        <p:nvSpPr>
          <p:cNvPr id="80" name="TextBox 79"/>
          <p:cNvSpPr txBox="1">
            <a:spLocks/>
          </p:cNvSpPr>
          <p:nvPr/>
        </p:nvSpPr>
        <p:spPr>
          <a:xfrm>
            <a:off x="2637933" y="633876"/>
            <a:ext cx="6916134" cy="707886"/>
          </a:xfrm>
          <a:prstGeom prst="rect">
            <a:avLst/>
          </a:prstGeom>
          <a:noFill/>
          <a:effectLst/>
        </p:spPr>
        <p:txBody>
          <a:bodyPr wrap="square" rtlCol="0">
            <a:spAutoFit/>
          </a:bodyPr>
          <a:lstStyle/>
          <a:p>
            <a:pPr algn="ct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服务价格表</a:t>
            </a:r>
            <a:endParaRPr lang="en-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81" name="TextBox 80"/>
          <p:cNvSpPr txBox="1">
            <a:spLocks/>
          </p:cNvSpPr>
          <p:nvPr/>
        </p:nvSpPr>
        <p:spPr>
          <a:xfrm>
            <a:off x="4123532" y="1206192"/>
            <a:ext cx="3944937"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49" name="Group 48"/>
          <p:cNvGrpSpPr/>
          <p:nvPr/>
        </p:nvGrpSpPr>
        <p:grpSpPr>
          <a:xfrm>
            <a:off x="6349532" y="1968889"/>
            <a:ext cx="2414173" cy="4594783"/>
            <a:chOff x="4888914" y="1878482"/>
            <a:chExt cx="2414173" cy="4594783"/>
          </a:xfrm>
        </p:grpSpPr>
        <p:sp>
          <p:nvSpPr>
            <p:cNvPr id="50" name="Oval 49"/>
            <p:cNvSpPr/>
            <p:nvPr/>
          </p:nvSpPr>
          <p:spPr bwMode="auto">
            <a:xfrm>
              <a:off x="5209798" y="2439036"/>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51" name="Rectangle 50"/>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52" name="TextBox 51"/>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TEAM</a:t>
              </a:r>
            </a:p>
          </p:txBody>
        </p:sp>
        <p:sp>
          <p:nvSpPr>
            <p:cNvPr id="53" name="TextBox 52"/>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$29/mo</a:t>
              </a:r>
            </a:p>
          </p:txBody>
        </p:sp>
        <p:grpSp>
          <p:nvGrpSpPr>
            <p:cNvPr id="54" name="Group 53"/>
            <p:cNvGrpSpPr/>
            <p:nvPr/>
          </p:nvGrpSpPr>
          <p:grpSpPr>
            <a:xfrm>
              <a:off x="4888914" y="6030057"/>
              <a:ext cx="2414173" cy="443208"/>
              <a:chOff x="7626965" y="5953969"/>
              <a:chExt cx="2735623" cy="443208"/>
            </a:xfrm>
          </p:grpSpPr>
          <p:sp>
            <p:nvSpPr>
              <p:cNvPr id="55" name="Rectangle: Rounded Corners 54"/>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56" name="TextBox 55"/>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grpSp>
      <p:grpSp>
        <p:nvGrpSpPr>
          <p:cNvPr id="57" name="Group 56"/>
          <p:cNvGrpSpPr/>
          <p:nvPr/>
        </p:nvGrpSpPr>
        <p:grpSpPr>
          <a:xfrm>
            <a:off x="9270767" y="1968889"/>
            <a:ext cx="2414173" cy="4594783"/>
            <a:chOff x="4888914" y="1878482"/>
            <a:chExt cx="2414173" cy="4594783"/>
          </a:xfrm>
        </p:grpSpPr>
        <p:sp>
          <p:nvSpPr>
            <p:cNvPr id="58" name="Oval 57"/>
            <p:cNvSpPr/>
            <p:nvPr/>
          </p:nvSpPr>
          <p:spPr bwMode="auto">
            <a:xfrm>
              <a:off x="5209798" y="2439036"/>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59" name="Rectangle 58"/>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82" name="TextBox 81"/>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BUSINESS</a:t>
              </a:r>
            </a:p>
          </p:txBody>
        </p:sp>
        <p:sp>
          <p:nvSpPr>
            <p:cNvPr id="83" name="TextBox 82"/>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$49/mo</a:t>
              </a:r>
            </a:p>
          </p:txBody>
        </p:sp>
        <p:grpSp>
          <p:nvGrpSpPr>
            <p:cNvPr id="84" name="Group 83"/>
            <p:cNvGrpSpPr/>
            <p:nvPr/>
          </p:nvGrpSpPr>
          <p:grpSpPr>
            <a:xfrm>
              <a:off x="4888914" y="6030057"/>
              <a:ext cx="2414173" cy="443208"/>
              <a:chOff x="7626965" y="5953969"/>
              <a:chExt cx="2735623" cy="443208"/>
            </a:xfrm>
          </p:grpSpPr>
          <p:sp>
            <p:nvSpPr>
              <p:cNvPr id="85" name="Rectangle: Rounded Corners 84"/>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86" name="TextBox 85"/>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grpSp>
      <p:grpSp>
        <p:nvGrpSpPr>
          <p:cNvPr id="87" name="Group 86"/>
          <p:cNvGrpSpPr/>
          <p:nvPr/>
        </p:nvGrpSpPr>
        <p:grpSpPr>
          <a:xfrm>
            <a:off x="3428297" y="1966355"/>
            <a:ext cx="2414173" cy="4594783"/>
            <a:chOff x="4888914" y="1878482"/>
            <a:chExt cx="2414173" cy="4594783"/>
          </a:xfrm>
        </p:grpSpPr>
        <p:sp>
          <p:nvSpPr>
            <p:cNvPr id="88" name="Oval 87"/>
            <p:cNvSpPr/>
            <p:nvPr/>
          </p:nvSpPr>
          <p:spPr bwMode="auto">
            <a:xfrm>
              <a:off x="5209798" y="2439036"/>
              <a:ext cx="1772405" cy="1772405"/>
            </a:xfrm>
            <a:prstGeom prst="ellipse">
              <a:avLst/>
            </a:prstGeom>
            <a:no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89" name="Rectangle 88"/>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90" name="TextBox 89"/>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latin typeface="Metropolis Extra Bold" panose="00000900000000000000" pitchFamily="50" charset="0"/>
                  <a:ea typeface="Open Sans" panose="020B0606030504020204" pitchFamily="34" charset="0"/>
                  <a:cs typeface="Open Sans" panose="020B0606030504020204" pitchFamily="34" charset="0"/>
                </a:rPr>
                <a:t>ADVANCED</a:t>
              </a:r>
            </a:p>
          </p:txBody>
        </p:sp>
        <p:sp>
          <p:nvSpPr>
            <p:cNvPr id="91" name="TextBox 90"/>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$19/mo</a:t>
              </a:r>
            </a:p>
          </p:txBody>
        </p:sp>
        <p:grpSp>
          <p:nvGrpSpPr>
            <p:cNvPr id="92" name="Group 91"/>
            <p:cNvGrpSpPr/>
            <p:nvPr/>
          </p:nvGrpSpPr>
          <p:grpSpPr>
            <a:xfrm>
              <a:off x="4888914" y="6030057"/>
              <a:ext cx="2414173" cy="443208"/>
              <a:chOff x="7626965" y="5953969"/>
              <a:chExt cx="2735623" cy="443208"/>
            </a:xfrm>
          </p:grpSpPr>
          <p:sp>
            <p:nvSpPr>
              <p:cNvPr id="93" name="Rectangle: Rounded Corners 92"/>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94" name="TextBox 93"/>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grpSp>
    </p:spTree>
    <p:extLst>
      <p:ext uri="{BB962C8B-B14F-4D97-AF65-F5344CB8AC3E}">
        <p14:creationId xmlns:p14="http://schemas.microsoft.com/office/powerpoint/2010/main" val="2600933105"/>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07062" y="1968889"/>
            <a:ext cx="2414173" cy="4594783"/>
            <a:chOff x="4888914" y="1878482"/>
            <a:chExt cx="2414173" cy="4594783"/>
          </a:xfrm>
        </p:grpSpPr>
        <p:sp>
          <p:nvSpPr>
            <p:cNvPr id="3" name="Oval 2"/>
            <p:cNvSpPr/>
            <p:nvPr/>
          </p:nvSpPr>
          <p:spPr bwMode="auto">
            <a:xfrm>
              <a:off x="5209798" y="2439036"/>
              <a:ext cx="1772405" cy="1772405"/>
            </a:xfrm>
            <a:prstGeom prst="ellipse">
              <a:avLst/>
            </a:prstGeom>
            <a:no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39" name="Rectangle 38"/>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42" name="TextBox 41"/>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PERSONAL</a:t>
              </a:r>
            </a:p>
          </p:txBody>
        </p:sp>
        <p:sp>
          <p:nvSpPr>
            <p:cNvPr id="60" name="TextBox 59"/>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$9/mo</a:t>
              </a:r>
            </a:p>
          </p:txBody>
        </p:sp>
        <p:grpSp>
          <p:nvGrpSpPr>
            <p:cNvPr id="71" name="Group 70"/>
            <p:cNvGrpSpPr/>
            <p:nvPr/>
          </p:nvGrpSpPr>
          <p:grpSpPr>
            <a:xfrm>
              <a:off x="4888914" y="6030057"/>
              <a:ext cx="2414173" cy="443208"/>
              <a:chOff x="7626965" y="5953969"/>
              <a:chExt cx="2735623" cy="443208"/>
            </a:xfrm>
          </p:grpSpPr>
          <p:sp>
            <p:nvSpPr>
              <p:cNvPr id="72" name="Rectangle: Rounded Corners 71"/>
              <p:cNvSpPr/>
              <p:nvPr/>
            </p:nvSpPr>
            <p:spPr bwMode="auto">
              <a:xfrm>
                <a:off x="7626965" y="5953969"/>
                <a:ext cx="2735623" cy="443208"/>
              </a:xfrm>
              <a:prstGeom prst="roundRect">
                <a:avLst>
                  <a:gd name="adj" fmla="val 10936"/>
                </a:avLst>
              </a:prstGeom>
              <a:solidFill>
                <a:schemeClr val="bg1">
                  <a:lumMod val="85000"/>
                </a:schemeClr>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73" name="TextBox 72"/>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latin typeface="Metropolis" panose="00000500000000000000" pitchFamily="50" charset="0"/>
                    <a:ea typeface="Open Sans" panose="020B0606030504020204" pitchFamily="34" charset="0"/>
                    <a:cs typeface="Open Sans" panose="020B0606030504020204" pitchFamily="34" charset="0"/>
                  </a:rPr>
                  <a:t>BUY NOW</a:t>
                </a:r>
              </a:p>
            </p:txBody>
          </p:sp>
        </p:grpSp>
      </p:grpSp>
      <p:sp>
        <p:nvSpPr>
          <p:cNvPr id="80" name="TextBox 79"/>
          <p:cNvSpPr txBox="1">
            <a:spLocks/>
          </p:cNvSpPr>
          <p:nvPr/>
        </p:nvSpPr>
        <p:spPr>
          <a:xfrm>
            <a:off x="2637933" y="636410"/>
            <a:ext cx="6916134" cy="707886"/>
          </a:xfrm>
          <a:prstGeom prst="rect">
            <a:avLst/>
          </a:prstGeom>
          <a:noFill/>
          <a:effectLst/>
        </p:spPr>
        <p:txBody>
          <a:bodyPr wrap="square" rtlCol="0">
            <a:spAutoFit/>
          </a:bodyPr>
          <a:lstStyle/>
          <a:p>
            <a:pPr algn="ctr"/>
            <a:r>
              <a:rPr lang="zh-CN" altLang="en-US"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rPr>
              <a:t>服务价格表</a:t>
            </a:r>
            <a:endParaRPr lang="en-CA" altLang="zh-CN" sz="4000" dirty="0">
              <a:solidFill>
                <a:schemeClr val="accent3"/>
              </a:solidFill>
              <a:latin typeface="造字工房悦黑（非商用）常规体" pitchFamily="50" charset="-122"/>
              <a:ea typeface="造字工房悦黑（非商用）常规体" pitchFamily="50" charset="-122"/>
              <a:cs typeface="Open Sans" panose="020B0606030504020204" pitchFamily="34" charset="0"/>
            </a:endParaRPr>
          </a:p>
        </p:txBody>
      </p:sp>
      <p:sp>
        <p:nvSpPr>
          <p:cNvPr id="81" name="TextBox 80"/>
          <p:cNvSpPr txBox="1">
            <a:spLocks/>
          </p:cNvSpPr>
          <p:nvPr/>
        </p:nvSpPr>
        <p:spPr>
          <a:xfrm>
            <a:off x="4123532" y="1206192"/>
            <a:ext cx="3944937" cy="369332"/>
          </a:xfrm>
          <a:prstGeom prst="rect">
            <a:avLst/>
          </a:prstGeom>
          <a:noFill/>
          <a:effectLst/>
        </p:spPr>
        <p:txBody>
          <a:bodyPr wrap="square" rtlCol="0">
            <a:spAutoFit/>
          </a:bodyPr>
          <a:lstStyle/>
          <a:p>
            <a:pPr lvl="0" algn="ctr"/>
            <a:r>
              <a:rPr lang="it-IT" spc="400">
                <a:latin typeface="Metropolis Thin" panose="00000500000000000000" pitchFamily="50" charset="0"/>
                <a:ea typeface="Open Sans" panose="020B0606030504020204" pitchFamily="34" charset="0"/>
                <a:cs typeface="Open Sans" panose="020B0606030504020204" pitchFamily="34" charset="0"/>
              </a:rPr>
              <a:t>Lyft blog vegan ramps</a:t>
            </a:r>
            <a:endParaRPr lang="fr-CA" spc="400">
              <a:latin typeface="Metropolis Thin" panose="00000500000000000000" pitchFamily="50" charset="0"/>
              <a:ea typeface="Open Sans" panose="020B0606030504020204" pitchFamily="34" charset="0"/>
              <a:cs typeface="Open Sans" panose="020B0606030504020204" pitchFamily="34" charset="0"/>
            </a:endParaRPr>
          </a:p>
        </p:txBody>
      </p:sp>
      <p:grpSp>
        <p:nvGrpSpPr>
          <p:cNvPr id="40" name="Group 39"/>
          <p:cNvGrpSpPr/>
          <p:nvPr/>
        </p:nvGrpSpPr>
        <p:grpSpPr>
          <a:xfrm>
            <a:off x="3428297" y="1968889"/>
            <a:ext cx="2414173" cy="4594783"/>
            <a:chOff x="4888914" y="1878482"/>
            <a:chExt cx="2414173" cy="4594783"/>
          </a:xfrm>
        </p:grpSpPr>
        <p:sp>
          <p:nvSpPr>
            <p:cNvPr id="41" name="Oval 40"/>
            <p:cNvSpPr/>
            <p:nvPr/>
          </p:nvSpPr>
          <p:spPr bwMode="auto">
            <a:xfrm>
              <a:off x="5209798" y="2439036"/>
              <a:ext cx="1772405" cy="1772405"/>
            </a:xfrm>
            <a:prstGeom prst="ellipse">
              <a:avLst/>
            </a:prstGeom>
            <a:no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43" name="Rectangle 42"/>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44" name="TextBox 43"/>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ADVANCED</a:t>
              </a:r>
            </a:p>
          </p:txBody>
        </p:sp>
        <p:sp>
          <p:nvSpPr>
            <p:cNvPr id="45" name="TextBox 44"/>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$19/mo</a:t>
              </a:r>
            </a:p>
          </p:txBody>
        </p:sp>
        <p:grpSp>
          <p:nvGrpSpPr>
            <p:cNvPr id="46" name="Group 45"/>
            <p:cNvGrpSpPr/>
            <p:nvPr/>
          </p:nvGrpSpPr>
          <p:grpSpPr>
            <a:xfrm>
              <a:off x="4888914" y="6030057"/>
              <a:ext cx="2414173" cy="443208"/>
              <a:chOff x="7626965" y="5953969"/>
              <a:chExt cx="2735623" cy="443208"/>
            </a:xfrm>
          </p:grpSpPr>
          <p:sp>
            <p:nvSpPr>
              <p:cNvPr id="47" name="Rectangle: Rounded Corners 46"/>
              <p:cNvSpPr/>
              <p:nvPr/>
            </p:nvSpPr>
            <p:spPr bwMode="auto">
              <a:xfrm>
                <a:off x="7626965" y="5953969"/>
                <a:ext cx="2735623" cy="443208"/>
              </a:xfrm>
              <a:prstGeom prst="roundRect">
                <a:avLst>
                  <a:gd name="adj" fmla="val 10936"/>
                </a:avLst>
              </a:prstGeom>
              <a:solidFill>
                <a:schemeClr val="bg1">
                  <a:lumMod val="85000"/>
                </a:schemeClr>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48" name="TextBox 47"/>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latin typeface="Metropolis" panose="00000500000000000000" pitchFamily="50" charset="0"/>
                    <a:ea typeface="Open Sans" panose="020B0606030504020204" pitchFamily="34" charset="0"/>
                    <a:cs typeface="Open Sans" panose="020B0606030504020204" pitchFamily="34" charset="0"/>
                  </a:rPr>
                  <a:t>BUY NOW</a:t>
                </a:r>
              </a:p>
            </p:txBody>
          </p:sp>
        </p:grpSp>
      </p:grpSp>
      <p:grpSp>
        <p:nvGrpSpPr>
          <p:cNvPr id="49" name="Group 48"/>
          <p:cNvGrpSpPr/>
          <p:nvPr/>
        </p:nvGrpSpPr>
        <p:grpSpPr>
          <a:xfrm>
            <a:off x="6349532" y="1968889"/>
            <a:ext cx="2414173" cy="4594783"/>
            <a:chOff x="4888914" y="1878482"/>
            <a:chExt cx="2414173" cy="4594783"/>
          </a:xfrm>
        </p:grpSpPr>
        <p:sp>
          <p:nvSpPr>
            <p:cNvPr id="50" name="Oval 49"/>
            <p:cNvSpPr/>
            <p:nvPr/>
          </p:nvSpPr>
          <p:spPr bwMode="auto">
            <a:xfrm>
              <a:off x="5209798" y="2439036"/>
              <a:ext cx="1772405" cy="1772405"/>
            </a:xfrm>
            <a:prstGeom prst="ellipse">
              <a:avLst/>
            </a:prstGeom>
            <a:solidFill>
              <a:schemeClr val="accent3"/>
            </a:solidFill>
            <a:ln w="63500" cap="flat">
              <a:solidFill>
                <a:schemeClr val="accent3"/>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51" name="Rectangle 50"/>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solidFill>
                    <a:schemeClr val="accent3"/>
                  </a:solidFill>
                  <a:latin typeface="Raleway" panose="020B0503030101060003" pitchFamily="34" charset="0"/>
                </a:rPr>
                <a:t>Actually shoreditch </a:t>
              </a:r>
              <a:r>
                <a:rPr lang="fr-CA" sz="1100" spc="100">
                  <a:solidFill>
                    <a:schemeClr val="accent3"/>
                  </a:solidFill>
                  <a:latin typeface="Raleway" panose="020B0503030101060003" pitchFamily="34" charset="0"/>
                </a:rPr>
                <a:t>woke, kinfolk vice lomo blog bitters vinyl. Next level twee consequat deserunt.</a:t>
              </a:r>
            </a:p>
          </p:txBody>
        </p:sp>
        <p:sp>
          <p:nvSpPr>
            <p:cNvPr id="52" name="TextBox 51"/>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TEAM</a:t>
              </a:r>
            </a:p>
          </p:txBody>
        </p:sp>
        <p:sp>
          <p:nvSpPr>
            <p:cNvPr id="53" name="TextBox 52"/>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bg1"/>
                  </a:solidFill>
                  <a:latin typeface="Metropolis Extra Bold" panose="00000900000000000000" pitchFamily="50" charset="0"/>
                  <a:ea typeface="Open Sans" panose="020B0606030504020204" pitchFamily="34" charset="0"/>
                  <a:cs typeface="Open Sans" panose="020B0606030504020204" pitchFamily="34" charset="0"/>
                </a:rPr>
                <a:t>$29/mo</a:t>
              </a:r>
            </a:p>
          </p:txBody>
        </p:sp>
        <p:grpSp>
          <p:nvGrpSpPr>
            <p:cNvPr id="54" name="Group 53"/>
            <p:cNvGrpSpPr/>
            <p:nvPr/>
          </p:nvGrpSpPr>
          <p:grpSpPr>
            <a:xfrm>
              <a:off x="4888914" y="6030057"/>
              <a:ext cx="2414173" cy="443208"/>
              <a:chOff x="7626965" y="5953969"/>
              <a:chExt cx="2735623" cy="443208"/>
            </a:xfrm>
          </p:grpSpPr>
          <p:sp>
            <p:nvSpPr>
              <p:cNvPr id="55" name="Rectangle: Rounded Corners 54"/>
              <p:cNvSpPr/>
              <p:nvPr/>
            </p:nvSpPr>
            <p:spPr bwMode="auto">
              <a:xfrm>
                <a:off x="7626965" y="5953969"/>
                <a:ext cx="2735623" cy="443208"/>
              </a:xfrm>
              <a:prstGeom prst="roundRect">
                <a:avLst>
                  <a:gd name="adj" fmla="val 10936"/>
                </a:avLst>
              </a:prstGeom>
              <a:solidFill>
                <a:schemeClr val="accent3"/>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56" name="TextBox 55"/>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solidFill>
                      <a:schemeClr val="bg1"/>
                    </a:solidFill>
                    <a:latin typeface="Metropolis" panose="00000500000000000000" pitchFamily="50" charset="0"/>
                    <a:ea typeface="Open Sans" panose="020B0606030504020204" pitchFamily="34" charset="0"/>
                    <a:cs typeface="Open Sans" panose="020B0606030504020204" pitchFamily="34" charset="0"/>
                  </a:rPr>
                  <a:t>BUY NOW</a:t>
                </a:r>
              </a:p>
            </p:txBody>
          </p:sp>
        </p:grpSp>
      </p:grpSp>
      <p:grpSp>
        <p:nvGrpSpPr>
          <p:cNvPr id="57" name="Group 56"/>
          <p:cNvGrpSpPr/>
          <p:nvPr/>
        </p:nvGrpSpPr>
        <p:grpSpPr>
          <a:xfrm>
            <a:off x="9270767" y="1968889"/>
            <a:ext cx="2414173" cy="4594783"/>
            <a:chOff x="4888914" y="1878482"/>
            <a:chExt cx="2414173" cy="4594783"/>
          </a:xfrm>
        </p:grpSpPr>
        <p:sp>
          <p:nvSpPr>
            <p:cNvPr id="58" name="Oval 57"/>
            <p:cNvSpPr/>
            <p:nvPr/>
          </p:nvSpPr>
          <p:spPr bwMode="auto">
            <a:xfrm>
              <a:off x="5209798" y="2439036"/>
              <a:ext cx="1772405" cy="1772405"/>
            </a:xfrm>
            <a:prstGeom prst="ellipse">
              <a:avLst/>
            </a:prstGeom>
            <a:noFill/>
            <a:ln w="63500" cap="flat">
              <a:solidFill>
                <a:schemeClr val="bg1">
                  <a:lumMod val="8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59" name="Rectangle 58"/>
            <p:cNvSpPr/>
            <p:nvPr/>
          </p:nvSpPr>
          <p:spPr>
            <a:xfrm>
              <a:off x="4937773" y="4534867"/>
              <a:ext cx="2316455" cy="1127804"/>
            </a:xfrm>
            <a:prstGeom prst="rect">
              <a:avLst/>
            </a:prstGeom>
          </p:spPr>
          <p:txBody>
            <a:bodyPr wrap="square" numCol="1" spcCol="0">
              <a:noAutofit/>
            </a:bodyPr>
            <a:lstStyle/>
            <a:p>
              <a:pPr algn="ctr">
                <a:lnSpc>
                  <a:spcPct val="150000"/>
                </a:lnSpc>
              </a:pPr>
              <a:r>
                <a:rPr lang="fr-CA" sz="1100" b="1" spc="100">
                  <a:latin typeface="Raleway" panose="020B0503030101060003" pitchFamily="34" charset="0"/>
                </a:rPr>
                <a:t>Actually shoreditch </a:t>
              </a:r>
              <a:r>
                <a:rPr lang="fr-CA" sz="1100" spc="100">
                  <a:latin typeface="Raleway" panose="020B0503030101060003" pitchFamily="34" charset="0"/>
                </a:rPr>
                <a:t>woke, kinfolk vice lomo blog bitters vinyl. Next level twee consequat deserunt.</a:t>
              </a:r>
            </a:p>
          </p:txBody>
        </p:sp>
        <p:sp>
          <p:nvSpPr>
            <p:cNvPr id="82" name="TextBox 81"/>
            <p:cNvSpPr txBox="1">
              <a:spLocks/>
            </p:cNvSpPr>
            <p:nvPr/>
          </p:nvSpPr>
          <p:spPr>
            <a:xfrm>
              <a:off x="5101031" y="1878482"/>
              <a:ext cx="1989938" cy="400110"/>
            </a:xfrm>
            <a:prstGeom prst="rect">
              <a:avLst/>
            </a:prstGeom>
            <a:noFill/>
            <a:effectLst/>
          </p:spPr>
          <p:txBody>
            <a:bodyPr wrap="square" rtlCol="0">
              <a:spAutoFit/>
            </a:bodyPr>
            <a:lstStyle/>
            <a:p>
              <a:pPr algn="ctr"/>
              <a:r>
                <a:rPr lang="en-CA" sz="20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BUSINESS</a:t>
              </a:r>
            </a:p>
          </p:txBody>
        </p:sp>
        <p:sp>
          <p:nvSpPr>
            <p:cNvPr id="83" name="TextBox 82"/>
            <p:cNvSpPr txBox="1">
              <a:spLocks/>
            </p:cNvSpPr>
            <p:nvPr/>
          </p:nvSpPr>
          <p:spPr>
            <a:xfrm>
              <a:off x="5222217" y="3063628"/>
              <a:ext cx="1747567" cy="523220"/>
            </a:xfrm>
            <a:prstGeom prst="rect">
              <a:avLst/>
            </a:prstGeom>
            <a:noFill/>
            <a:effectLst/>
          </p:spPr>
          <p:txBody>
            <a:bodyPr wrap="square" rtlCol="0">
              <a:spAutoFit/>
            </a:bodyPr>
            <a:lstStyle/>
            <a:p>
              <a:pPr algn="ctr"/>
              <a:r>
                <a:rPr lang="en-CA" sz="2800">
                  <a:solidFill>
                    <a:schemeClr val="accent3"/>
                  </a:solidFill>
                  <a:latin typeface="Metropolis Extra Bold" panose="00000900000000000000" pitchFamily="50" charset="0"/>
                  <a:ea typeface="Open Sans" panose="020B0606030504020204" pitchFamily="34" charset="0"/>
                  <a:cs typeface="Open Sans" panose="020B0606030504020204" pitchFamily="34" charset="0"/>
                </a:rPr>
                <a:t>$49/mo</a:t>
              </a:r>
            </a:p>
          </p:txBody>
        </p:sp>
        <p:grpSp>
          <p:nvGrpSpPr>
            <p:cNvPr id="84" name="Group 83"/>
            <p:cNvGrpSpPr/>
            <p:nvPr/>
          </p:nvGrpSpPr>
          <p:grpSpPr>
            <a:xfrm>
              <a:off x="4888914" y="6030057"/>
              <a:ext cx="2414173" cy="443208"/>
              <a:chOff x="7626965" y="5953969"/>
              <a:chExt cx="2735623" cy="443208"/>
            </a:xfrm>
          </p:grpSpPr>
          <p:sp>
            <p:nvSpPr>
              <p:cNvPr id="85" name="Rectangle: Rounded Corners 84"/>
              <p:cNvSpPr/>
              <p:nvPr/>
            </p:nvSpPr>
            <p:spPr bwMode="auto">
              <a:xfrm>
                <a:off x="7626965" y="5953969"/>
                <a:ext cx="2735623" cy="443208"/>
              </a:xfrm>
              <a:prstGeom prst="roundRect">
                <a:avLst>
                  <a:gd name="adj" fmla="val 10936"/>
                </a:avLst>
              </a:prstGeom>
              <a:solidFill>
                <a:schemeClr val="bg1">
                  <a:lumMod val="85000"/>
                </a:schemeClr>
              </a:solidFill>
              <a:ln w="25400" cap="flat">
                <a:noFill/>
                <a:prstDash val="solid"/>
                <a:miter lim="800000"/>
                <a:headEnd/>
                <a:tailEnd/>
              </a:ln>
              <a:effectLst>
                <a:softEdge rad="0"/>
              </a:effectLst>
            </p:spPr>
            <p:txBody>
              <a:bodyPr vert="horz" wrap="square" lIns="91440" tIns="45720" rIns="91440" bIns="45720" numCol="1" rtlCol="0" anchor="t" anchorCtr="0" compatLnSpc="1">
                <a:prstTxWarp prst="textNoShape">
                  <a:avLst/>
                </a:prstTxWarp>
              </a:bodyPr>
              <a:lstStyle/>
              <a:p>
                <a:pPr algn="ctr"/>
                <a:endParaRPr lang="fr-CA"/>
              </a:p>
            </p:txBody>
          </p:sp>
          <p:sp>
            <p:nvSpPr>
              <p:cNvPr id="86" name="TextBox 85"/>
              <p:cNvSpPr txBox="1">
                <a:spLocks/>
              </p:cNvSpPr>
              <p:nvPr/>
            </p:nvSpPr>
            <p:spPr>
              <a:xfrm>
                <a:off x="7836550" y="6037074"/>
                <a:ext cx="2316455" cy="276999"/>
              </a:xfrm>
              <a:prstGeom prst="rect">
                <a:avLst/>
              </a:prstGeom>
              <a:noFill/>
              <a:effectLst/>
            </p:spPr>
            <p:txBody>
              <a:bodyPr wrap="square" rtlCol="0">
                <a:spAutoFit/>
              </a:bodyPr>
              <a:lstStyle/>
              <a:p>
                <a:pPr algn="ctr"/>
                <a:r>
                  <a:rPr lang="fr-CA" sz="1200" b="1">
                    <a:latin typeface="Metropolis" panose="00000500000000000000" pitchFamily="50" charset="0"/>
                    <a:ea typeface="Open Sans" panose="020B0606030504020204" pitchFamily="34" charset="0"/>
                    <a:cs typeface="Open Sans" panose="020B0606030504020204" pitchFamily="34" charset="0"/>
                  </a:rPr>
                  <a:t>BUY NOW</a:t>
                </a:r>
              </a:p>
            </p:txBody>
          </p:sp>
        </p:grpSp>
      </p:grpSp>
    </p:spTree>
    <p:extLst>
      <p:ext uri="{BB962C8B-B14F-4D97-AF65-F5344CB8AC3E}">
        <p14:creationId xmlns:p14="http://schemas.microsoft.com/office/powerpoint/2010/main" val="4031773750"/>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147"/>
          <p:cNvPicPr>
            <a:picLocks noChangeAspect="1"/>
          </p:cNvPicPr>
          <p:nvPr/>
        </p:nvPicPr>
        <p:blipFill>
          <a:blip r:embed="rId3"/>
          <a:stretch>
            <a:fillRect/>
          </a:stretch>
        </p:blipFill>
        <p:spPr>
          <a:xfrm>
            <a:off x="1002382" y="2101051"/>
            <a:ext cx="368119" cy="393700"/>
          </a:xfrm>
          <a:prstGeom prst="rect">
            <a:avLst/>
          </a:prstGeom>
        </p:spPr>
      </p:pic>
      <p:pic>
        <p:nvPicPr>
          <p:cNvPr id="151" name="Picture 150"/>
          <p:cNvPicPr>
            <a:picLocks noChangeAspect="1"/>
          </p:cNvPicPr>
          <p:nvPr/>
        </p:nvPicPr>
        <p:blipFill>
          <a:blip r:embed="rId4"/>
          <a:stretch>
            <a:fillRect/>
          </a:stretch>
        </p:blipFill>
        <p:spPr>
          <a:xfrm>
            <a:off x="5540184" y="1344614"/>
            <a:ext cx="368119" cy="393700"/>
          </a:xfrm>
          <a:prstGeom prst="rect">
            <a:avLst/>
          </a:prstGeom>
        </p:spPr>
      </p:pic>
      <p:pic>
        <p:nvPicPr>
          <p:cNvPr id="152" name="Picture 151"/>
          <p:cNvPicPr>
            <a:picLocks noChangeAspect="1"/>
          </p:cNvPicPr>
          <p:nvPr/>
        </p:nvPicPr>
        <p:blipFill>
          <a:blip r:embed="rId5"/>
          <a:stretch>
            <a:fillRect/>
          </a:stretch>
        </p:blipFill>
        <p:spPr>
          <a:xfrm>
            <a:off x="4011130" y="1370014"/>
            <a:ext cx="393506" cy="342900"/>
          </a:xfrm>
          <a:prstGeom prst="rect">
            <a:avLst/>
          </a:prstGeom>
        </p:spPr>
      </p:pic>
      <p:pic>
        <p:nvPicPr>
          <p:cNvPr id="153" name="Picture 152"/>
          <p:cNvPicPr>
            <a:picLocks noChangeAspect="1"/>
          </p:cNvPicPr>
          <p:nvPr/>
        </p:nvPicPr>
        <p:blipFill>
          <a:blip r:embed="rId6"/>
          <a:stretch>
            <a:fillRect/>
          </a:stretch>
        </p:blipFill>
        <p:spPr>
          <a:xfrm>
            <a:off x="7045239" y="1344614"/>
            <a:ext cx="368119" cy="393700"/>
          </a:xfrm>
          <a:prstGeom prst="rect">
            <a:avLst/>
          </a:prstGeom>
        </p:spPr>
      </p:pic>
      <p:pic>
        <p:nvPicPr>
          <p:cNvPr id="154" name="Picture 153"/>
          <p:cNvPicPr>
            <a:picLocks noChangeAspect="1"/>
          </p:cNvPicPr>
          <p:nvPr/>
        </p:nvPicPr>
        <p:blipFill>
          <a:blip r:embed="rId7"/>
          <a:stretch>
            <a:fillRect/>
          </a:stretch>
        </p:blipFill>
        <p:spPr>
          <a:xfrm>
            <a:off x="4753773" y="1370014"/>
            <a:ext cx="418894" cy="342900"/>
          </a:xfrm>
          <a:prstGeom prst="rect">
            <a:avLst/>
          </a:prstGeom>
        </p:spPr>
      </p:pic>
      <p:pic>
        <p:nvPicPr>
          <p:cNvPr id="155" name="Picture 154"/>
          <p:cNvPicPr>
            <a:picLocks noChangeAspect="1"/>
          </p:cNvPicPr>
          <p:nvPr/>
        </p:nvPicPr>
        <p:blipFill>
          <a:blip r:embed="rId8"/>
          <a:stretch>
            <a:fillRect/>
          </a:stretch>
        </p:blipFill>
        <p:spPr>
          <a:xfrm>
            <a:off x="9374085" y="1344614"/>
            <a:ext cx="253875" cy="393700"/>
          </a:xfrm>
          <a:prstGeom prst="rect">
            <a:avLst/>
          </a:prstGeom>
        </p:spPr>
      </p:pic>
      <p:pic>
        <p:nvPicPr>
          <p:cNvPr id="156" name="Picture 155"/>
          <p:cNvPicPr>
            <a:picLocks noChangeAspect="1"/>
          </p:cNvPicPr>
          <p:nvPr/>
        </p:nvPicPr>
        <p:blipFill>
          <a:blip r:embed="rId9"/>
          <a:stretch>
            <a:fillRect/>
          </a:stretch>
        </p:blipFill>
        <p:spPr>
          <a:xfrm>
            <a:off x="10895123" y="1344614"/>
            <a:ext cx="241181" cy="393700"/>
          </a:xfrm>
          <a:prstGeom prst="rect">
            <a:avLst/>
          </a:prstGeom>
        </p:spPr>
      </p:pic>
      <p:pic>
        <p:nvPicPr>
          <p:cNvPr id="157" name="Picture 156"/>
          <p:cNvPicPr>
            <a:picLocks noChangeAspect="1"/>
          </p:cNvPicPr>
          <p:nvPr/>
        </p:nvPicPr>
        <p:blipFill>
          <a:blip r:embed="rId10"/>
          <a:stretch>
            <a:fillRect/>
          </a:stretch>
        </p:blipFill>
        <p:spPr>
          <a:xfrm>
            <a:off x="3302668" y="1344614"/>
            <a:ext cx="317344" cy="393700"/>
          </a:xfrm>
          <a:prstGeom prst="rect">
            <a:avLst/>
          </a:prstGeom>
        </p:spPr>
      </p:pic>
      <p:pic>
        <p:nvPicPr>
          <p:cNvPr id="158" name="Picture 157"/>
          <p:cNvPicPr>
            <a:picLocks noChangeAspect="1"/>
          </p:cNvPicPr>
          <p:nvPr/>
        </p:nvPicPr>
        <p:blipFill>
          <a:blip r:embed="rId11"/>
          <a:stretch>
            <a:fillRect/>
          </a:stretch>
        </p:blipFill>
        <p:spPr>
          <a:xfrm>
            <a:off x="1774319" y="2126451"/>
            <a:ext cx="342731" cy="342900"/>
          </a:xfrm>
          <a:prstGeom prst="rect">
            <a:avLst/>
          </a:prstGeom>
        </p:spPr>
      </p:pic>
      <p:pic>
        <p:nvPicPr>
          <p:cNvPr id="159" name="Picture 158"/>
          <p:cNvPicPr>
            <a:picLocks noChangeAspect="1"/>
          </p:cNvPicPr>
          <p:nvPr/>
        </p:nvPicPr>
        <p:blipFill>
          <a:blip r:embed="rId12"/>
          <a:stretch>
            <a:fillRect/>
          </a:stretch>
        </p:blipFill>
        <p:spPr>
          <a:xfrm>
            <a:off x="1787012" y="1338264"/>
            <a:ext cx="317344" cy="406400"/>
          </a:xfrm>
          <a:prstGeom prst="rect">
            <a:avLst/>
          </a:prstGeom>
        </p:spPr>
      </p:pic>
      <p:pic>
        <p:nvPicPr>
          <p:cNvPr id="160" name="Picture 159"/>
          <p:cNvPicPr>
            <a:picLocks noChangeAspect="1"/>
          </p:cNvPicPr>
          <p:nvPr/>
        </p:nvPicPr>
        <p:blipFill>
          <a:blip r:embed="rId13"/>
          <a:stretch>
            <a:fillRect/>
          </a:stretch>
        </p:blipFill>
        <p:spPr>
          <a:xfrm>
            <a:off x="989688" y="1344614"/>
            <a:ext cx="393506" cy="393700"/>
          </a:xfrm>
          <a:prstGeom prst="rect">
            <a:avLst/>
          </a:prstGeom>
        </p:spPr>
      </p:pic>
      <p:pic>
        <p:nvPicPr>
          <p:cNvPr id="161" name="Picture 160"/>
          <p:cNvPicPr>
            <a:picLocks noChangeAspect="1"/>
          </p:cNvPicPr>
          <p:nvPr/>
        </p:nvPicPr>
        <p:blipFill>
          <a:blip r:embed="rId14"/>
          <a:stretch>
            <a:fillRect/>
          </a:stretch>
        </p:blipFill>
        <p:spPr>
          <a:xfrm>
            <a:off x="3277281" y="2101051"/>
            <a:ext cx="368119" cy="393700"/>
          </a:xfrm>
          <a:prstGeom prst="rect">
            <a:avLst/>
          </a:prstGeom>
        </p:spPr>
      </p:pic>
      <p:pic>
        <p:nvPicPr>
          <p:cNvPr id="162" name="Picture 161"/>
          <p:cNvPicPr>
            <a:picLocks noChangeAspect="1"/>
          </p:cNvPicPr>
          <p:nvPr/>
        </p:nvPicPr>
        <p:blipFill>
          <a:blip r:embed="rId15"/>
          <a:stretch>
            <a:fillRect/>
          </a:stretch>
        </p:blipFill>
        <p:spPr>
          <a:xfrm>
            <a:off x="4766467" y="2101051"/>
            <a:ext cx="393506" cy="393700"/>
          </a:xfrm>
          <a:prstGeom prst="rect">
            <a:avLst/>
          </a:prstGeom>
        </p:spPr>
      </p:pic>
      <p:pic>
        <p:nvPicPr>
          <p:cNvPr id="163" name="Picture 162"/>
          <p:cNvPicPr>
            <a:picLocks noChangeAspect="1"/>
          </p:cNvPicPr>
          <p:nvPr/>
        </p:nvPicPr>
        <p:blipFill>
          <a:blip r:embed="rId16"/>
          <a:stretch>
            <a:fillRect/>
          </a:stretch>
        </p:blipFill>
        <p:spPr>
          <a:xfrm>
            <a:off x="5552878" y="2088351"/>
            <a:ext cx="342731" cy="419100"/>
          </a:xfrm>
          <a:prstGeom prst="rect">
            <a:avLst/>
          </a:prstGeom>
        </p:spPr>
      </p:pic>
      <p:pic>
        <p:nvPicPr>
          <p:cNvPr id="164" name="Picture 163"/>
          <p:cNvPicPr>
            <a:picLocks noChangeAspect="1"/>
          </p:cNvPicPr>
          <p:nvPr/>
        </p:nvPicPr>
        <p:blipFill>
          <a:blip r:embed="rId17"/>
          <a:stretch>
            <a:fillRect/>
          </a:stretch>
        </p:blipFill>
        <p:spPr>
          <a:xfrm>
            <a:off x="2555043" y="2088351"/>
            <a:ext cx="291956" cy="419100"/>
          </a:xfrm>
          <a:prstGeom prst="rect">
            <a:avLst/>
          </a:prstGeom>
        </p:spPr>
      </p:pic>
      <p:pic>
        <p:nvPicPr>
          <p:cNvPr id="165" name="Picture 164"/>
          <p:cNvPicPr>
            <a:picLocks noChangeAspect="1"/>
          </p:cNvPicPr>
          <p:nvPr/>
        </p:nvPicPr>
        <p:blipFill>
          <a:blip r:embed="rId18"/>
          <a:stretch>
            <a:fillRect/>
          </a:stretch>
        </p:blipFill>
        <p:spPr>
          <a:xfrm>
            <a:off x="8545757" y="1350964"/>
            <a:ext cx="393506" cy="381000"/>
          </a:xfrm>
          <a:prstGeom prst="rect">
            <a:avLst/>
          </a:prstGeom>
        </p:spPr>
      </p:pic>
      <p:pic>
        <p:nvPicPr>
          <p:cNvPr id="166" name="Picture 165"/>
          <p:cNvPicPr>
            <a:picLocks noChangeAspect="1"/>
          </p:cNvPicPr>
          <p:nvPr/>
        </p:nvPicPr>
        <p:blipFill>
          <a:blip r:embed="rId19"/>
          <a:stretch>
            <a:fillRect/>
          </a:stretch>
        </p:blipFill>
        <p:spPr>
          <a:xfrm>
            <a:off x="7792864" y="1389064"/>
            <a:ext cx="393506" cy="304800"/>
          </a:xfrm>
          <a:prstGeom prst="rect">
            <a:avLst/>
          </a:prstGeom>
        </p:spPr>
      </p:pic>
      <p:pic>
        <p:nvPicPr>
          <p:cNvPr id="167" name="Picture 166"/>
          <p:cNvPicPr>
            <a:picLocks noChangeAspect="1"/>
          </p:cNvPicPr>
          <p:nvPr/>
        </p:nvPicPr>
        <p:blipFill>
          <a:blip r:embed="rId20"/>
          <a:stretch>
            <a:fillRect/>
          </a:stretch>
        </p:blipFill>
        <p:spPr>
          <a:xfrm>
            <a:off x="6277208" y="1344614"/>
            <a:ext cx="393506" cy="393700"/>
          </a:xfrm>
          <a:prstGeom prst="rect">
            <a:avLst/>
          </a:prstGeom>
        </p:spPr>
      </p:pic>
      <p:pic>
        <p:nvPicPr>
          <p:cNvPr id="168" name="Picture 167"/>
          <p:cNvPicPr>
            <a:picLocks noChangeAspect="1"/>
          </p:cNvPicPr>
          <p:nvPr/>
        </p:nvPicPr>
        <p:blipFill>
          <a:blip r:embed="rId21"/>
          <a:stretch>
            <a:fillRect/>
          </a:stretch>
        </p:blipFill>
        <p:spPr>
          <a:xfrm>
            <a:off x="1748931" y="2893742"/>
            <a:ext cx="393506" cy="317500"/>
          </a:xfrm>
          <a:prstGeom prst="rect">
            <a:avLst/>
          </a:prstGeom>
        </p:spPr>
      </p:pic>
      <p:pic>
        <p:nvPicPr>
          <p:cNvPr id="169" name="Picture 168"/>
          <p:cNvPicPr>
            <a:picLocks noChangeAspect="1"/>
          </p:cNvPicPr>
          <p:nvPr/>
        </p:nvPicPr>
        <p:blipFill>
          <a:blip r:embed="rId22"/>
          <a:stretch>
            <a:fillRect/>
          </a:stretch>
        </p:blipFill>
        <p:spPr>
          <a:xfrm>
            <a:off x="1040463" y="2855642"/>
            <a:ext cx="291956" cy="393700"/>
          </a:xfrm>
          <a:prstGeom prst="rect">
            <a:avLst/>
          </a:prstGeom>
        </p:spPr>
      </p:pic>
      <p:pic>
        <p:nvPicPr>
          <p:cNvPr id="170" name="Picture 169"/>
          <p:cNvPicPr>
            <a:picLocks noChangeAspect="1"/>
          </p:cNvPicPr>
          <p:nvPr/>
        </p:nvPicPr>
        <p:blipFill>
          <a:blip r:embed="rId23"/>
          <a:stretch>
            <a:fillRect/>
          </a:stretch>
        </p:blipFill>
        <p:spPr>
          <a:xfrm>
            <a:off x="10857041" y="2101051"/>
            <a:ext cx="317344" cy="393700"/>
          </a:xfrm>
          <a:prstGeom prst="rect">
            <a:avLst/>
          </a:prstGeom>
        </p:spPr>
      </p:pic>
      <p:pic>
        <p:nvPicPr>
          <p:cNvPr id="171" name="Picture 170"/>
          <p:cNvPicPr>
            <a:picLocks noChangeAspect="1"/>
          </p:cNvPicPr>
          <p:nvPr/>
        </p:nvPicPr>
        <p:blipFill>
          <a:blip r:embed="rId24"/>
          <a:stretch>
            <a:fillRect/>
          </a:stretch>
        </p:blipFill>
        <p:spPr>
          <a:xfrm>
            <a:off x="10076317" y="2113751"/>
            <a:ext cx="368119" cy="368300"/>
          </a:xfrm>
          <a:prstGeom prst="rect">
            <a:avLst/>
          </a:prstGeom>
        </p:spPr>
      </p:pic>
      <p:pic>
        <p:nvPicPr>
          <p:cNvPr id="172" name="Picture 171"/>
          <p:cNvPicPr>
            <a:picLocks noChangeAspect="1"/>
          </p:cNvPicPr>
          <p:nvPr/>
        </p:nvPicPr>
        <p:blipFill>
          <a:blip r:embed="rId25"/>
          <a:stretch>
            <a:fillRect/>
          </a:stretch>
        </p:blipFill>
        <p:spPr>
          <a:xfrm>
            <a:off x="9355044" y="2101051"/>
            <a:ext cx="291956" cy="393700"/>
          </a:xfrm>
          <a:prstGeom prst="rect">
            <a:avLst/>
          </a:prstGeom>
        </p:spPr>
      </p:pic>
      <p:pic>
        <p:nvPicPr>
          <p:cNvPr id="173" name="Picture 172"/>
          <p:cNvPicPr>
            <a:picLocks noChangeAspect="1"/>
          </p:cNvPicPr>
          <p:nvPr/>
        </p:nvPicPr>
        <p:blipFill>
          <a:blip r:embed="rId26"/>
          <a:stretch>
            <a:fillRect/>
          </a:stretch>
        </p:blipFill>
        <p:spPr>
          <a:xfrm>
            <a:off x="10063623" y="1357314"/>
            <a:ext cx="393506" cy="368300"/>
          </a:xfrm>
          <a:prstGeom prst="rect">
            <a:avLst/>
          </a:prstGeom>
        </p:spPr>
      </p:pic>
      <p:pic>
        <p:nvPicPr>
          <p:cNvPr id="174" name="Picture 173"/>
          <p:cNvPicPr>
            <a:picLocks noChangeAspect="1"/>
          </p:cNvPicPr>
          <p:nvPr/>
        </p:nvPicPr>
        <p:blipFill>
          <a:blip r:embed="rId27"/>
          <a:stretch>
            <a:fillRect/>
          </a:stretch>
        </p:blipFill>
        <p:spPr>
          <a:xfrm>
            <a:off x="8545757" y="2101051"/>
            <a:ext cx="393506" cy="393700"/>
          </a:xfrm>
          <a:prstGeom prst="rect">
            <a:avLst/>
          </a:prstGeom>
        </p:spPr>
      </p:pic>
      <p:pic>
        <p:nvPicPr>
          <p:cNvPr id="175" name="Picture 174"/>
          <p:cNvPicPr>
            <a:picLocks noChangeAspect="1"/>
          </p:cNvPicPr>
          <p:nvPr/>
        </p:nvPicPr>
        <p:blipFill>
          <a:blip r:embed="rId28"/>
          <a:stretch>
            <a:fillRect/>
          </a:stretch>
        </p:blipFill>
        <p:spPr>
          <a:xfrm>
            <a:off x="7792864" y="2101051"/>
            <a:ext cx="393506" cy="393700"/>
          </a:xfrm>
          <a:prstGeom prst="rect">
            <a:avLst/>
          </a:prstGeom>
        </p:spPr>
      </p:pic>
      <p:pic>
        <p:nvPicPr>
          <p:cNvPr id="177" name="Picture 176"/>
          <p:cNvPicPr>
            <a:picLocks noChangeAspect="1"/>
          </p:cNvPicPr>
          <p:nvPr/>
        </p:nvPicPr>
        <p:blipFill>
          <a:blip r:embed="rId29"/>
          <a:stretch>
            <a:fillRect/>
          </a:stretch>
        </p:blipFill>
        <p:spPr>
          <a:xfrm>
            <a:off x="6277208" y="2101051"/>
            <a:ext cx="393506" cy="393700"/>
          </a:xfrm>
          <a:prstGeom prst="rect">
            <a:avLst/>
          </a:prstGeom>
        </p:spPr>
      </p:pic>
      <p:pic>
        <p:nvPicPr>
          <p:cNvPr id="180" name="Picture 179"/>
          <p:cNvPicPr>
            <a:picLocks noChangeAspect="1"/>
          </p:cNvPicPr>
          <p:nvPr/>
        </p:nvPicPr>
        <p:blipFill>
          <a:blip r:embed="rId30"/>
          <a:stretch>
            <a:fillRect/>
          </a:stretch>
        </p:blipFill>
        <p:spPr>
          <a:xfrm>
            <a:off x="6277208" y="2855642"/>
            <a:ext cx="393506" cy="393700"/>
          </a:xfrm>
          <a:prstGeom prst="rect">
            <a:avLst/>
          </a:prstGeom>
        </p:spPr>
      </p:pic>
      <p:pic>
        <p:nvPicPr>
          <p:cNvPr id="181" name="Picture 180"/>
          <p:cNvPicPr>
            <a:picLocks noChangeAspect="1"/>
          </p:cNvPicPr>
          <p:nvPr/>
        </p:nvPicPr>
        <p:blipFill>
          <a:blip r:embed="rId31"/>
          <a:stretch>
            <a:fillRect/>
          </a:stretch>
        </p:blipFill>
        <p:spPr>
          <a:xfrm>
            <a:off x="5527490" y="2855642"/>
            <a:ext cx="393506" cy="393700"/>
          </a:xfrm>
          <a:prstGeom prst="rect">
            <a:avLst/>
          </a:prstGeom>
        </p:spPr>
      </p:pic>
      <p:pic>
        <p:nvPicPr>
          <p:cNvPr id="182" name="Picture 181"/>
          <p:cNvPicPr>
            <a:picLocks noChangeAspect="1"/>
          </p:cNvPicPr>
          <p:nvPr/>
        </p:nvPicPr>
        <p:blipFill>
          <a:blip r:embed="rId32"/>
          <a:stretch>
            <a:fillRect/>
          </a:stretch>
        </p:blipFill>
        <p:spPr>
          <a:xfrm>
            <a:off x="4766467" y="2855642"/>
            <a:ext cx="393506" cy="393700"/>
          </a:xfrm>
          <a:prstGeom prst="rect">
            <a:avLst/>
          </a:prstGeom>
        </p:spPr>
      </p:pic>
      <p:pic>
        <p:nvPicPr>
          <p:cNvPr id="183" name="Picture 182"/>
          <p:cNvPicPr>
            <a:picLocks noChangeAspect="1"/>
          </p:cNvPicPr>
          <p:nvPr/>
        </p:nvPicPr>
        <p:blipFill>
          <a:blip r:embed="rId33"/>
          <a:stretch>
            <a:fillRect/>
          </a:stretch>
        </p:blipFill>
        <p:spPr>
          <a:xfrm>
            <a:off x="4049211" y="2855642"/>
            <a:ext cx="317344" cy="393700"/>
          </a:xfrm>
          <a:prstGeom prst="rect">
            <a:avLst/>
          </a:prstGeom>
        </p:spPr>
      </p:pic>
      <p:pic>
        <p:nvPicPr>
          <p:cNvPr id="184" name="Picture 183"/>
          <p:cNvPicPr>
            <a:picLocks noChangeAspect="1"/>
          </p:cNvPicPr>
          <p:nvPr/>
        </p:nvPicPr>
        <p:blipFill>
          <a:blip r:embed="rId34"/>
          <a:stretch>
            <a:fillRect/>
          </a:stretch>
        </p:blipFill>
        <p:spPr>
          <a:xfrm>
            <a:off x="3264587" y="2881042"/>
            <a:ext cx="393506" cy="342900"/>
          </a:xfrm>
          <a:prstGeom prst="rect">
            <a:avLst/>
          </a:prstGeom>
        </p:spPr>
      </p:pic>
      <p:pic>
        <p:nvPicPr>
          <p:cNvPr id="185" name="Picture 184"/>
          <p:cNvPicPr>
            <a:picLocks noChangeAspect="1"/>
          </p:cNvPicPr>
          <p:nvPr/>
        </p:nvPicPr>
        <p:blipFill>
          <a:blip r:embed="rId35"/>
          <a:stretch>
            <a:fillRect/>
          </a:stretch>
        </p:blipFill>
        <p:spPr>
          <a:xfrm>
            <a:off x="2504268" y="2842942"/>
            <a:ext cx="393506" cy="419100"/>
          </a:xfrm>
          <a:prstGeom prst="rect">
            <a:avLst/>
          </a:prstGeom>
        </p:spPr>
      </p:pic>
      <p:grpSp>
        <p:nvGrpSpPr>
          <p:cNvPr id="193" name="Group 6047"/>
          <p:cNvGrpSpPr>
            <a:grpSpLocks noChangeAspect="1"/>
          </p:cNvGrpSpPr>
          <p:nvPr/>
        </p:nvGrpSpPr>
        <p:grpSpPr bwMode="auto">
          <a:xfrm>
            <a:off x="7032448" y="2855642"/>
            <a:ext cx="393700" cy="393700"/>
            <a:chOff x="4419" y="1807"/>
            <a:chExt cx="248" cy="248"/>
          </a:xfrm>
        </p:grpSpPr>
        <p:sp>
          <p:nvSpPr>
            <p:cNvPr id="194" name="AutoShape 6046"/>
            <p:cNvSpPr>
              <a:spLocks noChangeAspect="1" noChangeArrowheads="1" noTextEdit="1"/>
            </p:cNvSpPr>
            <p:nvPr/>
          </p:nvSpPr>
          <p:spPr bwMode="auto">
            <a:xfrm>
              <a:off x="4419" y="1807"/>
              <a:ext cx="24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195" name="Line 6048"/>
            <p:cNvSpPr>
              <a:spLocks noChangeShapeType="1"/>
            </p:cNvSpPr>
            <p:nvPr/>
          </p:nvSpPr>
          <p:spPr bwMode="auto">
            <a:xfrm>
              <a:off x="4549" y="1862"/>
              <a:ext cx="0" cy="102"/>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6" name="Oval 6049"/>
            <p:cNvSpPr>
              <a:spLocks noChangeArrowheads="1"/>
            </p:cNvSpPr>
            <p:nvPr/>
          </p:nvSpPr>
          <p:spPr bwMode="auto">
            <a:xfrm>
              <a:off x="4422" y="1810"/>
              <a:ext cx="242" cy="242"/>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7" name="Line 6050"/>
            <p:cNvSpPr>
              <a:spLocks noChangeShapeType="1"/>
            </p:cNvSpPr>
            <p:nvPr/>
          </p:nvSpPr>
          <p:spPr bwMode="auto">
            <a:xfrm>
              <a:off x="4549" y="2005"/>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98" name="Group 6053"/>
          <p:cNvGrpSpPr>
            <a:grpSpLocks noChangeAspect="1"/>
          </p:cNvGrpSpPr>
          <p:nvPr/>
        </p:nvGrpSpPr>
        <p:grpSpPr bwMode="auto">
          <a:xfrm>
            <a:off x="2554971" y="1344614"/>
            <a:ext cx="292100" cy="393700"/>
            <a:chOff x="1605" y="867"/>
            <a:chExt cx="184" cy="248"/>
          </a:xfrm>
        </p:grpSpPr>
        <p:sp>
          <p:nvSpPr>
            <p:cNvPr id="199" name="AutoShape 6052"/>
            <p:cNvSpPr>
              <a:spLocks noChangeAspect="1" noChangeArrowheads="1" noTextEdit="1"/>
            </p:cNvSpPr>
            <p:nvPr/>
          </p:nvSpPr>
          <p:spPr bwMode="auto">
            <a:xfrm>
              <a:off x="1605" y="867"/>
              <a:ext cx="184"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00" name="Freeform 6054"/>
            <p:cNvSpPr>
              <a:spLocks/>
            </p:cNvSpPr>
            <p:nvPr/>
          </p:nvSpPr>
          <p:spPr bwMode="auto">
            <a:xfrm>
              <a:off x="1719" y="903"/>
              <a:ext cx="39" cy="173"/>
            </a:xfrm>
            <a:custGeom>
              <a:avLst/>
              <a:gdLst>
                <a:gd name="T0" fmla="*/ 14 w 14"/>
                <a:gd name="T1" fmla="*/ 0 h 63"/>
                <a:gd name="T2" fmla="*/ 0 w 14"/>
                <a:gd name="T3" fmla="*/ 29 h 63"/>
                <a:gd name="T4" fmla="*/ 0 w 14"/>
                <a:gd name="T5" fmla="*/ 35 h 63"/>
                <a:gd name="T6" fmla="*/ 14 w 14"/>
                <a:gd name="T7" fmla="*/ 63 h 63"/>
              </a:gdLst>
              <a:ahLst/>
              <a:cxnLst>
                <a:cxn ang="0">
                  <a:pos x="T0" y="T1"/>
                </a:cxn>
                <a:cxn ang="0">
                  <a:pos x="T2" y="T3"/>
                </a:cxn>
                <a:cxn ang="0">
                  <a:pos x="T4" y="T5"/>
                </a:cxn>
                <a:cxn ang="0">
                  <a:pos x="T6" y="T7"/>
                </a:cxn>
              </a:cxnLst>
              <a:rect l="0" t="0" r="r" b="b"/>
              <a:pathLst>
                <a:path w="14" h="63">
                  <a:moveTo>
                    <a:pt x="14" y="0"/>
                  </a:moveTo>
                  <a:cubicBezTo>
                    <a:pt x="14" y="13"/>
                    <a:pt x="8" y="25"/>
                    <a:pt x="0" y="29"/>
                  </a:cubicBezTo>
                  <a:cubicBezTo>
                    <a:pt x="0" y="35"/>
                    <a:pt x="0" y="35"/>
                    <a:pt x="0" y="35"/>
                  </a:cubicBezTo>
                  <a:cubicBezTo>
                    <a:pt x="8" y="38"/>
                    <a:pt x="14" y="50"/>
                    <a:pt x="14" y="63"/>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1" name="Freeform 6055"/>
            <p:cNvSpPr>
              <a:spLocks/>
            </p:cNvSpPr>
            <p:nvPr/>
          </p:nvSpPr>
          <p:spPr bwMode="auto">
            <a:xfrm>
              <a:off x="1638" y="903"/>
              <a:ext cx="40" cy="173"/>
            </a:xfrm>
            <a:custGeom>
              <a:avLst/>
              <a:gdLst>
                <a:gd name="T0" fmla="*/ 0 w 14"/>
                <a:gd name="T1" fmla="*/ 0 h 63"/>
                <a:gd name="T2" fmla="*/ 14 w 14"/>
                <a:gd name="T3" fmla="*/ 28 h 63"/>
                <a:gd name="T4" fmla="*/ 14 w 14"/>
                <a:gd name="T5" fmla="*/ 35 h 63"/>
                <a:gd name="T6" fmla="*/ 0 w 14"/>
                <a:gd name="T7" fmla="*/ 63 h 63"/>
              </a:gdLst>
              <a:ahLst/>
              <a:cxnLst>
                <a:cxn ang="0">
                  <a:pos x="T0" y="T1"/>
                </a:cxn>
                <a:cxn ang="0">
                  <a:pos x="T2" y="T3"/>
                </a:cxn>
                <a:cxn ang="0">
                  <a:pos x="T4" y="T5"/>
                </a:cxn>
                <a:cxn ang="0">
                  <a:pos x="T6" y="T7"/>
                </a:cxn>
              </a:cxnLst>
              <a:rect l="0" t="0" r="r" b="b"/>
              <a:pathLst>
                <a:path w="14" h="63">
                  <a:moveTo>
                    <a:pt x="0" y="0"/>
                  </a:moveTo>
                  <a:cubicBezTo>
                    <a:pt x="0" y="13"/>
                    <a:pt x="7" y="24"/>
                    <a:pt x="14" y="28"/>
                  </a:cubicBezTo>
                  <a:cubicBezTo>
                    <a:pt x="14" y="35"/>
                    <a:pt x="14" y="35"/>
                    <a:pt x="14" y="35"/>
                  </a:cubicBezTo>
                  <a:cubicBezTo>
                    <a:pt x="6" y="38"/>
                    <a:pt x="0" y="49"/>
                    <a:pt x="0" y="63"/>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2" name="Rectangle 6056"/>
            <p:cNvSpPr>
              <a:spLocks noChangeArrowheads="1"/>
            </p:cNvSpPr>
            <p:nvPr/>
          </p:nvSpPr>
          <p:spPr bwMode="auto">
            <a:xfrm>
              <a:off x="1613" y="875"/>
              <a:ext cx="168" cy="22"/>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3" name="Rectangle 6057"/>
            <p:cNvSpPr>
              <a:spLocks noChangeArrowheads="1"/>
            </p:cNvSpPr>
            <p:nvPr/>
          </p:nvSpPr>
          <p:spPr bwMode="auto">
            <a:xfrm>
              <a:off x="1613" y="1085"/>
              <a:ext cx="168" cy="22"/>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4" name="Line 6058"/>
            <p:cNvSpPr>
              <a:spLocks noChangeShapeType="1"/>
            </p:cNvSpPr>
            <p:nvPr/>
          </p:nvSpPr>
          <p:spPr bwMode="auto">
            <a:xfrm>
              <a:off x="1672" y="106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5" name="Line 6059"/>
            <p:cNvSpPr>
              <a:spLocks noChangeShapeType="1"/>
            </p:cNvSpPr>
            <p:nvPr/>
          </p:nvSpPr>
          <p:spPr bwMode="auto">
            <a:xfrm>
              <a:off x="1697" y="104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6" name="Line 6060"/>
            <p:cNvSpPr>
              <a:spLocks noChangeShapeType="1"/>
            </p:cNvSpPr>
            <p:nvPr/>
          </p:nvSpPr>
          <p:spPr bwMode="auto">
            <a:xfrm>
              <a:off x="1722" y="106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7" name="Line 6061"/>
            <p:cNvSpPr>
              <a:spLocks noChangeShapeType="1"/>
            </p:cNvSpPr>
            <p:nvPr/>
          </p:nvSpPr>
          <p:spPr bwMode="auto">
            <a:xfrm>
              <a:off x="1697" y="997"/>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8" name="Line 6062"/>
            <p:cNvSpPr>
              <a:spLocks noChangeShapeType="1"/>
            </p:cNvSpPr>
            <p:nvPr/>
          </p:nvSpPr>
          <p:spPr bwMode="auto">
            <a:xfrm>
              <a:off x="1697" y="102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9" name="Line 6063"/>
            <p:cNvSpPr>
              <a:spLocks noChangeShapeType="1"/>
            </p:cNvSpPr>
            <p:nvPr/>
          </p:nvSpPr>
          <p:spPr bwMode="auto">
            <a:xfrm>
              <a:off x="1697" y="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0" name="Line 6064"/>
            <p:cNvSpPr>
              <a:spLocks noChangeShapeType="1"/>
            </p:cNvSpPr>
            <p:nvPr/>
          </p:nvSpPr>
          <p:spPr bwMode="auto">
            <a:xfrm>
              <a:off x="1672" y="947"/>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1" name="Line 6065"/>
            <p:cNvSpPr>
              <a:spLocks noChangeShapeType="1"/>
            </p:cNvSpPr>
            <p:nvPr/>
          </p:nvSpPr>
          <p:spPr bwMode="auto">
            <a:xfrm>
              <a:off x="1697" y="947"/>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2" name="Line 6066"/>
            <p:cNvSpPr>
              <a:spLocks noChangeShapeType="1"/>
            </p:cNvSpPr>
            <p:nvPr/>
          </p:nvSpPr>
          <p:spPr bwMode="auto">
            <a:xfrm>
              <a:off x="1697" y="92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3" name="Line 6067"/>
            <p:cNvSpPr>
              <a:spLocks noChangeShapeType="1"/>
            </p:cNvSpPr>
            <p:nvPr/>
          </p:nvSpPr>
          <p:spPr bwMode="auto">
            <a:xfrm>
              <a:off x="1722" y="947"/>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214" name="Group 6070"/>
          <p:cNvGrpSpPr>
            <a:grpSpLocks noChangeAspect="1"/>
          </p:cNvGrpSpPr>
          <p:nvPr/>
        </p:nvGrpSpPr>
        <p:grpSpPr bwMode="auto">
          <a:xfrm>
            <a:off x="7032448" y="2101051"/>
            <a:ext cx="393700" cy="393700"/>
            <a:chOff x="4412" y="1327"/>
            <a:chExt cx="248" cy="248"/>
          </a:xfrm>
        </p:grpSpPr>
        <p:sp>
          <p:nvSpPr>
            <p:cNvPr id="215" name="AutoShape 6069"/>
            <p:cNvSpPr>
              <a:spLocks noChangeAspect="1" noChangeArrowheads="1" noTextEdit="1"/>
            </p:cNvSpPr>
            <p:nvPr/>
          </p:nvSpPr>
          <p:spPr bwMode="auto">
            <a:xfrm>
              <a:off x="4412" y="1327"/>
              <a:ext cx="24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216" name="Oval 6071"/>
            <p:cNvSpPr>
              <a:spLocks noChangeArrowheads="1"/>
            </p:cNvSpPr>
            <p:nvPr/>
          </p:nvSpPr>
          <p:spPr bwMode="auto">
            <a:xfrm>
              <a:off x="4415" y="1330"/>
              <a:ext cx="242" cy="242"/>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7" name="Line 6072"/>
            <p:cNvSpPr>
              <a:spLocks noChangeShapeType="1"/>
            </p:cNvSpPr>
            <p:nvPr/>
          </p:nvSpPr>
          <p:spPr bwMode="auto">
            <a:xfrm>
              <a:off x="4542" y="153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8" name="Freeform 6073"/>
            <p:cNvSpPr>
              <a:spLocks/>
            </p:cNvSpPr>
            <p:nvPr/>
          </p:nvSpPr>
          <p:spPr bwMode="auto">
            <a:xfrm>
              <a:off x="4495" y="1374"/>
              <a:ext cx="91" cy="129"/>
            </a:xfrm>
            <a:custGeom>
              <a:avLst/>
              <a:gdLst>
                <a:gd name="T0" fmla="*/ 0 w 33"/>
                <a:gd name="T1" fmla="*/ 15 h 47"/>
                <a:gd name="T2" fmla="*/ 17 w 33"/>
                <a:gd name="T3" fmla="*/ 0 h 47"/>
                <a:gd name="T4" fmla="*/ 33 w 33"/>
                <a:gd name="T5" fmla="*/ 16 h 47"/>
                <a:gd name="T6" fmla="*/ 17 w 33"/>
                <a:gd name="T7" fmla="*/ 33 h 47"/>
                <a:gd name="T8" fmla="*/ 17 w 33"/>
                <a:gd name="T9" fmla="*/ 47 h 47"/>
              </a:gdLst>
              <a:ahLst/>
              <a:cxnLst>
                <a:cxn ang="0">
                  <a:pos x="T0" y="T1"/>
                </a:cxn>
                <a:cxn ang="0">
                  <a:pos x="T2" y="T3"/>
                </a:cxn>
                <a:cxn ang="0">
                  <a:pos x="T4" y="T5"/>
                </a:cxn>
                <a:cxn ang="0">
                  <a:pos x="T6" y="T7"/>
                </a:cxn>
                <a:cxn ang="0">
                  <a:pos x="T8" y="T9"/>
                </a:cxn>
              </a:cxnLst>
              <a:rect l="0" t="0" r="r" b="b"/>
              <a:pathLst>
                <a:path w="33" h="47">
                  <a:moveTo>
                    <a:pt x="0" y="15"/>
                  </a:moveTo>
                  <a:cubicBezTo>
                    <a:pt x="0" y="6"/>
                    <a:pt x="8" y="0"/>
                    <a:pt x="17" y="0"/>
                  </a:cubicBezTo>
                  <a:cubicBezTo>
                    <a:pt x="26" y="0"/>
                    <a:pt x="33" y="7"/>
                    <a:pt x="33" y="16"/>
                  </a:cubicBezTo>
                  <a:cubicBezTo>
                    <a:pt x="33" y="25"/>
                    <a:pt x="24" y="33"/>
                    <a:pt x="17" y="33"/>
                  </a:cubicBezTo>
                  <a:cubicBezTo>
                    <a:pt x="17" y="47"/>
                    <a:pt x="17" y="47"/>
                    <a:pt x="17" y="4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pic>
        <p:nvPicPr>
          <p:cNvPr id="219" name="Picture 218"/>
          <p:cNvPicPr>
            <a:picLocks noChangeAspect="1"/>
          </p:cNvPicPr>
          <p:nvPr/>
        </p:nvPicPr>
        <p:blipFill>
          <a:blip r:embed="rId36"/>
          <a:stretch>
            <a:fillRect/>
          </a:stretch>
        </p:blipFill>
        <p:spPr>
          <a:xfrm>
            <a:off x="10101704" y="2868342"/>
            <a:ext cx="317344" cy="368300"/>
          </a:xfrm>
          <a:prstGeom prst="rect">
            <a:avLst/>
          </a:prstGeom>
        </p:spPr>
      </p:pic>
      <p:pic>
        <p:nvPicPr>
          <p:cNvPr id="220" name="Picture 219"/>
          <p:cNvPicPr>
            <a:picLocks noChangeAspect="1"/>
          </p:cNvPicPr>
          <p:nvPr/>
        </p:nvPicPr>
        <p:blipFill>
          <a:blip r:embed="rId37"/>
          <a:stretch>
            <a:fillRect/>
          </a:stretch>
        </p:blipFill>
        <p:spPr>
          <a:xfrm>
            <a:off x="10869735" y="2855642"/>
            <a:ext cx="291956" cy="393700"/>
          </a:xfrm>
          <a:prstGeom prst="rect">
            <a:avLst/>
          </a:prstGeom>
        </p:spPr>
      </p:pic>
      <p:pic>
        <p:nvPicPr>
          <p:cNvPr id="221" name="Picture 220"/>
          <p:cNvPicPr>
            <a:picLocks noChangeAspect="1"/>
          </p:cNvPicPr>
          <p:nvPr/>
        </p:nvPicPr>
        <p:blipFill>
          <a:blip r:embed="rId38"/>
          <a:stretch>
            <a:fillRect/>
          </a:stretch>
        </p:blipFill>
        <p:spPr>
          <a:xfrm>
            <a:off x="4074599" y="2101051"/>
            <a:ext cx="266569" cy="393700"/>
          </a:xfrm>
          <a:prstGeom prst="rect">
            <a:avLst/>
          </a:prstGeom>
        </p:spPr>
      </p:pic>
      <p:pic>
        <p:nvPicPr>
          <p:cNvPr id="222" name="Picture 221"/>
          <p:cNvPicPr>
            <a:picLocks noChangeAspect="1"/>
          </p:cNvPicPr>
          <p:nvPr/>
        </p:nvPicPr>
        <p:blipFill>
          <a:blip r:embed="rId39"/>
          <a:stretch>
            <a:fillRect/>
          </a:stretch>
        </p:blipFill>
        <p:spPr>
          <a:xfrm>
            <a:off x="9316963" y="2868342"/>
            <a:ext cx="368119" cy="368300"/>
          </a:xfrm>
          <a:prstGeom prst="rect">
            <a:avLst/>
          </a:prstGeom>
        </p:spPr>
      </p:pic>
      <p:pic>
        <p:nvPicPr>
          <p:cNvPr id="223" name="Picture 222"/>
          <p:cNvPicPr>
            <a:picLocks noChangeAspect="1"/>
          </p:cNvPicPr>
          <p:nvPr/>
        </p:nvPicPr>
        <p:blipFill>
          <a:blip r:embed="rId40"/>
          <a:stretch>
            <a:fillRect/>
          </a:stretch>
        </p:blipFill>
        <p:spPr>
          <a:xfrm>
            <a:off x="8545757" y="2855642"/>
            <a:ext cx="393506" cy="393700"/>
          </a:xfrm>
          <a:prstGeom prst="rect">
            <a:avLst/>
          </a:prstGeom>
        </p:spPr>
      </p:pic>
      <p:pic>
        <p:nvPicPr>
          <p:cNvPr id="224" name="Picture 223"/>
          <p:cNvPicPr>
            <a:picLocks noChangeAspect="1"/>
          </p:cNvPicPr>
          <p:nvPr/>
        </p:nvPicPr>
        <p:blipFill>
          <a:blip r:embed="rId41"/>
          <a:stretch>
            <a:fillRect/>
          </a:stretch>
        </p:blipFill>
        <p:spPr>
          <a:xfrm>
            <a:off x="7792864" y="2855642"/>
            <a:ext cx="393506" cy="393700"/>
          </a:xfrm>
          <a:prstGeom prst="rect">
            <a:avLst/>
          </a:prstGeom>
        </p:spPr>
      </p:pic>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Business</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255" name="Picture 254"/>
          <p:cNvPicPr>
            <a:picLocks noChangeAspect="1"/>
          </p:cNvPicPr>
          <p:nvPr/>
        </p:nvPicPr>
        <p:blipFill>
          <a:blip r:embed="rId42"/>
          <a:stretch>
            <a:fillRect/>
          </a:stretch>
        </p:blipFill>
        <p:spPr>
          <a:xfrm>
            <a:off x="4087293" y="5129280"/>
            <a:ext cx="241181" cy="393700"/>
          </a:xfrm>
          <a:prstGeom prst="rect">
            <a:avLst/>
          </a:prstGeom>
        </p:spPr>
      </p:pic>
      <p:pic>
        <p:nvPicPr>
          <p:cNvPr id="256" name="Picture 255"/>
          <p:cNvPicPr>
            <a:picLocks noChangeAspect="1"/>
          </p:cNvPicPr>
          <p:nvPr/>
        </p:nvPicPr>
        <p:blipFill>
          <a:blip r:embed="rId43"/>
          <a:stretch>
            <a:fillRect/>
          </a:stretch>
        </p:blipFill>
        <p:spPr>
          <a:xfrm>
            <a:off x="3315362" y="5129280"/>
            <a:ext cx="291956" cy="393700"/>
          </a:xfrm>
          <a:prstGeom prst="rect">
            <a:avLst/>
          </a:prstGeom>
        </p:spPr>
      </p:pic>
      <p:pic>
        <p:nvPicPr>
          <p:cNvPr id="257" name="Picture 256"/>
          <p:cNvPicPr>
            <a:picLocks noChangeAspect="1"/>
          </p:cNvPicPr>
          <p:nvPr/>
        </p:nvPicPr>
        <p:blipFill>
          <a:blip r:embed="rId44"/>
          <a:stretch>
            <a:fillRect/>
          </a:stretch>
        </p:blipFill>
        <p:spPr>
          <a:xfrm>
            <a:off x="2555043" y="5180080"/>
            <a:ext cx="291956" cy="292100"/>
          </a:xfrm>
          <a:prstGeom prst="rect">
            <a:avLst/>
          </a:prstGeom>
        </p:spPr>
      </p:pic>
      <p:pic>
        <p:nvPicPr>
          <p:cNvPr id="258" name="Picture 257"/>
          <p:cNvPicPr>
            <a:picLocks noChangeAspect="1"/>
          </p:cNvPicPr>
          <p:nvPr/>
        </p:nvPicPr>
        <p:blipFill>
          <a:blip r:embed="rId45"/>
          <a:stretch>
            <a:fillRect/>
          </a:stretch>
        </p:blipFill>
        <p:spPr>
          <a:xfrm>
            <a:off x="10114398" y="4393739"/>
            <a:ext cx="291956" cy="355600"/>
          </a:xfrm>
          <a:prstGeom prst="rect">
            <a:avLst/>
          </a:prstGeom>
        </p:spPr>
      </p:pic>
      <p:pic>
        <p:nvPicPr>
          <p:cNvPr id="259" name="Picture 258"/>
          <p:cNvPicPr>
            <a:picLocks noChangeAspect="1"/>
          </p:cNvPicPr>
          <p:nvPr/>
        </p:nvPicPr>
        <p:blipFill>
          <a:blip r:embed="rId46"/>
          <a:stretch>
            <a:fillRect/>
          </a:stretch>
        </p:blipFill>
        <p:spPr>
          <a:xfrm>
            <a:off x="9291575" y="4425489"/>
            <a:ext cx="418894" cy="292100"/>
          </a:xfrm>
          <a:prstGeom prst="rect">
            <a:avLst/>
          </a:prstGeom>
        </p:spPr>
      </p:pic>
      <p:pic>
        <p:nvPicPr>
          <p:cNvPr id="260" name="Picture 259"/>
          <p:cNvPicPr>
            <a:picLocks noChangeAspect="1"/>
          </p:cNvPicPr>
          <p:nvPr/>
        </p:nvPicPr>
        <p:blipFill>
          <a:blip r:embed="rId47"/>
          <a:stretch>
            <a:fillRect/>
          </a:stretch>
        </p:blipFill>
        <p:spPr>
          <a:xfrm>
            <a:off x="7818252" y="4438189"/>
            <a:ext cx="342731" cy="266700"/>
          </a:xfrm>
          <a:prstGeom prst="rect">
            <a:avLst/>
          </a:prstGeom>
        </p:spPr>
      </p:pic>
      <p:pic>
        <p:nvPicPr>
          <p:cNvPr id="261" name="Picture 260"/>
          <p:cNvPicPr>
            <a:picLocks noChangeAspect="1"/>
          </p:cNvPicPr>
          <p:nvPr/>
        </p:nvPicPr>
        <p:blipFill>
          <a:blip r:embed="rId48"/>
          <a:stretch>
            <a:fillRect/>
          </a:stretch>
        </p:blipFill>
        <p:spPr>
          <a:xfrm>
            <a:off x="1774319" y="5173730"/>
            <a:ext cx="342731" cy="304800"/>
          </a:xfrm>
          <a:prstGeom prst="rect">
            <a:avLst/>
          </a:prstGeom>
        </p:spPr>
      </p:pic>
      <p:pic>
        <p:nvPicPr>
          <p:cNvPr id="262" name="Picture 261"/>
          <p:cNvPicPr>
            <a:picLocks noChangeAspect="1"/>
          </p:cNvPicPr>
          <p:nvPr/>
        </p:nvPicPr>
        <p:blipFill>
          <a:blip r:embed="rId49"/>
          <a:stretch>
            <a:fillRect/>
          </a:stretch>
        </p:blipFill>
        <p:spPr>
          <a:xfrm>
            <a:off x="10844348" y="4438189"/>
            <a:ext cx="342731" cy="266700"/>
          </a:xfrm>
          <a:prstGeom prst="rect">
            <a:avLst/>
          </a:prstGeom>
        </p:spPr>
      </p:pic>
      <p:pic>
        <p:nvPicPr>
          <p:cNvPr id="263" name="Picture 262"/>
          <p:cNvPicPr>
            <a:picLocks noChangeAspect="1"/>
          </p:cNvPicPr>
          <p:nvPr/>
        </p:nvPicPr>
        <p:blipFill>
          <a:blip r:embed="rId50"/>
          <a:stretch>
            <a:fillRect/>
          </a:stretch>
        </p:blipFill>
        <p:spPr>
          <a:xfrm>
            <a:off x="1078544" y="5154680"/>
            <a:ext cx="215794" cy="342900"/>
          </a:xfrm>
          <a:prstGeom prst="rect">
            <a:avLst/>
          </a:prstGeom>
        </p:spPr>
      </p:pic>
      <p:pic>
        <p:nvPicPr>
          <p:cNvPr id="264" name="Picture 263"/>
          <p:cNvPicPr>
            <a:picLocks noChangeAspect="1"/>
          </p:cNvPicPr>
          <p:nvPr/>
        </p:nvPicPr>
        <p:blipFill>
          <a:blip r:embed="rId51"/>
          <a:stretch>
            <a:fillRect/>
          </a:stretch>
        </p:blipFill>
        <p:spPr>
          <a:xfrm>
            <a:off x="7070626" y="4412789"/>
            <a:ext cx="317344" cy="317500"/>
          </a:xfrm>
          <a:prstGeom prst="rect">
            <a:avLst/>
          </a:prstGeom>
        </p:spPr>
      </p:pic>
      <p:pic>
        <p:nvPicPr>
          <p:cNvPr id="265" name="Picture 264"/>
          <p:cNvPicPr>
            <a:picLocks noChangeAspect="1"/>
          </p:cNvPicPr>
          <p:nvPr/>
        </p:nvPicPr>
        <p:blipFill>
          <a:blip r:embed="rId52"/>
          <a:stretch>
            <a:fillRect/>
          </a:stretch>
        </p:blipFill>
        <p:spPr>
          <a:xfrm>
            <a:off x="3277281" y="4393739"/>
            <a:ext cx="368119" cy="355600"/>
          </a:xfrm>
          <a:prstGeom prst="rect">
            <a:avLst/>
          </a:prstGeom>
        </p:spPr>
      </p:pic>
      <p:pic>
        <p:nvPicPr>
          <p:cNvPr id="266" name="Picture 265"/>
          <p:cNvPicPr>
            <a:picLocks noChangeAspect="1"/>
          </p:cNvPicPr>
          <p:nvPr/>
        </p:nvPicPr>
        <p:blipFill>
          <a:blip r:embed="rId53"/>
          <a:stretch>
            <a:fillRect/>
          </a:stretch>
        </p:blipFill>
        <p:spPr>
          <a:xfrm>
            <a:off x="6302596" y="4387389"/>
            <a:ext cx="342731" cy="368300"/>
          </a:xfrm>
          <a:prstGeom prst="rect">
            <a:avLst/>
          </a:prstGeom>
        </p:spPr>
      </p:pic>
      <p:pic>
        <p:nvPicPr>
          <p:cNvPr id="267" name="Picture 266"/>
          <p:cNvPicPr>
            <a:picLocks noChangeAspect="1"/>
          </p:cNvPicPr>
          <p:nvPr/>
        </p:nvPicPr>
        <p:blipFill>
          <a:blip r:embed="rId54"/>
          <a:stretch>
            <a:fillRect/>
          </a:stretch>
        </p:blipFill>
        <p:spPr>
          <a:xfrm>
            <a:off x="8621920" y="4412789"/>
            <a:ext cx="241181" cy="317500"/>
          </a:xfrm>
          <a:prstGeom prst="rect">
            <a:avLst/>
          </a:prstGeom>
        </p:spPr>
      </p:pic>
      <p:pic>
        <p:nvPicPr>
          <p:cNvPr id="268" name="Picture 267"/>
          <p:cNvPicPr>
            <a:picLocks noChangeAspect="1"/>
          </p:cNvPicPr>
          <p:nvPr/>
        </p:nvPicPr>
        <p:blipFill>
          <a:blip r:embed="rId55"/>
          <a:stretch>
            <a:fillRect/>
          </a:stretch>
        </p:blipFill>
        <p:spPr>
          <a:xfrm>
            <a:off x="4804548" y="4412789"/>
            <a:ext cx="317344" cy="317500"/>
          </a:xfrm>
          <a:prstGeom prst="rect">
            <a:avLst/>
          </a:prstGeom>
        </p:spPr>
      </p:pic>
      <p:pic>
        <p:nvPicPr>
          <p:cNvPr id="269" name="Picture 268"/>
          <p:cNvPicPr>
            <a:picLocks noChangeAspect="1"/>
          </p:cNvPicPr>
          <p:nvPr/>
        </p:nvPicPr>
        <p:blipFill>
          <a:blip r:embed="rId56"/>
          <a:stretch>
            <a:fillRect/>
          </a:stretch>
        </p:blipFill>
        <p:spPr>
          <a:xfrm>
            <a:off x="2555043" y="4387389"/>
            <a:ext cx="291956" cy="368300"/>
          </a:xfrm>
          <a:prstGeom prst="rect">
            <a:avLst/>
          </a:prstGeom>
        </p:spPr>
      </p:pic>
      <p:pic>
        <p:nvPicPr>
          <p:cNvPr id="270" name="Picture 269"/>
          <p:cNvPicPr>
            <a:picLocks noChangeAspect="1"/>
          </p:cNvPicPr>
          <p:nvPr/>
        </p:nvPicPr>
        <p:blipFill>
          <a:blip r:embed="rId57"/>
          <a:stretch>
            <a:fillRect/>
          </a:stretch>
        </p:blipFill>
        <p:spPr>
          <a:xfrm>
            <a:off x="1748931" y="4425489"/>
            <a:ext cx="393506" cy="292100"/>
          </a:xfrm>
          <a:prstGeom prst="rect">
            <a:avLst/>
          </a:prstGeom>
        </p:spPr>
      </p:pic>
      <p:pic>
        <p:nvPicPr>
          <p:cNvPr id="271" name="Picture 270"/>
          <p:cNvPicPr>
            <a:picLocks noChangeAspect="1"/>
          </p:cNvPicPr>
          <p:nvPr/>
        </p:nvPicPr>
        <p:blipFill>
          <a:blip r:embed="rId58"/>
          <a:stretch>
            <a:fillRect/>
          </a:stretch>
        </p:blipFill>
        <p:spPr>
          <a:xfrm>
            <a:off x="4036518" y="4374689"/>
            <a:ext cx="342731" cy="393700"/>
          </a:xfrm>
          <a:prstGeom prst="rect">
            <a:avLst/>
          </a:prstGeom>
        </p:spPr>
      </p:pic>
      <p:pic>
        <p:nvPicPr>
          <p:cNvPr id="272" name="Picture 271"/>
          <p:cNvPicPr>
            <a:picLocks noChangeAspect="1"/>
          </p:cNvPicPr>
          <p:nvPr/>
        </p:nvPicPr>
        <p:blipFill>
          <a:blip r:embed="rId59"/>
          <a:stretch>
            <a:fillRect/>
          </a:stretch>
        </p:blipFill>
        <p:spPr>
          <a:xfrm>
            <a:off x="1015076" y="4374689"/>
            <a:ext cx="342731" cy="393700"/>
          </a:xfrm>
          <a:prstGeom prst="rect">
            <a:avLst/>
          </a:prstGeom>
        </p:spPr>
      </p:pic>
      <p:pic>
        <p:nvPicPr>
          <p:cNvPr id="273" name="Picture 272"/>
          <p:cNvPicPr>
            <a:picLocks noChangeAspect="1"/>
          </p:cNvPicPr>
          <p:nvPr/>
        </p:nvPicPr>
        <p:blipFill>
          <a:blip r:embed="rId60"/>
          <a:stretch>
            <a:fillRect/>
          </a:stretch>
        </p:blipFill>
        <p:spPr>
          <a:xfrm>
            <a:off x="5552878" y="4438189"/>
            <a:ext cx="342731" cy="266700"/>
          </a:xfrm>
          <a:prstGeom prst="rect">
            <a:avLst/>
          </a:prstGeom>
        </p:spPr>
      </p:pic>
      <p:sp>
        <p:nvSpPr>
          <p:cNvPr id="274" name="TextBox 273"/>
          <p:cNvSpPr txBox="1">
            <a:spLocks/>
          </p:cNvSpPr>
          <p:nvPr/>
        </p:nvSpPr>
        <p:spPr>
          <a:xfrm>
            <a:off x="3557997" y="3652187"/>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Camera</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40675933"/>
      </p:ext>
    </p:extLst>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Communication</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sp>
        <p:nvSpPr>
          <p:cNvPr id="274" name="TextBox 273"/>
          <p:cNvSpPr txBox="1">
            <a:spLocks/>
          </p:cNvSpPr>
          <p:nvPr/>
        </p:nvSpPr>
        <p:spPr>
          <a:xfrm>
            <a:off x="3557997" y="3652187"/>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Documents</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grpSp>
        <p:nvGrpSpPr>
          <p:cNvPr id="137" name="Group 136"/>
          <p:cNvGrpSpPr/>
          <p:nvPr/>
        </p:nvGrpSpPr>
        <p:grpSpPr>
          <a:xfrm>
            <a:off x="1808365" y="2154232"/>
            <a:ext cx="274638" cy="287338"/>
            <a:chOff x="-3089276" y="2413000"/>
            <a:chExt cx="274638" cy="287338"/>
          </a:xfrm>
        </p:grpSpPr>
        <p:sp>
          <p:nvSpPr>
            <p:cNvPr id="41" name="Freeform 69"/>
            <p:cNvSpPr>
              <a:spLocks/>
            </p:cNvSpPr>
            <p:nvPr/>
          </p:nvSpPr>
          <p:spPr bwMode="auto">
            <a:xfrm>
              <a:off x="-3089276" y="2413000"/>
              <a:ext cx="274638" cy="287338"/>
            </a:xfrm>
            <a:custGeom>
              <a:avLst/>
              <a:gdLst>
                <a:gd name="T0" fmla="*/ 55 w 65"/>
                <a:gd name="T1" fmla="*/ 42 h 65"/>
                <a:gd name="T2" fmla="*/ 44 w 65"/>
                <a:gd name="T3" fmla="*/ 40 h 65"/>
                <a:gd name="T4" fmla="*/ 40 w 65"/>
                <a:gd name="T5" fmla="*/ 46 h 65"/>
                <a:gd name="T6" fmla="*/ 26 w 65"/>
                <a:gd name="T7" fmla="*/ 39 h 65"/>
                <a:gd name="T8" fmla="*/ 19 w 65"/>
                <a:gd name="T9" fmla="*/ 25 h 65"/>
                <a:gd name="T10" fmla="*/ 25 w 65"/>
                <a:gd name="T11" fmla="*/ 21 h 65"/>
                <a:gd name="T12" fmla="*/ 23 w 65"/>
                <a:gd name="T13" fmla="*/ 10 h 65"/>
                <a:gd name="T14" fmla="*/ 7 w 65"/>
                <a:gd name="T15" fmla="*/ 12 h 65"/>
                <a:gd name="T16" fmla="*/ 19 w 65"/>
                <a:gd name="T17" fmla="*/ 46 h 65"/>
                <a:gd name="T18" fmla="*/ 53 w 65"/>
                <a:gd name="T19" fmla="*/ 58 h 65"/>
                <a:gd name="T20" fmla="*/ 55 w 65"/>
                <a:gd name="T21"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5">
                  <a:moveTo>
                    <a:pt x="55" y="42"/>
                  </a:moveTo>
                  <a:cubicBezTo>
                    <a:pt x="52" y="39"/>
                    <a:pt x="48" y="37"/>
                    <a:pt x="44" y="40"/>
                  </a:cubicBezTo>
                  <a:cubicBezTo>
                    <a:pt x="41" y="43"/>
                    <a:pt x="40" y="46"/>
                    <a:pt x="40" y="46"/>
                  </a:cubicBezTo>
                  <a:cubicBezTo>
                    <a:pt x="40" y="46"/>
                    <a:pt x="41" y="53"/>
                    <a:pt x="26" y="39"/>
                  </a:cubicBezTo>
                  <a:cubicBezTo>
                    <a:pt x="12" y="24"/>
                    <a:pt x="19" y="25"/>
                    <a:pt x="19" y="25"/>
                  </a:cubicBezTo>
                  <a:cubicBezTo>
                    <a:pt x="19" y="25"/>
                    <a:pt x="22" y="24"/>
                    <a:pt x="25" y="21"/>
                  </a:cubicBezTo>
                  <a:cubicBezTo>
                    <a:pt x="28" y="17"/>
                    <a:pt x="25" y="14"/>
                    <a:pt x="23" y="10"/>
                  </a:cubicBezTo>
                  <a:cubicBezTo>
                    <a:pt x="13" y="0"/>
                    <a:pt x="7" y="12"/>
                    <a:pt x="7" y="12"/>
                  </a:cubicBezTo>
                  <a:cubicBezTo>
                    <a:pt x="0" y="23"/>
                    <a:pt x="10" y="38"/>
                    <a:pt x="19" y="46"/>
                  </a:cubicBezTo>
                  <a:cubicBezTo>
                    <a:pt x="27" y="55"/>
                    <a:pt x="42" y="65"/>
                    <a:pt x="53" y="58"/>
                  </a:cubicBezTo>
                  <a:cubicBezTo>
                    <a:pt x="53" y="58"/>
                    <a:pt x="65" y="53"/>
                    <a:pt x="55" y="42"/>
                  </a:cubicBez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 name="Freeform 70"/>
            <p:cNvSpPr>
              <a:spLocks/>
            </p:cNvSpPr>
            <p:nvPr/>
          </p:nvSpPr>
          <p:spPr bwMode="auto">
            <a:xfrm>
              <a:off x="-3038475" y="2439988"/>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1" y="0"/>
                    <a:pt x="0" y="0"/>
                  </a:cubicBez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38" name="Group 137"/>
          <p:cNvGrpSpPr/>
          <p:nvPr/>
        </p:nvGrpSpPr>
        <p:grpSpPr>
          <a:xfrm>
            <a:off x="4046752" y="2146295"/>
            <a:ext cx="322263" cy="303213"/>
            <a:chOff x="-2300288" y="2405063"/>
            <a:chExt cx="322263" cy="303213"/>
          </a:xfrm>
        </p:grpSpPr>
        <p:sp>
          <p:nvSpPr>
            <p:cNvPr id="43" name="Freeform 71"/>
            <p:cNvSpPr>
              <a:spLocks/>
            </p:cNvSpPr>
            <p:nvPr/>
          </p:nvSpPr>
          <p:spPr bwMode="auto">
            <a:xfrm>
              <a:off x="-2300288" y="2405063"/>
              <a:ext cx="322263" cy="303213"/>
            </a:xfrm>
            <a:custGeom>
              <a:avLst/>
              <a:gdLst>
                <a:gd name="T0" fmla="*/ 203 w 203"/>
                <a:gd name="T1" fmla="*/ 55 h 191"/>
                <a:gd name="T2" fmla="*/ 99 w 203"/>
                <a:gd name="T3" fmla="*/ 0 h 191"/>
                <a:gd name="T4" fmla="*/ 0 w 203"/>
                <a:gd name="T5" fmla="*/ 55 h 191"/>
                <a:gd name="T6" fmla="*/ 0 w 203"/>
                <a:gd name="T7" fmla="*/ 64 h 191"/>
                <a:gd name="T8" fmla="*/ 0 w 203"/>
                <a:gd name="T9" fmla="*/ 191 h 191"/>
                <a:gd name="T10" fmla="*/ 203 w 203"/>
                <a:gd name="T11" fmla="*/ 191 h 191"/>
                <a:gd name="T12" fmla="*/ 203 w 203"/>
                <a:gd name="T13" fmla="*/ 64 h 191"/>
                <a:gd name="T14" fmla="*/ 203 w 203"/>
                <a:gd name="T15" fmla="*/ 55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 h="191">
                  <a:moveTo>
                    <a:pt x="203" y="55"/>
                  </a:moveTo>
                  <a:lnTo>
                    <a:pt x="99" y="0"/>
                  </a:lnTo>
                  <a:lnTo>
                    <a:pt x="0" y="55"/>
                  </a:lnTo>
                  <a:lnTo>
                    <a:pt x="0" y="64"/>
                  </a:lnTo>
                  <a:lnTo>
                    <a:pt x="0" y="191"/>
                  </a:lnTo>
                  <a:lnTo>
                    <a:pt x="203" y="191"/>
                  </a:lnTo>
                  <a:lnTo>
                    <a:pt x="203" y="64"/>
                  </a:lnTo>
                  <a:lnTo>
                    <a:pt x="203" y="55"/>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 name="Freeform 72"/>
            <p:cNvSpPr>
              <a:spLocks/>
            </p:cNvSpPr>
            <p:nvPr/>
          </p:nvSpPr>
          <p:spPr bwMode="auto">
            <a:xfrm>
              <a:off x="-2270125" y="2571750"/>
              <a:ext cx="258763" cy="115888"/>
            </a:xfrm>
            <a:custGeom>
              <a:avLst/>
              <a:gdLst>
                <a:gd name="T0" fmla="*/ 0 w 163"/>
                <a:gd name="T1" fmla="*/ 73 h 73"/>
                <a:gd name="T2" fmla="*/ 80 w 163"/>
                <a:gd name="T3" fmla="*/ 0 h 73"/>
                <a:gd name="T4" fmla="*/ 80 w 163"/>
                <a:gd name="T5" fmla="*/ 0 h 73"/>
                <a:gd name="T6" fmla="*/ 163 w 163"/>
                <a:gd name="T7" fmla="*/ 70 h 73"/>
              </a:gdLst>
              <a:ahLst/>
              <a:cxnLst>
                <a:cxn ang="0">
                  <a:pos x="T0" y="T1"/>
                </a:cxn>
                <a:cxn ang="0">
                  <a:pos x="T2" y="T3"/>
                </a:cxn>
                <a:cxn ang="0">
                  <a:pos x="T4" y="T5"/>
                </a:cxn>
                <a:cxn ang="0">
                  <a:pos x="T6" y="T7"/>
                </a:cxn>
              </a:cxnLst>
              <a:rect l="0" t="0" r="r" b="b"/>
              <a:pathLst>
                <a:path w="163" h="73">
                  <a:moveTo>
                    <a:pt x="0" y="73"/>
                  </a:moveTo>
                  <a:lnTo>
                    <a:pt x="80" y="0"/>
                  </a:lnTo>
                  <a:lnTo>
                    <a:pt x="80" y="0"/>
                  </a:lnTo>
                  <a:lnTo>
                    <a:pt x="163" y="70"/>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 name="Line 73"/>
            <p:cNvSpPr>
              <a:spLocks noChangeShapeType="1"/>
            </p:cNvSpPr>
            <p:nvPr/>
          </p:nvSpPr>
          <p:spPr bwMode="auto">
            <a:xfrm>
              <a:off x="-2295525" y="2501900"/>
              <a:ext cx="134938" cy="84138"/>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 name="Line 74"/>
            <p:cNvSpPr>
              <a:spLocks noChangeShapeType="1"/>
            </p:cNvSpPr>
            <p:nvPr/>
          </p:nvSpPr>
          <p:spPr bwMode="auto">
            <a:xfrm flipH="1">
              <a:off x="-2117725" y="2492375"/>
              <a:ext cx="136525" cy="93663"/>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39" name="Group 138"/>
          <p:cNvGrpSpPr/>
          <p:nvPr/>
        </p:nvGrpSpPr>
        <p:grpSpPr>
          <a:xfrm>
            <a:off x="4802089" y="2146295"/>
            <a:ext cx="322263" cy="303213"/>
            <a:chOff x="-1484313" y="2405063"/>
            <a:chExt cx="322263" cy="303213"/>
          </a:xfrm>
        </p:grpSpPr>
        <p:sp>
          <p:nvSpPr>
            <p:cNvPr id="47" name="Freeform 75"/>
            <p:cNvSpPr>
              <a:spLocks/>
            </p:cNvSpPr>
            <p:nvPr/>
          </p:nvSpPr>
          <p:spPr bwMode="auto">
            <a:xfrm>
              <a:off x="-1484313" y="2405063"/>
              <a:ext cx="322263" cy="303213"/>
            </a:xfrm>
            <a:custGeom>
              <a:avLst/>
              <a:gdLst>
                <a:gd name="T0" fmla="*/ 203 w 203"/>
                <a:gd name="T1" fmla="*/ 55 h 191"/>
                <a:gd name="T2" fmla="*/ 99 w 203"/>
                <a:gd name="T3" fmla="*/ 0 h 191"/>
                <a:gd name="T4" fmla="*/ 0 w 203"/>
                <a:gd name="T5" fmla="*/ 55 h 191"/>
                <a:gd name="T6" fmla="*/ 0 w 203"/>
                <a:gd name="T7" fmla="*/ 64 h 191"/>
                <a:gd name="T8" fmla="*/ 0 w 203"/>
                <a:gd name="T9" fmla="*/ 191 h 191"/>
                <a:gd name="T10" fmla="*/ 203 w 203"/>
                <a:gd name="T11" fmla="*/ 191 h 191"/>
                <a:gd name="T12" fmla="*/ 203 w 203"/>
                <a:gd name="T13" fmla="*/ 64 h 191"/>
                <a:gd name="T14" fmla="*/ 203 w 203"/>
                <a:gd name="T15" fmla="*/ 55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 h="191">
                  <a:moveTo>
                    <a:pt x="203" y="55"/>
                  </a:moveTo>
                  <a:lnTo>
                    <a:pt x="99" y="0"/>
                  </a:lnTo>
                  <a:lnTo>
                    <a:pt x="0" y="55"/>
                  </a:lnTo>
                  <a:lnTo>
                    <a:pt x="0" y="64"/>
                  </a:lnTo>
                  <a:lnTo>
                    <a:pt x="0" y="191"/>
                  </a:lnTo>
                  <a:lnTo>
                    <a:pt x="203" y="191"/>
                  </a:lnTo>
                  <a:lnTo>
                    <a:pt x="203" y="64"/>
                  </a:lnTo>
                  <a:lnTo>
                    <a:pt x="203" y="55"/>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 name="Freeform 76"/>
            <p:cNvSpPr>
              <a:spLocks/>
            </p:cNvSpPr>
            <p:nvPr/>
          </p:nvSpPr>
          <p:spPr bwMode="auto">
            <a:xfrm>
              <a:off x="-1484313" y="2571750"/>
              <a:ext cx="322263" cy="136525"/>
            </a:xfrm>
            <a:custGeom>
              <a:avLst/>
              <a:gdLst>
                <a:gd name="T0" fmla="*/ 0 w 203"/>
                <a:gd name="T1" fmla="*/ 86 h 86"/>
                <a:gd name="T2" fmla="*/ 99 w 203"/>
                <a:gd name="T3" fmla="*/ 0 h 86"/>
                <a:gd name="T4" fmla="*/ 99 w 203"/>
                <a:gd name="T5" fmla="*/ 0 h 86"/>
                <a:gd name="T6" fmla="*/ 203 w 203"/>
                <a:gd name="T7" fmla="*/ 86 h 86"/>
              </a:gdLst>
              <a:ahLst/>
              <a:cxnLst>
                <a:cxn ang="0">
                  <a:pos x="T0" y="T1"/>
                </a:cxn>
                <a:cxn ang="0">
                  <a:pos x="T2" y="T3"/>
                </a:cxn>
                <a:cxn ang="0">
                  <a:pos x="T4" y="T5"/>
                </a:cxn>
                <a:cxn ang="0">
                  <a:pos x="T6" y="T7"/>
                </a:cxn>
              </a:cxnLst>
              <a:rect l="0" t="0" r="r" b="b"/>
              <a:pathLst>
                <a:path w="203" h="86">
                  <a:moveTo>
                    <a:pt x="0" y="86"/>
                  </a:moveTo>
                  <a:lnTo>
                    <a:pt x="99" y="0"/>
                  </a:lnTo>
                  <a:lnTo>
                    <a:pt x="99" y="0"/>
                  </a:lnTo>
                  <a:lnTo>
                    <a:pt x="203" y="86"/>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 name="Line 77"/>
            <p:cNvSpPr>
              <a:spLocks noChangeShapeType="1"/>
            </p:cNvSpPr>
            <p:nvPr/>
          </p:nvSpPr>
          <p:spPr bwMode="auto">
            <a:xfrm>
              <a:off x="-1390650" y="2673350"/>
              <a:ext cx="134938"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0" name="Line 78"/>
            <p:cNvSpPr>
              <a:spLocks noChangeShapeType="1"/>
            </p:cNvSpPr>
            <p:nvPr/>
          </p:nvSpPr>
          <p:spPr bwMode="auto">
            <a:xfrm>
              <a:off x="-1476375" y="2568575"/>
              <a:ext cx="1746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1" name="Line 79"/>
            <p:cNvSpPr>
              <a:spLocks noChangeShapeType="1"/>
            </p:cNvSpPr>
            <p:nvPr/>
          </p:nvSpPr>
          <p:spPr bwMode="auto">
            <a:xfrm>
              <a:off x="-1476375" y="2603500"/>
              <a:ext cx="1746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 name="Line 80"/>
            <p:cNvSpPr>
              <a:spLocks noChangeShapeType="1"/>
            </p:cNvSpPr>
            <p:nvPr/>
          </p:nvSpPr>
          <p:spPr bwMode="auto">
            <a:xfrm>
              <a:off x="-1476375" y="2638425"/>
              <a:ext cx="1746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3" name="Line 81"/>
            <p:cNvSpPr>
              <a:spLocks noChangeShapeType="1"/>
            </p:cNvSpPr>
            <p:nvPr/>
          </p:nvSpPr>
          <p:spPr bwMode="auto">
            <a:xfrm>
              <a:off x="-1187450" y="2568575"/>
              <a:ext cx="1746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4" name="Line 82"/>
            <p:cNvSpPr>
              <a:spLocks noChangeShapeType="1"/>
            </p:cNvSpPr>
            <p:nvPr/>
          </p:nvSpPr>
          <p:spPr bwMode="auto">
            <a:xfrm>
              <a:off x="-1187450" y="2603500"/>
              <a:ext cx="1746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5" name="Line 83"/>
            <p:cNvSpPr>
              <a:spLocks noChangeShapeType="1"/>
            </p:cNvSpPr>
            <p:nvPr/>
          </p:nvSpPr>
          <p:spPr bwMode="auto">
            <a:xfrm>
              <a:off x="-1187450" y="2638425"/>
              <a:ext cx="1746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6" name="Line 84"/>
            <p:cNvSpPr>
              <a:spLocks noChangeShapeType="1"/>
            </p:cNvSpPr>
            <p:nvPr/>
          </p:nvSpPr>
          <p:spPr bwMode="auto">
            <a:xfrm>
              <a:off x="-1481138" y="2501900"/>
              <a:ext cx="136525" cy="84138"/>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 name="Line 85"/>
            <p:cNvSpPr>
              <a:spLocks noChangeShapeType="1"/>
            </p:cNvSpPr>
            <p:nvPr/>
          </p:nvSpPr>
          <p:spPr bwMode="auto">
            <a:xfrm flipH="1">
              <a:off x="-1301750" y="2492375"/>
              <a:ext cx="134938" cy="93663"/>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40" name="Group 139"/>
          <p:cNvGrpSpPr/>
          <p:nvPr/>
        </p:nvGrpSpPr>
        <p:grpSpPr>
          <a:xfrm>
            <a:off x="4801295" y="1435895"/>
            <a:ext cx="323850" cy="211138"/>
            <a:chOff x="-669925" y="2462213"/>
            <a:chExt cx="323850" cy="211138"/>
          </a:xfrm>
        </p:grpSpPr>
        <p:sp>
          <p:nvSpPr>
            <p:cNvPr id="58" name="Rectangle 86"/>
            <p:cNvSpPr>
              <a:spLocks noChangeArrowheads="1"/>
            </p:cNvSpPr>
            <p:nvPr/>
          </p:nvSpPr>
          <p:spPr bwMode="auto">
            <a:xfrm>
              <a:off x="-669925" y="2462213"/>
              <a:ext cx="323850" cy="211138"/>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 name="Freeform 87"/>
            <p:cNvSpPr>
              <a:spLocks/>
            </p:cNvSpPr>
            <p:nvPr/>
          </p:nvSpPr>
          <p:spPr bwMode="auto">
            <a:xfrm>
              <a:off x="-669925" y="2462213"/>
              <a:ext cx="323850" cy="119063"/>
            </a:xfrm>
            <a:custGeom>
              <a:avLst/>
              <a:gdLst>
                <a:gd name="T0" fmla="*/ 0 w 204"/>
                <a:gd name="T1" fmla="*/ 0 h 75"/>
                <a:gd name="T2" fmla="*/ 102 w 204"/>
                <a:gd name="T3" fmla="*/ 75 h 75"/>
                <a:gd name="T4" fmla="*/ 204 w 204"/>
                <a:gd name="T5" fmla="*/ 0 h 75"/>
              </a:gdLst>
              <a:ahLst/>
              <a:cxnLst>
                <a:cxn ang="0">
                  <a:pos x="T0" y="T1"/>
                </a:cxn>
                <a:cxn ang="0">
                  <a:pos x="T2" y="T3"/>
                </a:cxn>
                <a:cxn ang="0">
                  <a:pos x="T4" y="T5"/>
                </a:cxn>
              </a:cxnLst>
              <a:rect l="0" t="0" r="r" b="b"/>
              <a:pathLst>
                <a:path w="204" h="75">
                  <a:moveTo>
                    <a:pt x="0" y="0"/>
                  </a:moveTo>
                  <a:lnTo>
                    <a:pt x="102" y="75"/>
                  </a:lnTo>
                  <a:lnTo>
                    <a:pt x="204" y="0"/>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 name="Line 88"/>
            <p:cNvSpPr>
              <a:spLocks noChangeShapeType="1"/>
            </p:cNvSpPr>
            <p:nvPr/>
          </p:nvSpPr>
          <p:spPr bwMode="auto">
            <a:xfrm flipH="1">
              <a:off x="-669925" y="2554288"/>
              <a:ext cx="115888" cy="111125"/>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1" name="Line 89"/>
            <p:cNvSpPr>
              <a:spLocks noChangeShapeType="1"/>
            </p:cNvSpPr>
            <p:nvPr/>
          </p:nvSpPr>
          <p:spPr bwMode="auto">
            <a:xfrm>
              <a:off x="-465138" y="2549525"/>
              <a:ext cx="119063" cy="115888"/>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2" name="Line 90"/>
            <p:cNvSpPr>
              <a:spLocks noChangeShapeType="1"/>
            </p:cNvSpPr>
            <p:nvPr/>
          </p:nvSpPr>
          <p:spPr bwMode="auto">
            <a:xfrm>
              <a:off x="-576263" y="2638425"/>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3" name="Line 91"/>
            <p:cNvSpPr>
              <a:spLocks noChangeShapeType="1"/>
            </p:cNvSpPr>
            <p:nvPr/>
          </p:nvSpPr>
          <p:spPr bwMode="auto">
            <a:xfrm>
              <a:off x="-660400" y="2532063"/>
              <a:ext cx="1587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8" name="Line 92"/>
            <p:cNvSpPr>
              <a:spLocks noChangeShapeType="1"/>
            </p:cNvSpPr>
            <p:nvPr/>
          </p:nvSpPr>
          <p:spPr bwMode="auto">
            <a:xfrm>
              <a:off x="-660400" y="2568575"/>
              <a:ext cx="1587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9" name="Line 93"/>
            <p:cNvSpPr>
              <a:spLocks noChangeShapeType="1"/>
            </p:cNvSpPr>
            <p:nvPr/>
          </p:nvSpPr>
          <p:spPr bwMode="auto">
            <a:xfrm>
              <a:off x="-660400" y="2603500"/>
              <a:ext cx="1587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0" name="Line 94"/>
            <p:cNvSpPr>
              <a:spLocks noChangeShapeType="1"/>
            </p:cNvSpPr>
            <p:nvPr/>
          </p:nvSpPr>
          <p:spPr bwMode="auto">
            <a:xfrm>
              <a:off x="-371475" y="2532063"/>
              <a:ext cx="1587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1" name="Line 95"/>
            <p:cNvSpPr>
              <a:spLocks noChangeShapeType="1"/>
            </p:cNvSpPr>
            <p:nvPr/>
          </p:nvSpPr>
          <p:spPr bwMode="auto">
            <a:xfrm>
              <a:off x="-371475" y="2568575"/>
              <a:ext cx="1587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2" name="Line 96"/>
            <p:cNvSpPr>
              <a:spLocks noChangeShapeType="1"/>
            </p:cNvSpPr>
            <p:nvPr/>
          </p:nvSpPr>
          <p:spPr bwMode="auto">
            <a:xfrm>
              <a:off x="-371475" y="2603500"/>
              <a:ext cx="1587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41" name="Group 140"/>
          <p:cNvGrpSpPr/>
          <p:nvPr/>
        </p:nvGrpSpPr>
        <p:grpSpPr>
          <a:xfrm>
            <a:off x="4046752" y="1435895"/>
            <a:ext cx="322263" cy="211138"/>
            <a:chOff x="146050" y="2449513"/>
            <a:chExt cx="322263" cy="211138"/>
          </a:xfrm>
        </p:grpSpPr>
        <p:sp>
          <p:nvSpPr>
            <p:cNvPr id="133" name="Rectangle 97"/>
            <p:cNvSpPr>
              <a:spLocks noChangeArrowheads="1"/>
            </p:cNvSpPr>
            <p:nvPr/>
          </p:nvSpPr>
          <p:spPr bwMode="auto">
            <a:xfrm>
              <a:off x="146050" y="2449513"/>
              <a:ext cx="322263" cy="211138"/>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4" name="Freeform 98"/>
            <p:cNvSpPr>
              <a:spLocks/>
            </p:cNvSpPr>
            <p:nvPr/>
          </p:nvSpPr>
          <p:spPr bwMode="auto">
            <a:xfrm>
              <a:off x="179387" y="2484438"/>
              <a:ext cx="255588" cy="84138"/>
            </a:xfrm>
            <a:custGeom>
              <a:avLst/>
              <a:gdLst>
                <a:gd name="T0" fmla="*/ 0 w 161"/>
                <a:gd name="T1" fmla="*/ 0 h 53"/>
                <a:gd name="T2" fmla="*/ 81 w 161"/>
                <a:gd name="T3" fmla="*/ 53 h 53"/>
                <a:gd name="T4" fmla="*/ 161 w 161"/>
                <a:gd name="T5" fmla="*/ 0 h 53"/>
              </a:gdLst>
              <a:ahLst/>
              <a:cxnLst>
                <a:cxn ang="0">
                  <a:pos x="T0" y="T1"/>
                </a:cxn>
                <a:cxn ang="0">
                  <a:pos x="T2" y="T3"/>
                </a:cxn>
                <a:cxn ang="0">
                  <a:pos x="T4" y="T5"/>
                </a:cxn>
              </a:cxnLst>
              <a:rect l="0" t="0" r="r" b="b"/>
              <a:pathLst>
                <a:path w="161" h="53">
                  <a:moveTo>
                    <a:pt x="0" y="0"/>
                  </a:moveTo>
                  <a:lnTo>
                    <a:pt x="81" y="53"/>
                  </a:lnTo>
                  <a:lnTo>
                    <a:pt x="161" y="0"/>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5" name="Line 99"/>
            <p:cNvSpPr>
              <a:spLocks noChangeShapeType="1"/>
            </p:cNvSpPr>
            <p:nvPr/>
          </p:nvSpPr>
          <p:spPr bwMode="auto">
            <a:xfrm flipH="1">
              <a:off x="179387" y="2549525"/>
              <a:ext cx="98425" cy="84138"/>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6" name="Line 100"/>
            <p:cNvSpPr>
              <a:spLocks noChangeShapeType="1"/>
            </p:cNvSpPr>
            <p:nvPr/>
          </p:nvSpPr>
          <p:spPr bwMode="auto">
            <a:xfrm>
              <a:off x="341312" y="2554288"/>
              <a:ext cx="93663" cy="84138"/>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277" name="Group 276"/>
          <p:cNvGrpSpPr/>
          <p:nvPr/>
        </p:nvGrpSpPr>
        <p:grpSpPr>
          <a:xfrm>
            <a:off x="5579781" y="1427164"/>
            <a:ext cx="288925" cy="228600"/>
            <a:chOff x="-2970212" y="2209800"/>
            <a:chExt cx="288925" cy="228600"/>
          </a:xfrm>
        </p:grpSpPr>
        <p:sp>
          <p:nvSpPr>
            <p:cNvPr id="145" name="Freeform 104"/>
            <p:cNvSpPr>
              <a:spLocks/>
            </p:cNvSpPr>
            <p:nvPr/>
          </p:nvSpPr>
          <p:spPr bwMode="auto">
            <a:xfrm>
              <a:off x="-2970212" y="2209800"/>
              <a:ext cx="288925" cy="228600"/>
            </a:xfrm>
            <a:custGeom>
              <a:avLst/>
              <a:gdLst>
                <a:gd name="T0" fmla="*/ 182 w 182"/>
                <a:gd name="T1" fmla="*/ 111 h 144"/>
                <a:gd name="T2" fmla="*/ 70 w 182"/>
                <a:gd name="T3" fmla="*/ 111 h 144"/>
                <a:gd name="T4" fmla="*/ 51 w 182"/>
                <a:gd name="T5" fmla="*/ 144 h 144"/>
                <a:gd name="T6" fmla="*/ 30 w 182"/>
                <a:gd name="T7" fmla="*/ 111 h 144"/>
                <a:gd name="T8" fmla="*/ 0 w 182"/>
                <a:gd name="T9" fmla="*/ 111 h 144"/>
                <a:gd name="T10" fmla="*/ 0 w 182"/>
                <a:gd name="T11" fmla="*/ 0 h 144"/>
                <a:gd name="T12" fmla="*/ 182 w 182"/>
                <a:gd name="T13" fmla="*/ 0 h 144"/>
                <a:gd name="T14" fmla="*/ 182 w 182"/>
                <a:gd name="T15" fmla="*/ 11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44">
                  <a:moveTo>
                    <a:pt x="182" y="111"/>
                  </a:moveTo>
                  <a:lnTo>
                    <a:pt x="70" y="111"/>
                  </a:lnTo>
                  <a:lnTo>
                    <a:pt x="51" y="144"/>
                  </a:lnTo>
                  <a:lnTo>
                    <a:pt x="30" y="111"/>
                  </a:lnTo>
                  <a:lnTo>
                    <a:pt x="0" y="111"/>
                  </a:lnTo>
                  <a:lnTo>
                    <a:pt x="0" y="0"/>
                  </a:lnTo>
                  <a:lnTo>
                    <a:pt x="182" y="0"/>
                  </a:lnTo>
                  <a:lnTo>
                    <a:pt x="182" y="111"/>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6" name="Oval 105"/>
            <p:cNvSpPr>
              <a:spLocks noChangeArrowheads="1"/>
            </p:cNvSpPr>
            <p:nvPr/>
          </p:nvSpPr>
          <p:spPr bwMode="auto">
            <a:xfrm>
              <a:off x="-2914650" y="2279650"/>
              <a:ext cx="38100" cy="39688"/>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7" name="Oval 106"/>
            <p:cNvSpPr>
              <a:spLocks noChangeArrowheads="1"/>
            </p:cNvSpPr>
            <p:nvPr/>
          </p:nvSpPr>
          <p:spPr bwMode="auto">
            <a:xfrm>
              <a:off x="-2838450" y="2279650"/>
              <a:ext cx="38100" cy="39688"/>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9" name="Oval 107"/>
            <p:cNvSpPr>
              <a:spLocks noChangeArrowheads="1"/>
            </p:cNvSpPr>
            <p:nvPr/>
          </p:nvSpPr>
          <p:spPr bwMode="auto">
            <a:xfrm>
              <a:off x="-2765425" y="2279650"/>
              <a:ext cx="38100" cy="39688"/>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276" name="Group 275"/>
          <p:cNvGrpSpPr/>
          <p:nvPr/>
        </p:nvGrpSpPr>
        <p:grpSpPr>
          <a:xfrm>
            <a:off x="6329499" y="1413670"/>
            <a:ext cx="288925" cy="255588"/>
            <a:chOff x="-2154237" y="2192338"/>
            <a:chExt cx="288925" cy="255588"/>
          </a:xfrm>
        </p:grpSpPr>
        <p:sp>
          <p:nvSpPr>
            <p:cNvPr id="176" name="Freeform 108"/>
            <p:cNvSpPr>
              <a:spLocks/>
            </p:cNvSpPr>
            <p:nvPr/>
          </p:nvSpPr>
          <p:spPr bwMode="auto">
            <a:xfrm>
              <a:off x="-2154237" y="2192338"/>
              <a:ext cx="288925" cy="255588"/>
            </a:xfrm>
            <a:custGeom>
              <a:avLst/>
              <a:gdLst>
                <a:gd name="T0" fmla="*/ 68 w 68"/>
                <a:gd name="T1" fmla="*/ 24 h 58"/>
                <a:gd name="T2" fmla="*/ 44 w 68"/>
                <a:gd name="T3" fmla="*/ 0 h 58"/>
                <a:gd name="T4" fmla="*/ 24 w 68"/>
                <a:gd name="T5" fmla="*/ 0 h 58"/>
                <a:gd name="T6" fmla="*/ 0 w 68"/>
                <a:gd name="T7" fmla="*/ 25 h 58"/>
                <a:gd name="T8" fmla="*/ 0 w 68"/>
                <a:gd name="T9" fmla="*/ 25 h 58"/>
                <a:gd name="T10" fmla="*/ 20 w 68"/>
                <a:gd name="T11" fmla="*/ 49 h 58"/>
                <a:gd name="T12" fmla="*/ 29 w 68"/>
                <a:gd name="T13" fmla="*/ 58 h 58"/>
                <a:gd name="T14" fmla="*/ 37 w 68"/>
                <a:gd name="T15" fmla="*/ 48 h 58"/>
                <a:gd name="T16" fmla="*/ 44 w 68"/>
                <a:gd name="T17" fmla="*/ 48 h 58"/>
                <a:gd name="T18" fmla="*/ 68 w 68"/>
                <a:gd name="T19"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8">
                  <a:moveTo>
                    <a:pt x="68" y="24"/>
                  </a:moveTo>
                  <a:cubicBezTo>
                    <a:pt x="68" y="11"/>
                    <a:pt x="57" y="0"/>
                    <a:pt x="44" y="0"/>
                  </a:cubicBezTo>
                  <a:cubicBezTo>
                    <a:pt x="24" y="0"/>
                    <a:pt x="24" y="0"/>
                    <a:pt x="24" y="0"/>
                  </a:cubicBezTo>
                  <a:cubicBezTo>
                    <a:pt x="11" y="0"/>
                    <a:pt x="0" y="11"/>
                    <a:pt x="0" y="25"/>
                  </a:cubicBezTo>
                  <a:cubicBezTo>
                    <a:pt x="0" y="25"/>
                    <a:pt x="0" y="25"/>
                    <a:pt x="0" y="25"/>
                  </a:cubicBezTo>
                  <a:cubicBezTo>
                    <a:pt x="0" y="36"/>
                    <a:pt x="9" y="47"/>
                    <a:pt x="20" y="49"/>
                  </a:cubicBezTo>
                  <a:cubicBezTo>
                    <a:pt x="21" y="49"/>
                    <a:pt x="27" y="58"/>
                    <a:pt x="29" y="58"/>
                  </a:cubicBezTo>
                  <a:cubicBezTo>
                    <a:pt x="37" y="48"/>
                    <a:pt x="37" y="48"/>
                    <a:pt x="37" y="48"/>
                  </a:cubicBezTo>
                  <a:cubicBezTo>
                    <a:pt x="44" y="48"/>
                    <a:pt x="44" y="48"/>
                    <a:pt x="44" y="48"/>
                  </a:cubicBezTo>
                  <a:cubicBezTo>
                    <a:pt x="57" y="48"/>
                    <a:pt x="68" y="37"/>
                    <a:pt x="68" y="24"/>
                  </a:cubicBez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8" name="Line 109"/>
            <p:cNvSpPr>
              <a:spLocks noChangeShapeType="1"/>
            </p:cNvSpPr>
            <p:nvPr/>
          </p:nvSpPr>
          <p:spPr bwMode="auto">
            <a:xfrm>
              <a:off x="-2078037" y="2262188"/>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9" name="Line 110"/>
            <p:cNvSpPr>
              <a:spLocks noChangeShapeType="1"/>
            </p:cNvSpPr>
            <p:nvPr/>
          </p:nvSpPr>
          <p:spPr bwMode="auto">
            <a:xfrm>
              <a:off x="-2078037" y="2297113"/>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6" name="Line 111"/>
            <p:cNvSpPr>
              <a:spLocks noChangeShapeType="1"/>
            </p:cNvSpPr>
            <p:nvPr/>
          </p:nvSpPr>
          <p:spPr bwMode="auto">
            <a:xfrm>
              <a:off x="-2078037" y="2333625"/>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275" name="Group 274"/>
          <p:cNvGrpSpPr/>
          <p:nvPr/>
        </p:nvGrpSpPr>
        <p:grpSpPr>
          <a:xfrm>
            <a:off x="7085629" y="1413670"/>
            <a:ext cx="287338" cy="255588"/>
            <a:chOff x="-1338262" y="2192338"/>
            <a:chExt cx="287338" cy="255588"/>
          </a:xfrm>
        </p:grpSpPr>
        <p:sp>
          <p:nvSpPr>
            <p:cNvPr id="187" name="Freeform 112"/>
            <p:cNvSpPr>
              <a:spLocks/>
            </p:cNvSpPr>
            <p:nvPr/>
          </p:nvSpPr>
          <p:spPr bwMode="auto">
            <a:xfrm>
              <a:off x="-1338262" y="2192338"/>
              <a:ext cx="287338" cy="255588"/>
            </a:xfrm>
            <a:custGeom>
              <a:avLst/>
              <a:gdLst>
                <a:gd name="T0" fmla="*/ 68 w 68"/>
                <a:gd name="T1" fmla="*/ 24 h 58"/>
                <a:gd name="T2" fmla="*/ 44 w 68"/>
                <a:gd name="T3" fmla="*/ 0 h 58"/>
                <a:gd name="T4" fmla="*/ 24 w 68"/>
                <a:gd name="T5" fmla="*/ 0 h 58"/>
                <a:gd name="T6" fmla="*/ 0 w 68"/>
                <a:gd name="T7" fmla="*/ 25 h 58"/>
                <a:gd name="T8" fmla="*/ 0 w 68"/>
                <a:gd name="T9" fmla="*/ 25 h 58"/>
                <a:gd name="T10" fmla="*/ 20 w 68"/>
                <a:gd name="T11" fmla="*/ 49 h 58"/>
                <a:gd name="T12" fmla="*/ 29 w 68"/>
                <a:gd name="T13" fmla="*/ 58 h 58"/>
                <a:gd name="T14" fmla="*/ 37 w 68"/>
                <a:gd name="T15" fmla="*/ 48 h 58"/>
                <a:gd name="T16" fmla="*/ 44 w 68"/>
                <a:gd name="T17" fmla="*/ 48 h 58"/>
                <a:gd name="T18" fmla="*/ 68 w 68"/>
                <a:gd name="T19"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8">
                  <a:moveTo>
                    <a:pt x="68" y="24"/>
                  </a:moveTo>
                  <a:cubicBezTo>
                    <a:pt x="68" y="11"/>
                    <a:pt x="57" y="0"/>
                    <a:pt x="44" y="0"/>
                  </a:cubicBezTo>
                  <a:cubicBezTo>
                    <a:pt x="24" y="0"/>
                    <a:pt x="24" y="0"/>
                    <a:pt x="24" y="0"/>
                  </a:cubicBezTo>
                  <a:cubicBezTo>
                    <a:pt x="11" y="0"/>
                    <a:pt x="0" y="11"/>
                    <a:pt x="0" y="25"/>
                  </a:cubicBezTo>
                  <a:cubicBezTo>
                    <a:pt x="0" y="25"/>
                    <a:pt x="0" y="25"/>
                    <a:pt x="0" y="25"/>
                  </a:cubicBezTo>
                  <a:cubicBezTo>
                    <a:pt x="0" y="36"/>
                    <a:pt x="9" y="47"/>
                    <a:pt x="20" y="49"/>
                  </a:cubicBezTo>
                  <a:cubicBezTo>
                    <a:pt x="21" y="49"/>
                    <a:pt x="27" y="58"/>
                    <a:pt x="29" y="58"/>
                  </a:cubicBezTo>
                  <a:cubicBezTo>
                    <a:pt x="37" y="48"/>
                    <a:pt x="37" y="48"/>
                    <a:pt x="37" y="48"/>
                  </a:cubicBezTo>
                  <a:cubicBezTo>
                    <a:pt x="44" y="48"/>
                    <a:pt x="44" y="48"/>
                    <a:pt x="44" y="48"/>
                  </a:cubicBezTo>
                  <a:cubicBezTo>
                    <a:pt x="57" y="48"/>
                    <a:pt x="68" y="37"/>
                    <a:pt x="68" y="24"/>
                  </a:cubicBez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8" name="Rectangle 113"/>
            <p:cNvSpPr>
              <a:spLocks noChangeArrowheads="1"/>
            </p:cNvSpPr>
            <p:nvPr/>
          </p:nvSpPr>
          <p:spPr bwMode="auto">
            <a:xfrm>
              <a:off x="-1168400" y="2266950"/>
              <a:ext cx="33338" cy="34925"/>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9" name="Freeform 114"/>
            <p:cNvSpPr>
              <a:spLocks/>
            </p:cNvSpPr>
            <p:nvPr/>
          </p:nvSpPr>
          <p:spPr bwMode="auto">
            <a:xfrm>
              <a:off x="-1165225" y="2301875"/>
              <a:ext cx="34925" cy="34925"/>
            </a:xfrm>
            <a:custGeom>
              <a:avLst/>
              <a:gdLst>
                <a:gd name="T0" fmla="*/ 7 w 8"/>
                <a:gd name="T1" fmla="*/ 0 h 8"/>
                <a:gd name="T2" fmla="*/ 0 w 8"/>
                <a:gd name="T3" fmla="*/ 8 h 8"/>
              </a:gdLst>
              <a:ahLst/>
              <a:cxnLst>
                <a:cxn ang="0">
                  <a:pos x="T0" y="T1"/>
                </a:cxn>
                <a:cxn ang="0">
                  <a:pos x="T2" y="T3"/>
                </a:cxn>
              </a:cxnLst>
              <a:rect l="0" t="0" r="r" b="b"/>
              <a:pathLst>
                <a:path w="8" h="8">
                  <a:moveTo>
                    <a:pt x="7" y="0"/>
                  </a:moveTo>
                  <a:cubicBezTo>
                    <a:pt x="7" y="0"/>
                    <a:pt x="8" y="8"/>
                    <a:pt x="0" y="8"/>
                  </a:cubicBez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0" name="Rectangle 115"/>
            <p:cNvSpPr>
              <a:spLocks noChangeArrowheads="1"/>
            </p:cNvSpPr>
            <p:nvPr/>
          </p:nvSpPr>
          <p:spPr bwMode="auto">
            <a:xfrm>
              <a:off x="-1236662" y="2266950"/>
              <a:ext cx="33338" cy="34925"/>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1" name="Freeform 116"/>
            <p:cNvSpPr>
              <a:spLocks/>
            </p:cNvSpPr>
            <p:nvPr/>
          </p:nvSpPr>
          <p:spPr bwMode="auto">
            <a:xfrm>
              <a:off x="-1233487" y="2306638"/>
              <a:ext cx="34925" cy="30163"/>
            </a:xfrm>
            <a:custGeom>
              <a:avLst/>
              <a:gdLst>
                <a:gd name="T0" fmla="*/ 7 w 8"/>
                <a:gd name="T1" fmla="*/ 0 h 7"/>
                <a:gd name="T2" fmla="*/ 0 w 8"/>
                <a:gd name="T3" fmla="*/ 7 h 7"/>
              </a:gdLst>
              <a:ahLst/>
              <a:cxnLst>
                <a:cxn ang="0">
                  <a:pos x="T0" y="T1"/>
                </a:cxn>
                <a:cxn ang="0">
                  <a:pos x="T2" y="T3"/>
                </a:cxn>
              </a:cxnLst>
              <a:rect l="0" t="0" r="r" b="b"/>
              <a:pathLst>
                <a:path w="8" h="7">
                  <a:moveTo>
                    <a:pt x="7" y="0"/>
                  </a:moveTo>
                  <a:cubicBezTo>
                    <a:pt x="7" y="0"/>
                    <a:pt x="8" y="7"/>
                    <a:pt x="0" y="7"/>
                  </a:cubicBez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240" name="Group 239"/>
          <p:cNvGrpSpPr/>
          <p:nvPr/>
        </p:nvGrpSpPr>
        <p:grpSpPr>
          <a:xfrm>
            <a:off x="7807055" y="1374777"/>
            <a:ext cx="365125" cy="333375"/>
            <a:chOff x="-561975" y="2162175"/>
            <a:chExt cx="365125" cy="333375"/>
          </a:xfrm>
        </p:grpSpPr>
        <p:sp>
          <p:nvSpPr>
            <p:cNvPr id="192" name="Freeform 117"/>
            <p:cNvSpPr>
              <a:spLocks/>
            </p:cNvSpPr>
            <p:nvPr/>
          </p:nvSpPr>
          <p:spPr bwMode="auto">
            <a:xfrm>
              <a:off x="-450850" y="2257425"/>
              <a:ext cx="254000" cy="238125"/>
            </a:xfrm>
            <a:custGeom>
              <a:avLst/>
              <a:gdLst>
                <a:gd name="T0" fmla="*/ 0 w 60"/>
                <a:gd name="T1" fmla="*/ 22 h 54"/>
                <a:gd name="T2" fmla="*/ 30 w 60"/>
                <a:gd name="T3" fmla="*/ 0 h 54"/>
                <a:gd name="T4" fmla="*/ 60 w 60"/>
                <a:gd name="T5" fmla="*/ 22 h 54"/>
                <a:gd name="T6" fmla="*/ 46 w 60"/>
                <a:gd name="T7" fmla="*/ 41 h 54"/>
                <a:gd name="T8" fmla="*/ 49 w 60"/>
                <a:gd name="T9" fmla="*/ 51 h 54"/>
                <a:gd name="T10" fmla="*/ 36 w 60"/>
                <a:gd name="T11" fmla="*/ 44 h 54"/>
                <a:gd name="T12" fmla="*/ 30 w 60"/>
                <a:gd name="T13" fmla="*/ 44 h 54"/>
                <a:gd name="T14" fmla="*/ 0 w 60"/>
                <a:gd name="T15" fmla="*/ 2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0" y="22"/>
                  </a:moveTo>
                  <a:cubicBezTo>
                    <a:pt x="0" y="10"/>
                    <a:pt x="14" y="0"/>
                    <a:pt x="30" y="0"/>
                  </a:cubicBezTo>
                  <a:cubicBezTo>
                    <a:pt x="46" y="0"/>
                    <a:pt x="60" y="10"/>
                    <a:pt x="60" y="22"/>
                  </a:cubicBezTo>
                  <a:cubicBezTo>
                    <a:pt x="60" y="30"/>
                    <a:pt x="54" y="37"/>
                    <a:pt x="46" y="41"/>
                  </a:cubicBezTo>
                  <a:cubicBezTo>
                    <a:pt x="44" y="42"/>
                    <a:pt x="51" y="54"/>
                    <a:pt x="49" y="51"/>
                  </a:cubicBezTo>
                  <a:cubicBezTo>
                    <a:pt x="48" y="50"/>
                    <a:pt x="38" y="43"/>
                    <a:pt x="36" y="44"/>
                  </a:cubicBezTo>
                  <a:cubicBezTo>
                    <a:pt x="34" y="44"/>
                    <a:pt x="32" y="44"/>
                    <a:pt x="30" y="44"/>
                  </a:cubicBezTo>
                  <a:cubicBezTo>
                    <a:pt x="14" y="44"/>
                    <a:pt x="0" y="34"/>
                    <a:pt x="0" y="22"/>
                  </a:cubicBez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1" name="Freeform 118"/>
            <p:cNvSpPr>
              <a:spLocks/>
            </p:cNvSpPr>
            <p:nvPr/>
          </p:nvSpPr>
          <p:spPr bwMode="auto">
            <a:xfrm>
              <a:off x="-561975" y="2162175"/>
              <a:ext cx="334963" cy="315913"/>
            </a:xfrm>
            <a:custGeom>
              <a:avLst/>
              <a:gdLst>
                <a:gd name="T0" fmla="*/ 79 w 79"/>
                <a:gd name="T1" fmla="*/ 29 h 72"/>
                <a:gd name="T2" fmla="*/ 40 w 79"/>
                <a:gd name="T3" fmla="*/ 0 h 72"/>
                <a:gd name="T4" fmla="*/ 0 w 79"/>
                <a:gd name="T5" fmla="*/ 29 h 72"/>
                <a:gd name="T6" fmla="*/ 19 w 79"/>
                <a:gd name="T7" fmla="*/ 54 h 72"/>
                <a:gd name="T8" fmla="*/ 15 w 79"/>
                <a:gd name="T9" fmla="*/ 68 h 72"/>
                <a:gd name="T10" fmla="*/ 31 w 79"/>
                <a:gd name="T11" fmla="*/ 58 h 72"/>
              </a:gdLst>
              <a:ahLst/>
              <a:cxnLst>
                <a:cxn ang="0">
                  <a:pos x="T0" y="T1"/>
                </a:cxn>
                <a:cxn ang="0">
                  <a:pos x="T2" y="T3"/>
                </a:cxn>
                <a:cxn ang="0">
                  <a:pos x="T4" y="T5"/>
                </a:cxn>
                <a:cxn ang="0">
                  <a:pos x="T6" y="T7"/>
                </a:cxn>
                <a:cxn ang="0">
                  <a:pos x="T8" y="T9"/>
                </a:cxn>
                <a:cxn ang="0">
                  <a:pos x="T10" y="T11"/>
                </a:cxn>
              </a:cxnLst>
              <a:rect l="0" t="0" r="r" b="b"/>
              <a:pathLst>
                <a:path w="79" h="72">
                  <a:moveTo>
                    <a:pt x="79" y="29"/>
                  </a:moveTo>
                  <a:cubicBezTo>
                    <a:pt x="79" y="13"/>
                    <a:pt x="61" y="0"/>
                    <a:pt x="40" y="0"/>
                  </a:cubicBezTo>
                  <a:cubicBezTo>
                    <a:pt x="18" y="0"/>
                    <a:pt x="0" y="13"/>
                    <a:pt x="0" y="29"/>
                  </a:cubicBezTo>
                  <a:cubicBezTo>
                    <a:pt x="0" y="40"/>
                    <a:pt x="8" y="49"/>
                    <a:pt x="19" y="54"/>
                  </a:cubicBezTo>
                  <a:cubicBezTo>
                    <a:pt x="21" y="55"/>
                    <a:pt x="12" y="72"/>
                    <a:pt x="15" y="68"/>
                  </a:cubicBezTo>
                  <a:cubicBezTo>
                    <a:pt x="16" y="66"/>
                    <a:pt x="29" y="57"/>
                    <a:pt x="31" y="58"/>
                  </a:cubicBez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2" name="Oval 119"/>
            <p:cNvSpPr>
              <a:spLocks noChangeArrowheads="1"/>
            </p:cNvSpPr>
            <p:nvPr/>
          </p:nvSpPr>
          <p:spPr bwMode="auto">
            <a:xfrm>
              <a:off x="-384175" y="2351088"/>
              <a:ext cx="12700" cy="12700"/>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3" name="Oval 120"/>
            <p:cNvSpPr>
              <a:spLocks noChangeArrowheads="1"/>
            </p:cNvSpPr>
            <p:nvPr/>
          </p:nvSpPr>
          <p:spPr bwMode="auto">
            <a:xfrm>
              <a:off x="-328612" y="2351088"/>
              <a:ext cx="12700" cy="12700"/>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4" name="Oval 121"/>
            <p:cNvSpPr>
              <a:spLocks noChangeArrowheads="1"/>
            </p:cNvSpPr>
            <p:nvPr/>
          </p:nvSpPr>
          <p:spPr bwMode="auto">
            <a:xfrm>
              <a:off x="-273050" y="2351088"/>
              <a:ext cx="12700" cy="12700"/>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239" name="Group 238"/>
          <p:cNvGrpSpPr/>
          <p:nvPr/>
        </p:nvGrpSpPr>
        <p:grpSpPr>
          <a:xfrm>
            <a:off x="8589316" y="1397002"/>
            <a:ext cx="306388" cy="288925"/>
            <a:chOff x="282575" y="2179638"/>
            <a:chExt cx="306388" cy="288925"/>
          </a:xfrm>
        </p:grpSpPr>
        <p:sp>
          <p:nvSpPr>
            <p:cNvPr id="235" name="Freeform 122"/>
            <p:cNvSpPr>
              <a:spLocks/>
            </p:cNvSpPr>
            <p:nvPr/>
          </p:nvSpPr>
          <p:spPr bwMode="auto">
            <a:xfrm>
              <a:off x="282575" y="2179638"/>
              <a:ext cx="306388" cy="288925"/>
            </a:xfrm>
            <a:custGeom>
              <a:avLst/>
              <a:gdLst>
                <a:gd name="T0" fmla="*/ 46 w 72"/>
                <a:gd name="T1" fmla="*/ 0 h 66"/>
                <a:gd name="T2" fmla="*/ 26 w 72"/>
                <a:gd name="T3" fmla="*/ 0 h 66"/>
                <a:gd name="T4" fmla="*/ 0 w 72"/>
                <a:gd name="T5" fmla="*/ 26 h 66"/>
                <a:gd name="T6" fmla="*/ 0 w 72"/>
                <a:gd name="T7" fmla="*/ 30 h 66"/>
                <a:gd name="T8" fmla="*/ 21 w 72"/>
                <a:gd name="T9" fmla="*/ 56 h 66"/>
                <a:gd name="T10" fmla="*/ 27 w 72"/>
                <a:gd name="T11" fmla="*/ 66 h 66"/>
                <a:gd name="T12" fmla="*/ 36 w 72"/>
                <a:gd name="T13" fmla="*/ 56 h 66"/>
                <a:gd name="T14" fmla="*/ 46 w 72"/>
                <a:gd name="T15" fmla="*/ 56 h 66"/>
                <a:gd name="T16" fmla="*/ 72 w 72"/>
                <a:gd name="T17" fmla="*/ 30 h 66"/>
                <a:gd name="T18" fmla="*/ 72 w 72"/>
                <a:gd name="T19" fmla="*/ 26 h 66"/>
                <a:gd name="T20" fmla="*/ 46 w 72"/>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66">
                  <a:moveTo>
                    <a:pt x="46" y="0"/>
                  </a:moveTo>
                  <a:cubicBezTo>
                    <a:pt x="26" y="0"/>
                    <a:pt x="26" y="0"/>
                    <a:pt x="26" y="0"/>
                  </a:cubicBezTo>
                  <a:cubicBezTo>
                    <a:pt x="12" y="0"/>
                    <a:pt x="0" y="12"/>
                    <a:pt x="0" y="26"/>
                  </a:cubicBezTo>
                  <a:cubicBezTo>
                    <a:pt x="0" y="30"/>
                    <a:pt x="0" y="30"/>
                    <a:pt x="0" y="30"/>
                  </a:cubicBezTo>
                  <a:cubicBezTo>
                    <a:pt x="0" y="43"/>
                    <a:pt x="9" y="53"/>
                    <a:pt x="21" y="56"/>
                  </a:cubicBezTo>
                  <a:cubicBezTo>
                    <a:pt x="27" y="66"/>
                    <a:pt x="27" y="66"/>
                    <a:pt x="27" y="66"/>
                  </a:cubicBezTo>
                  <a:cubicBezTo>
                    <a:pt x="36" y="56"/>
                    <a:pt x="36" y="56"/>
                    <a:pt x="36" y="56"/>
                  </a:cubicBezTo>
                  <a:cubicBezTo>
                    <a:pt x="46" y="56"/>
                    <a:pt x="46" y="56"/>
                    <a:pt x="46" y="56"/>
                  </a:cubicBezTo>
                  <a:cubicBezTo>
                    <a:pt x="60" y="56"/>
                    <a:pt x="72" y="44"/>
                    <a:pt x="72" y="30"/>
                  </a:cubicBezTo>
                  <a:cubicBezTo>
                    <a:pt x="72" y="26"/>
                    <a:pt x="72" y="26"/>
                    <a:pt x="72" y="26"/>
                  </a:cubicBezTo>
                  <a:cubicBezTo>
                    <a:pt x="72" y="12"/>
                    <a:pt x="60" y="0"/>
                    <a:pt x="46" y="0"/>
                  </a:cubicBez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6" name="Oval 123"/>
            <p:cNvSpPr>
              <a:spLocks noChangeArrowheads="1"/>
            </p:cNvSpPr>
            <p:nvPr/>
          </p:nvSpPr>
          <p:spPr bwMode="auto">
            <a:xfrm>
              <a:off x="338138" y="2284413"/>
              <a:ext cx="38100" cy="39688"/>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7" name="Oval 124"/>
            <p:cNvSpPr>
              <a:spLocks noChangeArrowheads="1"/>
            </p:cNvSpPr>
            <p:nvPr/>
          </p:nvSpPr>
          <p:spPr bwMode="auto">
            <a:xfrm>
              <a:off x="414338" y="2284413"/>
              <a:ext cx="38100" cy="39688"/>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8" name="Oval 125"/>
            <p:cNvSpPr>
              <a:spLocks noChangeArrowheads="1"/>
            </p:cNvSpPr>
            <p:nvPr/>
          </p:nvSpPr>
          <p:spPr bwMode="auto">
            <a:xfrm>
              <a:off x="487363" y="2284413"/>
              <a:ext cx="38100" cy="39688"/>
            </a:xfrm>
            <a:prstGeom prst="ellipse">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29" name="Group 328"/>
          <p:cNvGrpSpPr/>
          <p:nvPr/>
        </p:nvGrpSpPr>
        <p:grpSpPr>
          <a:xfrm>
            <a:off x="6346961" y="2183601"/>
            <a:ext cx="254000" cy="228600"/>
            <a:chOff x="-4779963" y="1851025"/>
            <a:chExt cx="254000" cy="228600"/>
          </a:xfrm>
        </p:grpSpPr>
        <p:sp>
          <p:nvSpPr>
            <p:cNvPr id="281" name="Freeform 129"/>
            <p:cNvSpPr>
              <a:spLocks/>
            </p:cNvSpPr>
            <p:nvPr/>
          </p:nvSpPr>
          <p:spPr bwMode="auto">
            <a:xfrm>
              <a:off x="-4779963" y="1851025"/>
              <a:ext cx="254000" cy="228600"/>
            </a:xfrm>
            <a:custGeom>
              <a:avLst/>
              <a:gdLst>
                <a:gd name="T0" fmla="*/ 160 w 160"/>
                <a:gd name="T1" fmla="*/ 111 h 144"/>
                <a:gd name="T2" fmla="*/ 70 w 160"/>
                <a:gd name="T3" fmla="*/ 111 h 144"/>
                <a:gd name="T4" fmla="*/ 51 w 160"/>
                <a:gd name="T5" fmla="*/ 144 h 144"/>
                <a:gd name="T6" fmla="*/ 30 w 160"/>
                <a:gd name="T7" fmla="*/ 111 h 144"/>
                <a:gd name="T8" fmla="*/ 0 w 160"/>
                <a:gd name="T9" fmla="*/ 111 h 144"/>
                <a:gd name="T10" fmla="*/ 0 w 160"/>
                <a:gd name="T11" fmla="*/ 0 h 144"/>
                <a:gd name="T12" fmla="*/ 160 w 160"/>
                <a:gd name="T13" fmla="*/ 0 h 144"/>
                <a:gd name="T14" fmla="*/ 160 w 160"/>
                <a:gd name="T15" fmla="*/ 11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144">
                  <a:moveTo>
                    <a:pt x="160" y="111"/>
                  </a:moveTo>
                  <a:lnTo>
                    <a:pt x="70" y="111"/>
                  </a:lnTo>
                  <a:lnTo>
                    <a:pt x="51" y="144"/>
                  </a:lnTo>
                  <a:lnTo>
                    <a:pt x="30" y="111"/>
                  </a:lnTo>
                  <a:lnTo>
                    <a:pt x="0" y="111"/>
                  </a:lnTo>
                  <a:lnTo>
                    <a:pt x="0" y="0"/>
                  </a:lnTo>
                  <a:lnTo>
                    <a:pt x="160" y="0"/>
                  </a:lnTo>
                  <a:lnTo>
                    <a:pt x="160" y="1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2" name="Line 130"/>
            <p:cNvSpPr>
              <a:spLocks noChangeShapeType="1"/>
            </p:cNvSpPr>
            <p:nvPr/>
          </p:nvSpPr>
          <p:spPr bwMode="auto">
            <a:xfrm>
              <a:off x="-4737101" y="1903413"/>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3" name="Line 131"/>
            <p:cNvSpPr>
              <a:spLocks noChangeShapeType="1"/>
            </p:cNvSpPr>
            <p:nvPr/>
          </p:nvSpPr>
          <p:spPr bwMode="auto">
            <a:xfrm>
              <a:off x="-4737101" y="1938338"/>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4" name="Line 132"/>
            <p:cNvSpPr>
              <a:spLocks noChangeShapeType="1"/>
            </p:cNvSpPr>
            <p:nvPr/>
          </p:nvSpPr>
          <p:spPr bwMode="auto">
            <a:xfrm>
              <a:off x="-4737101" y="1973263"/>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30" name="Group 329"/>
          <p:cNvGrpSpPr/>
          <p:nvPr/>
        </p:nvGrpSpPr>
        <p:grpSpPr>
          <a:xfrm>
            <a:off x="7085629" y="2139945"/>
            <a:ext cx="287338" cy="315913"/>
            <a:chOff x="-3981451" y="1816100"/>
            <a:chExt cx="287338" cy="315913"/>
          </a:xfrm>
        </p:grpSpPr>
        <p:sp>
          <p:nvSpPr>
            <p:cNvPr id="285" name="Freeform 133"/>
            <p:cNvSpPr>
              <a:spLocks/>
            </p:cNvSpPr>
            <p:nvPr/>
          </p:nvSpPr>
          <p:spPr bwMode="auto">
            <a:xfrm>
              <a:off x="-3981451" y="1903413"/>
              <a:ext cx="287338" cy="228600"/>
            </a:xfrm>
            <a:custGeom>
              <a:avLst/>
              <a:gdLst>
                <a:gd name="T0" fmla="*/ 40 w 181"/>
                <a:gd name="T1" fmla="*/ 0 h 144"/>
                <a:gd name="T2" fmla="*/ 0 w 181"/>
                <a:gd name="T3" fmla="*/ 19 h 144"/>
                <a:gd name="T4" fmla="*/ 0 w 181"/>
                <a:gd name="T5" fmla="*/ 28 h 144"/>
                <a:gd name="T6" fmla="*/ 0 w 181"/>
                <a:gd name="T7" fmla="*/ 144 h 144"/>
                <a:gd name="T8" fmla="*/ 181 w 181"/>
                <a:gd name="T9" fmla="*/ 144 h 144"/>
                <a:gd name="T10" fmla="*/ 181 w 181"/>
                <a:gd name="T11" fmla="*/ 28 h 144"/>
                <a:gd name="T12" fmla="*/ 181 w 181"/>
                <a:gd name="T13" fmla="*/ 19 h 144"/>
                <a:gd name="T14" fmla="*/ 141 w 181"/>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144">
                  <a:moveTo>
                    <a:pt x="40" y="0"/>
                  </a:moveTo>
                  <a:lnTo>
                    <a:pt x="0" y="19"/>
                  </a:lnTo>
                  <a:lnTo>
                    <a:pt x="0" y="28"/>
                  </a:lnTo>
                  <a:lnTo>
                    <a:pt x="0" y="144"/>
                  </a:lnTo>
                  <a:lnTo>
                    <a:pt x="181" y="144"/>
                  </a:lnTo>
                  <a:lnTo>
                    <a:pt x="181" y="28"/>
                  </a:lnTo>
                  <a:lnTo>
                    <a:pt x="181" y="19"/>
                  </a:lnTo>
                  <a:lnTo>
                    <a:pt x="141"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6" name="Freeform 134"/>
            <p:cNvSpPr>
              <a:spLocks/>
            </p:cNvSpPr>
            <p:nvPr/>
          </p:nvSpPr>
          <p:spPr bwMode="auto">
            <a:xfrm>
              <a:off x="-3948113" y="2009775"/>
              <a:ext cx="225425" cy="87313"/>
            </a:xfrm>
            <a:custGeom>
              <a:avLst/>
              <a:gdLst>
                <a:gd name="T0" fmla="*/ 0 w 142"/>
                <a:gd name="T1" fmla="*/ 52 h 55"/>
                <a:gd name="T2" fmla="*/ 67 w 142"/>
                <a:gd name="T3" fmla="*/ 0 h 55"/>
                <a:gd name="T4" fmla="*/ 67 w 142"/>
                <a:gd name="T5" fmla="*/ 0 h 55"/>
                <a:gd name="T6" fmla="*/ 142 w 142"/>
                <a:gd name="T7" fmla="*/ 55 h 55"/>
              </a:gdLst>
              <a:ahLst/>
              <a:cxnLst>
                <a:cxn ang="0">
                  <a:pos x="T0" y="T1"/>
                </a:cxn>
                <a:cxn ang="0">
                  <a:pos x="T2" y="T3"/>
                </a:cxn>
                <a:cxn ang="0">
                  <a:pos x="T4" y="T5"/>
                </a:cxn>
                <a:cxn ang="0">
                  <a:pos x="T6" y="T7"/>
                </a:cxn>
              </a:cxnLst>
              <a:rect l="0" t="0" r="r" b="b"/>
              <a:pathLst>
                <a:path w="142" h="55">
                  <a:moveTo>
                    <a:pt x="0" y="52"/>
                  </a:moveTo>
                  <a:lnTo>
                    <a:pt x="67" y="0"/>
                  </a:lnTo>
                  <a:lnTo>
                    <a:pt x="67" y="0"/>
                  </a:lnTo>
                  <a:lnTo>
                    <a:pt x="142" y="55"/>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7" name="Line 135"/>
            <p:cNvSpPr>
              <a:spLocks noChangeShapeType="1"/>
            </p:cNvSpPr>
            <p:nvPr/>
          </p:nvSpPr>
          <p:spPr bwMode="auto">
            <a:xfrm>
              <a:off x="-3978276" y="1938338"/>
              <a:ext cx="123825" cy="793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8" name="Line 136"/>
            <p:cNvSpPr>
              <a:spLocks noChangeShapeType="1"/>
            </p:cNvSpPr>
            <p:nvPr/>
          </p:nvSpPr>
          <p:spPr bwMode="auto">
            <a:xfrm flipH="1">
              <a:off x="-3825876" y="1938338"/>
              <a:ext cx="128588" cy="7461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9" name="Freeform 137"/>
            <p:cNvSpPr>
              <a:spLocks/>
            </p:cNvSpPr>
            <p:nvPr/>
          </p:nvSpPr>
          <p:spPr bwMode="auto">
            <a:xfrm>
              <a:off x="-3914776" y="1816100"/>
              <a:ext cx="152400" cy="161925"/>
            </a:xfrm>
            <a:custGeom>
              <a:avLst/>
              <a:gdLst>
                <a:gd name="T0" fmla="*/ 0 w 96"/>
                <a:gd name="T1" fmla="*/ 102 h 102"/>
                <a:gd name="T2" fmla="*/ 0 w 96"/>
                <a:gd name="T3" fmla="*/ 0 h 102"/>
                <a:gd name="T4" fmla="*/ 96 w 96"/>
                <a:gd name="T5" fmla="*/ 0 h 102"/>
                <a:gd name="T6" fmla="*/ 96 w 96"/>
                <a:gd name="T7" fmla="*/ 102 h 102"/>
              </a:gdLst>
              <a:ahLst/>
              <a:cxnLst>
                <a:cxn ang="0">
                  <a:pos x="T0" y="T1"/>
                </a:cxn>
                <a:cxn ang="0">
                  <a:pos x="T2" y="T3"/>
                </a:cxn>
                <a:cxn ang="0">
                  <a:pos x="T4" y="T5"/>
                </a:cxn>
                <a:cxn ang="0">
                  <a:pos x="T6" y="T7"/>
                </a:cxn>
              </a:cxnLst>
              <a:rect l="0" t="0" r="r" b="b"/>
              <a:pathLst>
                <a:path w="96" h="102">
                  <a:moveTo>
                    <a:pt x="0" y="102"/>
                  </a:moveTo>
                  <a:lnTo>
                    <a:pt x="0" y="0"/>
                  </a:lnTo>
                  <a:lnTo>
                    <a:pt x="96" y="0"/>
                  </a:lnTo>
                  <a:lnTo>
                    <a:pt x="96" y="10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0" name="Line 138"/>
            <p:cNvSpPr>
              <a:spLocks noChangeShapeType="1"/>
            </p:cNvSpPr>
            <p:nvPr/>
          </p:nvSpPr>
          <p:spPr bwMode="auto">
            <a:xfrm>
              <a:off x="-3871913" y="1868488"/>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1" name="Line 139"/>
            <p:cNvSpPr>
              <a:spLocks noChangeShapeType="1"/>
            </p:cNvSpPr>
            <p:nvPr/>
          </p:nvSpPr>
          <p:spPr bwMode="auto">
            <a:xfrm>
              <a:off x="-3871913" y="1903413"/>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2" name="Line 140"/>
            <p:cNvSpPr>
              <a:spLocks noChangeShapeType="1"/>
            </p:cNvSpPr>
            <p:nvPr/>
          </p:nvSpPr>
          <p:spPr bwMode="auto">
            <a:xfrm>
              <a:off x="-3871913" y="1938338"/>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31" name="Group 330"/>
          <p:cNvGrpSpPr/>
          <p:nvPr/>
        </p:nvGrpSpPr>
        <p:grpSpPr>
          <a:xfrm>
            <a:off x="7845948" y="2170107"/>
            <a:ext cx="287338" cy="255588"/>
            <a:chOff x="-3167063" y="1833563"/>
            <a:chExt cx="287338" cy="255588"/>
          </a:xfrm>
        </p:grpSpPr>
        <p:sp>
          <p:nvSpPr>
            <p:cNvPr id="293" name="Freeform 141"/>
            <p:cNvSpPr>
              <a:spLocks/>
            </p:cNvSpPr>
            <p:nvPr/>
          </p:nvSpPr>
          <p:spPr bwMode="auto">
            <a:xfrm>
              <a:off x="-3167063" y="1833563"/>
              <a:ext cx="287338" cy="255588"/>
            </a:xfrm>
            <a:custGeom>
              <a:avLst/>
              <a:gdLst>
                <a:gd name="T0" fmla="*/ 68 w 68"/>
                <a:gd name="T1" fmla="*/ 24 h 58"/>
                <a:gd name="T2" fmla="*/ 44 w 68"/>
                <a:gd name="T3" fmla="*/ 0 h 58"/>
                <a:gd name="T4" fmla="*/ 24 w 68"/>
                <a:gd name="T5" fmla="*/ 0 h 58"/>
                <a:gd name="T6" fmla="*/ 0 w 68"/>
                <a:gd name="T7" fmla="*/ 25 h 58"/>
                <a:gd name="T8" fmla="*/ 0 w 68"/>
                <a:gd name="T9" fmla="*/ 25 h 58"/>
                <a:gd name="T10" fmla="*/ 20 w 68"/>
                <a:gd name="T11" fmla="*/ 49 h 58"/>
                <a:gd name="T12" fmla="*/ 29 w 68"/>
                <a:gd name="T13" fmla="*/ 58 h 58"/>
                <a:gd name="T14" fmla="*/ 37 w 68"/>
                <a:gd name="T15" fmla="*/ 48 h 58"/>
                <a:gd name="T16" fmla="*/ 44 w 68"/>
                <a:gd name="T17" fmla="*/ 48 h 58"/>
                <a:gd name="T18" fmla="*/ 68 w 68"/>
                <a:gd name="T19"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8">
                  <a:moveTo>
                    <a:pt x="68" y="24"/>
                  </a:moveTo>
                  <a:cubicBezTo>
                    <a:pt x="68" y="11"/>
                    <a:pt x="57" y="0"/>
                    <a:pt x="44" y="0"/>
                  </a:cubicBezTo>
                  <a:cubicBezTo>
                    <a:pt x="24" y="0"/>
                    <a:pt x="24" y="0"/>
                    <a:pt x="24" y="0"/>
                  </a:cubicBezTo>
                  <a:cubicBezTo>
                    <a:pt x="11" y="0"/>
                    <a:pt x="0" y="11"/>
                    <a:pt x="0" y="25"/>
                  </a:cubicBezTo>
                  <a:cubicBezTo>
                    <a:pt x="0" y="25"/>
                    <a:pt x="0" y="25"/>
                    <a:pt x="0" y="25"/>
                  </a:cubicBezTo>
                  <a:cubicBezTo>
                    <a:pt x="0" y="36"/>
                    <a:pt x="9" y="47"/>
                    <a:pt x="20" y="49"/>
                  </a:cubicBezTo>
                  <a:cubicBezTo>
                    <a:pt x="21" y="49"/>
                    <a:pt x="27" y="58"/>
                    <a:pt x="29" y="58"/>
                  </a:cubicBezTo>
                  <a:cubicBezTo>
                    <a:pt x="37" y="48"/>
                    <a:pt x="37" y="48"/>
                    <a:pt x="37" y="48"/>
                  </a:cubicBezTo>
                  <a:cubicBezTo>
                    <a:pt x="44" y="48"/>
                    <a:pt x="44" y="48"/>
                    <a:pt x="44" y="48"/>
                  </a:cubicBezTo>
                  <a:cubicBezTo>
                    <a:pt x="57" y="48"/>
                    <a:pt x="68" y="37"/>
                    <a:pt x="68" y="24"/>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4" name="Oval 142"/>
            <p:cNvSpPr>
              <a:spLocks noChangeArrowheads="1"/>
            </p:cNvSpPr>
            <p:nvPr/>
          </p:nvSpPr>
          <p:spPr bwMode="auto">
            <a:xfrm>
              <a:off x="-3057526" y="1903413"/>
              <a:ext cx="17463" cy="174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5" name="Oval 143"/>
            <p:cNvSpPr>
              <a:spLocks noChangeArrowheads="1"/>
            </p:cNvSpPr>
            <p:nvPr/>
          </p:nvSpPr>
          <p:spPr bwMode="auto">
            <a:xfrm>
              <a:off x="-2998788" y="1903413"/>
              <a:ext cx="14288" cy="174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6" name="Freeform 144"/>
            <p:cNvSpPr>
              <a:spLocks/>
            </p:cNvSpPr>
            <p:nvPr/>
          </p:nvSpPr>
          <p:spPr bwMode="auto">
            <a:xfrm>
              <a:off x="-3090863" y="1965325"/>
              <a:ext cx="144463" cy="34925"/>
            </a:xfrm>
            <a:custGeom>
              <a:avLst/>
              <a:gdLst>
                <a:gd name="T0" fmla="*/ 34 w 34"/>
                <a:gd name="T1" fmla="*/ 0 h 8"/>
                <a:gd name="T2" fmla="*/ 17 w 34"/>
                <a:gd name="T3" fmla="*/ 8 h 8"/>
                <a:gd name="T4" fmla="*/ 0 w 34"/>
                <a:gd name="T5" fmla="*/ 0 h 8"/>
              </a:gdLst>
              <a:ahLst/>
              <a:cxnLst>
                <a:cxn ang="0">
                  <a:pos x="T0" y="T1"/>
                </a:cxn>
                <a:cxn ang="0">
                  <a:pos x="T2" y="T3"/>
                </a:cxn>
                <a:cxn ang="0">
                  <a:pos x="T4" y="T5"/>
                </a:cxn>
              </a:cxnLst>
              <a:rect l="0" t="0" r="r" b="b"/>
              <a:pathLst>
                <a:path w="34" h="8">
                  <a:moveTo>
                    <a:pt x="34" y="0"/>
                  </a:moveTo>
                  <a:cubicBezTo>
                    <a:pt x="30" y="4"/>
                    <a:pt x="24" y="8"/>
                    <a:pt x="17" y="8"/>
                  </a:cubicBezTo>
                  <a:cubicBezTo>
                    <a:pt x="10" y="8"/>
                    <a:pt x="4" y="4"/>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32" name="Group 331"/>
          <p:cNvGrpSpPr/>
          <p:nvPr/>
        </p:nvGrpSpPr>
        <p:grpSpPr>
          <a:xfrm>
            <a:off x="8562329" y="2166139"/>
            <a:ext cx="360363" cy="263525"/>
            <a:chOff x="-2387601" y="1833563"/>
            <a:chExt cx="360363" cy="263525"/>
          </a:xfrm>
        </p:grpSpPr>
        <p:sp>
          <p:nvSpPr>
            <p:cNvPr id="297" name="Oval 145"/>
            <p:cNvSpPr>
              <a:spLocks noChangeArrowheads="1"/>
            </p:cNvSpPr>
            <p:nvPr/>
          </p:nvSpPr>
          <p:spPr bwMode="auto">
            <a:xfrm>
              <a:off x="-2179638" y="1938338"/>
              <a:ext cx="152400" cy="15875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8" name="Freeform 146"/>
            <p:cNvSpPr>
              <a:spLocks/>
            </p:cNvSpPr>
            <p:nvPr/>
          </p:nvSpPr>
          <p:spPr bwMode="auto">
            <a:xfrm>
              <a:off x="-2128838" y="1970088"/>
              <a:ext cx="55563" cy="82550"/>
            </a:xfrm>
            <a:custGeom>
              <a:avLst/>
              <a:gdLst>
                <a:gd name="T0" fmla="*/ 0 w 13"/>
                <a:gd name="T1" fmla="*/ 6 h 19"/>
                <a:gd name="T2" fmla="*/ 6 w 13"/>
                <a:gd name="T3" fmla="*/ 0 h 19"/>
                <a:gd name="T4" fmla="*/ 13 w 13"/>
                <a:gd name="T5" fmla="*/ 7 h 19"/>
                <a:gd name="T6" fmla="*/ 6 w 13"/>
                <a:gd name="T7" fmla="*/ 14 h 19"/>
                <a:gd name="T8" fmla="*/ 6 w 13"/>
                <a:gd name="T9" fmla="*/ 19 h 19"/>
              </a:gdLst>
              <a:ahLst/>
              <a:cxnLst>
                <a:cxn ang="0">
                  <a:pos x="T0" y="T1"/>
                </a:cxn>
                <a:cxn ang="0">
                  <a:pos x="T2" y="T3"/>
                </a:cxn>
                <a:cxn ang="0">
                  <a:pos x="T4" y="T5"/>
                </a:cxn>
                <a:cxn ang="0">
                  <a:pos x="T6" y="T7"/>
                </a:cxn>
                <a:cxn ang="0">
                  <a:pos x="T8" y="T9"/>
                </a:cxn>
              </a:cxnLst>
              <a:rect l="0" t="0" r="r" b="b"/>
              <a:pathLst>
                <a:path w="13" h="19">
                  <a:moveTo>
                    <a:pt x="0" y="6"/>
                  </a:moveTo>
                  <a:cubicBezTo>
                    <a:pt x="0" y="3"/>
                    <a:pt x="2" y="0"/>
                    <a:pt x="6" y="0"/>
                  </a:cubicBezTo>
                  <a:cubicBezTo>
                    <a:pt x="10" y="0"/>
                    <a:pt x="13" y="4"/>
                    <a:pt x="13" y="7"/>
                  </a:cubicBezTo>
                  <a:cubicBezTo>
                    <a:pt x="13" y="11"/>
                    <a:pt x="11" y="14"/>
                    <a:pt x="6" y="14"/>
                  </a:cubicBezTo>
                  <a:cubicBezTo>
                    <a:pt x="6" y="19"/>
                    <a:pt x="6" y="19"/>
                    <a:pt x="6" y="1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9" name="Line 147"/>
            <p:cNvSpPr>
              <a:spLocks noChangeShapeType="1"/>
            </p:cNvSpPr>
            <p:nvPr/>
          </p:nvSpPr>
          <p:spPr bwMode="auto">
            <a:xfrm>
              <a:off x="-2103438" y="207486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0" name="Freeform 148"/>
            <p:cNvSpPr>
              <a:spLocks/>
            </p:cNvSpPr>
            <p:nvPr/>
          </p:nvSpPr>
          <p:spPr bwMode="auto">
            <a:xfrm>
              <a:off x="-2387601" y="1833563"/>
              <a:ext cx="322263" cy="211138"/>
            </a:xfrm>
            <a:custGeom>
              <a:avLst/>
              <a:gdLst>
                <a:gd name="T0" fmla="*/ 131 w 203"/>
                <a:gd name="T1" fmla="*/ 133 h 133"/>
                <a:gd name="T2" fmla="*/ 0 w 203"/>
                <a:gd name="T3" fmla="*/ 133 h 133"/>
                <a:gd name="T4" fmla="*/ 0 w 203"/>
                <a:gd name="T5" fmla="*/ 0 h 133"/>
                <a:gd name="T6" fmla="*/ 203 w 203"/>
                <a:gd name="T7" fmla="*/ 0 h 133"/>
                <a:gd name="T8" fmla="*/ 203 w 203"/>
                <a:gd name="T9" fmla="*/ 72 h 133"/>
              </a:gdLst>
              <a:ahLst/>
              <a:cxnLst>
                <a:cxn ang="0">
                  <a:pos x="T0" y="T1"/>
                </a:cxn>
                <a:cxn ang="0">
                  <a:pos x="T2" y="T3"/>
                </a:cxn>
                <a:cxn ang="0">
                  <a:pos x="T4" y="T5"/>
                </a:cxn>
                <a:cxn ang="0">
                  <a:pos x="T6" y="T7"/>
                </a:cxn>
                <a:cxn ang="0">
                  <a:pos x="T8" y="T9"/>
                </a:cxn>
              </a:cxnLst>
              <a:rect l="0" t="0" r="r" b="b"/>
              <a:pathLst>
                <a:path w="203" h="133">
                  <a:moveTo>
                    <a:pt x="131" y="133"/>
                  </a:moveTo>
                  <a:lnTo>
                    <a:pt x="0" y="133"/>
                  </a:lnTo>
                  <a:lnTo>
                    <a:pt x="0" y="0"/>
                  </a:lnTo>
                  <a:lnTo>
                    <a:pt x="203" y="0"/>
                  </a:lnTo>
                  <a:lnTo>
                    <a:pt x="203" y="7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1" name="Freeform 149"/>
            <p:cNvSpPr>
              <a:spLocks/>
            </p:cNvSpPr>
            <p:nvPr/>
          </p:nvSpPr>
          <p:spPr bwMode="auto">
            <a:xfrm>
              <a:off x="-2357438" y="1863725"/>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2" name="Line 150"/>
            <p:cNvSpPr>
              <a:spLocks noChangeShapeType="1"/>
            </p:cNvSpPr>
            <p:nvPr/>
          </p:nvSpPr>
          <p:spPr bwMode="auto">
            <a:xfrm flipH="1">
              <a:off x="-2357438" y="1930400"/>
              <a:ext cx="93663" cy="8255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3" name="Line 151"/>
            <p:cNvSpPr>
              <a:spLocks noChangeShapeType="1"/>
            </p:cNvSpPr>
            <p:nvPr/>
          </p:nvSpPr>
          <p:spPr bwMode="auto">
            <a:xfrm>
              <a:off x="-2195513" y="1930400"/>
              <a:ext cx="33338"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33" name="Group 332"/>
          <p:cNvGrpSpPr/>
          <p:nvPr/>
        </p:nvGrpSpPr>
        <p:grpSpPr>
          <a:xfrm>
            <a:off x="9320047" y="2166139"/>
            <a:ext cx="361950" cy="263525"/>
            <a:chOff x="-1573213" y="1833563"/>
            <a:chExt cx="361950" cy="263525"/>
          </a:xfrm>
        </p:grpSpPr>
        <p:sp>
          <p:nvSpPr>
            <p:cNvPr id="304" name="Oval 152"/>
            <p:cNvSpPr>
              <a:spLocks noChangeArrowheads="1"/>
            </p:cNvSpPr>
            <p:nvPr/>
          </p:nvSpPr>
          <p:spPr bwMode="auto">
            <a:xfrm>
              <a:off x="-1365251" y="1938338"/>
              <a:ext cx="153988" cy="15875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5" name="Freeform 153"/>
            <p:cNvSpPr>
              <a:spLocks/>
            </p:cNvSpPr>
            <p:nvPr/>
          </p:nvSpPr>
          <p:spPr bwMode="auto">
            <a:xfrm>
              <a:off x="-1573213" y="1833563"/>
              <a:ext cx="322263" cy="211138"/>
            </a:xfrm>
            <a:custGeom>
              <a:avLst/>
              <a:gdLst>
                <a:gd name="T0" fmla="*/ 129 w 203"/>
                <a:gd name="T1" fmla="*/ 133 h 133"/>
                <a:gd name="T2" fmla="*/ 0 w 203"/>
                <a:gd name="T3" fmla="*/ 133 h 133"/>
                <a:gd name="T4" fmla="*/ 0 w 203"/>
                <a:gd name="T5" fmla="*/ 0 h 133"/>
                <a:gd name="T6" fmla="*/ 203 w 203"/>
                <a:gd name="T7" fmla="*/ 0 h 133"/>
                <a:gd name="T8" fmla="*/ 203 w 203"/>
                <a:gd name="T9" fmla="*/ 72 h 133"/>
              </a:gdLst>
              <a:ahLst/>
              <a:cxnLst>
                <a:cxn ang="0">
                  <a:pos x="T0" y="T1"/>
                </a:cxn>
                <a:cxn ang="0">
                  <a:pos x="T2" y="T3"/>
                </a:cxn>
                <a:cxn ang="0">
                  <a:pos x="T4" y="T5"/>
                </a:cxn>
                <a:cxn ang="0">
                  <a:pos x="T6" y="T7"/>
                </a:cxn>
                <a:cxn ang="0">
                  <a:pos x="T8" y="T9"/>
                </a:cxn>
              </a:cxnLst>
              <a:rect l="0" t="0" r="r" b="b"/>
              <a:pathLst>
                <a:path w="203" h="133">
                  <a:moveTo>
                    <a:pt x="129" y="133"/>
                  </a:moveTo>
                  <a:lnTo>
                    <a:pt x="0" y="133"/>
                  </a:lnTo>
                  <a:lnTo>
                    <a:pt x="0" y="0"/>
                  </a:lnTo>
                  <a:lnTo>
                    <a:pt x="203" y="0"/>
                  </a:lnTo>
                  <a:lnTo>
                    <a:pt x="203" y="7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6" name="Freeform 154"/>
            <p:cNvSpPr>
              <a:spLocks/>
            </p:cNvSpPr>
            <p:nvPr/>
          </p:nvSpPr>
          <p:spPr bwMode="auto">
            <a:xfrm>
              <a:off x="-1543051" y="1863725"/>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7" name="Line 155"/>
            <p:cNvSpPr>
              <a:spLocks noChangeShapeType="1"/>
            </p:cNvSpPr>
            <p:nvPr/>
          </p:nvSpPr>
          <p:spPr bwMode="auto">
            <a:xfrm flipH="1">
              <a:off x="-1543051" y="1930400"/>
              <a:ext cx="93663" cy="8255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8" name="Line 156"/>
            <p:cNvSpPr>
              <a:spLocks noChangeShapeType="1"/>
            </p:cNvSpPr>
            <p:nvPr/>
          </p:nvSpPr>
          <p:spPr bwMode="auto">
            <a:xfrm>
              <a:off x="-1381126" y="1930400"/>
              <a:ext cx="33338"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9" name="Line 157"/>
            <p:cNvSpPr>
              <a:spLocks noChangeShapeType="1"/>
            </p:cNvSpPr>
            <p:nvPr/>
          </p:nvSpPr>
          <p:spPr bwMode="auto">
            <a:xfrm>
              <a:off x="-1289051" y="1982788"/>
              <a:ext cx="0" cy="6985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0" name="Freeform 158"/>
            <p:cNvSpPr>
              <a:spLocks/>
            </p:cNvSpPr>
            <p:nvPr/>
          </p:nvSpPr>
          <p:spPr bwMode="auto">
            <a:xfrm>
              <a:off x="-1330326" y="2022475"/>
              <a:ext cx="79375" cy="34925"/>
            </a:xfrm>
            <a:custGeom>
              <a:avLst/>
              <a:gdLst>
                <a:gd name="T0" fmla="*/ 0 w 50"/>
                <a:gd name="T1" fmla="*/ 0 h 22"/>
                <a:gd name="T2" fmla="*/ 26 w 50"/>
                <a:gd name="T3" fmla="*/ 22 h 22"/>
                <a:gd name="T4" fmla="*/ 50 w 50"/>
                <a:gd name="T5" fmla="*/ 0 h 22"/>
              </a:gdLst>
              <a:ahLst/>
              <a:cxnLst>
                <a:cxn ang="0">
                  <a:pos x="T0" y="T1"/>
                </a:cxn>
                <a:cxn ang="0">
                  <a:pos x="T2" y="T3"/>
                </a:cxn>
                <a:cxn ang="0">
                  <a:pos x="T4" y="T5"/>
                </a:cxn>
              </a:cxnLst>
              <a:rect l="0" t="0" r="r" b="b"/>
              <a:pathLst>
                <a:path w="50" h="22">
                  <a:moveTo>
                    <a:pt x="0" y="0"/>
                  </a:moveTo>
                  <a:lnTo>
                    <a:pt x="26" y="22"/>
                  </a:lnTo>
                  <a:lnTo>
                    <a:pt x="5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34" name="Group 333"/>
          <p:cNvGrpSpPr/>
          <p:nvPr/>
        </p:nvGrpSpPr>
        <p:grpSpPr>
          <a:xfrm>
            <a:off x="10090514" y="2141532"/>
            <a:ext cx="339725" cy="312738"/>
            <a:chOff x="-749301" y="1806575"/>
            <a:chExt cx="339725" cy="312738"/>
          </a:xfrm>
        </p:grpSpPr>
        <p:sp>
          <p:nvSpPr>
            <p:cNvPr id="311" name="Freeform 159"/>
            <p:cNvSpPr>
              <a:spLocks/>
            </p:cNvSpPr>
            <p:nvPr/>
          </p:nvSpPr>
          <p:spPr bwMode="auto">
            <a:xfrm>
              <a:off x="-749301" y="1806575"/>
              <a:ext cx="339725" cy="312738"/>
            </a:xfrm>
            <a:custGeom>
              <a:avLst/>
              <a:gdLst>
                <a:gd name="T0" fmla="*/ 50 w 80"/>
                <a:gd name="T1" fmla="*/ 1 h 71"/>
                <a:gd name="T2" fmla="*/ 29 w 80"/>
                <a:gd name="T3" fmla="*/ 1 h 71"/>
                <a:gd name="T4" fmla="*/ 0 w 80"/>
                <a:gd name="T5" fmla="*/ 29 h 71"/>
                <a:gd name="T6" fmla="*/ 0 w 80"/>
                <a:gd name="T7" fmla="*/ 33 h 71"/>
                <a:gd name="T8" fmla="*/ 22 w 80"/>
                <a:gd name="T9" fmla="*/ 61 h 71"/>
                <a:gd name="T10" fmla="*/ 29 w 80"/>
                <a:gd name="T11" fmla="*/ 71 h 71"/>
                <a:gd name="T12" fmla="*/ 39 w 80"/>
                <a:gd name="T13" fmla="*/ 61 h 71"/>
                <a:gd name="T14" fmla="*/ 50 w 80"/>
                <a:gd name="T15" fmla="*/ 61 h 71"/>
                <a:gd name="T16" fmla="*/ 80 w 80"/>
                <a:gd name="T17" fmla="*/ 34 h 71"/>
                <a:gd name="T18" fmla="*/ 80 w 80"/>
                <a:gd name="T19" fmla="*/ 30 h 71"/>
                <a:gd name="T20" fmla="*/ 50 w 80"/>
                <a:gd name="T21"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71">
                  <a:moveTo>
                    <a:pt x="50" y="1"/>
                  </a:moveTo>
                  <a:cubicBezTo>
                    <a:pt x="29" y="1"/>
                    <a:pt x="29" y="1"/>
                    <a:pt x="29" y="1"/>
                  </a:cubicBezTo>
                  <a:cubicBezTo>
                    <a:pt x="13" y="0"/>
                    <a:pt x="0" y="13"/>
                    <a:pt x="0" y="29"/>
                  </a:cubicBezTo>
                  <a:cubicBezTo>
                    <a:pt x="0" y="33"/>
                    <a:pt x="0" y="33"/>
                    <a:pt x="0" y="33"/>
                  </a:cubicBezTo>
                  <a:cubicBezTo>
                    <a:pt x="0" y="46"/>
                    <a:pt x="9" y="58"/>
                    <a:pt x="22" y="61"/>
                  </a:cubicBezTo>
                  <a:cubicBezTo>
                    <a:pt x="29" y="71"/>
                    <a:pt x="29" y="71"/>
                    <a:pt x="29" y="71"/>
                  </a:cubicBezTo>
                  <a:cubicBezTo>
                    <a:pt x="39" y="61"/>
                    <a:pt x="39" y="61"/>
                    <a:pt x="39" y="61"/>
                  </a:cubicBezTo>
                  <a:cubicBezTo>
                    <a:pt x="50" y="61"/>
                    <a:pt x="50" y="61"/>
                    <a:pt x="50" y="61"/>
                  </a:cubicBezTo>
                  <a:cubicBezTo>
                    <a:pt x="65" y="61"/>
                    <a:pt x="80" y="49"/>
                    <a:pt x="80" y="34"/>
                  </a:cubicBezTo>
                  <a:cubicBezTo>
                    <a:pt x="80" y="30"/>
                    <a:pt x="80" y="30"/>
                    <a:pt x="80" y="30"/>
                  </a:cubicBezTo>
                  <a:cubicBezTo>
                    <a:pt x="80" y="14"/>
                    <a:pt x="66" y="1"/>
                    <a:pt x="50" y="1"/>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2" name="Freeform 160"/>
            <p:cNvSpPr>
              <a:spLocks/>
            </p:cNvSpPr>
            <p:nvPr/>
          </p:nvSpPr>
          <p:spPr bwMode="auto">
            <a:xfrm>
              <a:off x="-622301" y="1895475"/>
              <a:ext cx="88900" cy="92075"/>
            </a:xfrm>
            <a:custGeom>
              <a:avLst/>
              <a:gdLst>
                <a:gd name="T0" fmla="*/ 4 w 21"/>
                <a:gd name="T1" fmla="*/ 4 h 21"/>
                <a:gd name="T2" fmla="*/ 17 w 21"/>
                <a:gd name="T3" fmla="*/ 4 h 21"/>
                <a:gd name="T4" fmla="*/ 17 w 21"/>
                <a:gd name="T5" fmla="*/ 17 h 21"/>
                <a:gd name="T6" fmla="*/ 4 w 21"/>
                <a:gd name="T7" fmla="*/ 17 h 21"/>
                <a:gd name="T8" fmla="*/ 4 w 21"/>
                <a:gd name="T9" fmla="*/ 4 h 21"/>
              </a:gdLst>
              <a:ahLst/>
              <a:cxnLst>
                <a:cxn ang="0">
                  <a:pos x="T0" y="T1"/>
                </a:cxn>
                <a:cxn ang="0">
                  <a:pos x="T2" y="T3"/>
                </a:cxn>
                <a:cxn ang="0">
                  <a:pos x="T4" y="T5"/>
                </a:cxn>
                <a:cxn ang="0">
                  <a:pos x="T6" y="T7"/>
                </a:cxn>
                <a:cxn ang="0">
                  <a:pos x="T8" y="T9"/>
                </a:cxn>
              </a:cxnLst>
              <a:rect l="0" t="0" r="r" b="b"/>
              <a:pathLst>
                <a:path w="21" h="21">
                  <a:moveTo>
                    <a:pt x="4" y="4"/>
                  </a:moveTo>
                  <a:cubicBezTo>
                    <a:pt x="7" y="0"/>
                    <a:pt x="13" y="0"/>
                    <a:pt x="17" y="4"/>
                  </a:cubicBezTo>
                  <a:cubicBezTo>
                    <a:pt x="21" y="8"/>
                    <a:pt x="21" y="14"/>
                    <a:pt x="17" y="17"/>
                  </a:cubicBezTo>
                  <a:cubicBezTo>
                    <a:pt x="13" y="21"/>
                    <a:pt x="7" y="21"/>
                    <a:pt x="4" y="17"/>
                  </a:cubicBezTo>
                  <a:cubicBezTo>
                    <a:pt x="0" y="14"/>
                    <a:pt x="0" y="8"/>
                    <a:pt x="4" y="4"/>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3" name="Freeform 161"/>
            <p:cNvSpPr>
              <a:spLocks/>
            </p:cNvSpPr>
            <p:nvPr/>
          </p:nvSpPr>
          <p:spPr bwMode="auto">
            <a:xfrm>
              <a:off x="-617538" y="2005013"/>
              <a:ext cx="20638" cy="12700"/>
            </a:xfrm>
            <a:custGeom>
              <a:avLst/>
              <a:gdLst>
                <a:gd name="T0" fmla="*/ 5 w 5"/>
                <a:gd name="T1" fmla="*/ 3 h 3"/>
                <a:gd name="T2" fmla="*/ 0 w 5"/>
                <a:gd name="T3" fmla="*/ 0 h 3"/>
                <a:gd name="T4" fmla="*/ 5 w 5"/>
                <a:gd name="T5" fmla="*/ 3 h 3"/>
              </a:gdLst>
              <a:ahLst/>
              <a:cxnLst>
                <a:cxn ang="0">
                  <a:pos x="T0" y="T1"/>
                </a:cxn>
                <a:cxn ang="0">
                  <a:pos x="T2" y="T3"/>
                </a:cxn>
                <a:cxn ang="0">
                  <a:pos x="T4" y="T5"/>
                </a:cxn>
              </a:cxnLst>
              <a:rect l="0" t="0" r="r" b="b"/>
              <a:pathLst>
                <a:path w="5" h="3">
                  <a:moveTo>
                    <a:pt x="5" y="3"/>
                  </a:moveTo>
                  <a:cubicBezTo>
                    <a:pt x="0" y="0"/>
                    <a:pt x="0" y="0"/>
                    <a:pt x="0" y="0"/>
                  </a:cubicBezTo>
                  <a:cubicBezTo>
                    <a:pt x="1" y="1"/>
                    <a:pt x="3" y="2"/>
                    <a:pt x="5" y="3"/>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4" name="Freeform 162"/>
            <p:cNvSpPr>
              <a:spLocks/>
            </p:cNvSpPr>
            <p:nvPr/>
          </p:nvSpPr>
          <p:spPr bwMode="auto">
            <a:xfrm>
              <a:off x="-563563" y="1868488"/>
              <a:ext cx="22225" cy="7938"/>
            </a:xfrm>
            <a:custGeom>
              <a:avLst/>
              <a:gdLst>
                <a:gd name="T0" fmla="*/ 0 w 5"/>
                <a:gd name="T1" fmla="*/ 0 h 2"/>
                <a:gd name="T2" fmla="*/ 5 w 5"/>
                <a:gd name="T3" fmla="*/ 2 h 2"/>
                <a:gd name="T4" fmla="*/ 0 w 5"/>
                <a:gd name="T5" fmla="*/ 0 h 2"/>
              </a:gdLst>
              <a:ahLst/>
              <a:cxnLst>
                <a:cxn ang="0">
                  <a:pos x="T0" y="T1"/>
                </a:cxn>
                <a:cxn ang="0">
                  <a:pos x="T2" y="T3"/>
                </a:cxn>
                <a:cxn ang="0">
                  <a:pos x="T4" y="T5"/>
                </a:cxn>
              </a:cxnLst>
              <a:rect l="0" t="0" r="r" b="b"/>
              <a:pathLst>
                <a:path w="5" h="2">
                  <a:moveTo>
                    <a:pt x="0" y="0"/>
                  </a:moveTo>
                  <a:cubicBezTo>
                    <a:pt x="5" y="2"/>
                    <a:pt x="5" y="2"/>
                    <a:pt x="5" y="2"/>
                  </a:cubicBezTo>
                  <a:cubicBezTo>
                    <a:pt x="3" y="1"/>
                    <a:pt x="2" y="1"/>
                    <a:pt x="0" y="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5" name="Freeform 163"/>
            <p:cNvSpPr>
              <a:spLocks/>
            </p:cNvSpPr>
            <p:nvPr/>
          </p:nvSpPr>
          <p:spPr bwMode="auto">
            <a:xfrm>
              <a:off x="-617538" y="1868488"/>
              <a:ext cx="20638" cy="7938"/>
            </a:xfrm>
            <a:custGeom>
              <a:avLst/>
              <a:gdLst>
                <a:gd name="T0" fmla="*/ 0 w 5"/>
                <a:gd name="T1" fmla="*/ 2 h 2"/>
                <a:gd name="T2" fmla="*/ 5 w 5"/>
                <a:gd name="T3" fmla="*/ 0 h 2"/>
                <a:gd name="T4" fmla="*/ 0 w 5"/>
                <a:gd name="T5" fmla="*/ 2 h 2"/>
              </a:gdLst>
              <a:ahLst/>
              <a:cxnLst>
                <a:cxn ang="0">
                  <a:pos x="T0" y="T1"/>
                </a:cxn>
                <a:cxn ang="0">
                  <a:pos x="T2" y="T3"/>
                </a:cxn>
                <a:cxn ang="0">
                  <a:pos x="T4" y="T5"/>
                </a:cxn>
              </a:cxnLst>
              <a:rect l="0" t="0" r="r" b="b"/>
              <a:pathLst>
                <a:path w="5" h="2">
                  <a:moveTo>
                    <a:pt x="0" y="2"/>
                  </a:moveTo>
                  <a:cubicBezTo>
                    <a:pt x="5" y="0"/>
                    <a:pt x="5" y="0"/>
                    <a:pt x="5" y="0"/>
                  </a:cubicBezTo>
                  <a:cubicBezTo>
                    <a:pt x="3" y="1"/>
                    <a:pt x="2" y="1"/>
                    <a:pt x="0" y="2"/>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6" name="Freeform 164"/>
            <p:cNvSpPr>
              <a:spLocks/>
            </p:cNvSpPr>
            <p:nvPr/>
          </p:nvSpPr>
          <p:spPr bwMode="auto">
            <a:xfrm>
              <a:off x="-652463" y="1960563"/>
              <a:ext cx="9525" cy="22225"/>
            </a:xfrm>
            <a:custGeom>
              <a:avLst/>
              <a:gdLst>
                <a:gd name="T0" fmla="*/ 2 w 2"/>
                <a:gd name="T1" fmla="*/ 5 h 5"/>
                <a:gd name="T2" fmla="*/ 0 w 2"/>
                <a:gd name="T3" fmla="*/ 0 h 5"/>
                <a:gd name="T4" fmla="*/ 2 w 2"/>
                <a:gd name="T5" fmla="*/ 5 h 5"/>
              </a:gdLst>
              <a:ahLst/>
              <a:cxnLst>
                <a:cxn ang="0">
                  <a:pos x="T0" y="T1"/>
                </a:cxn>
                <a:cxn ang="0">
                  <a:pos x="T2" y="T3"/>
                </a:cxn>
                <a:cxn ang="0">
                  <a:pos x="T4" y="T5"/>
                </a:cxn>
              </a:cxnLst>
              <a:rect l="0" t="0" r="r" b="b"/>
              <a:pathLst>
                <a:path w="2" h="5">
                  <a:moveTo>
                    <a:pt x="2" y="5"/>
                  </a:moveTo>
                  <a:cubicBezTo>
                    <a:pt x="0" y="0"/>
                    <a:pt x="0" y="0"/>
                    <a:pt x="0" y="0"/>
                  </a:cubicBezTo>
                  <a:cubicBezTo>
                    <a:pt x="1" y="1"/>
                    <a:pt x="1" y="3"/>
                    <a:pt x="2" y="5"/>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7" name="Freeform 165"/>
            <p:cNvSpPr>
              <a:spLocks/>
            </p:cNvSpPr>
            <p:nvPr/>
          </p:nvSpPr>
          <p:spPr bwMode="auto">
            <a:xfrm>
              <a:off x="-563563" y="2005013"/>
              <a:ext cx="22225" cy="12700"/>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0" y="3"/>
                    <a:pt x="0" y="3"/>
                    <a:pt x="0" y="3"/>
                  </a:cubicBezTo>
                  <a:cubicBezTo>
                    <a:pt x="2" y="2"/>
                    <a:pt x="3" y="1"/>
                    <a:pt x="5" y="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8" name="Freeform 166"/>
            <p:cNvSpPr>
              <a:spLocks/>
            </p:cNvSpPr>
            <p:nvPr/>
          </p:nvSpPr>
          <p:spPr bwMode="auto">
            <a:xfrm>
              <a:off x="-520701" y="1903413"/>
              <a:ext cx="12700" cy="22225"/>
            </a:xfrm>
            <a:custGeom>
              <a:avLst/>
              <a:gdLst>
                <a:gd name="T0" fmla="*/ 0 w 3"/>
                <a:gd name="T1" fmla="*/ 0 h 5"/>
                <a:gd name="T2" fmla="*/ 3 w 3"/>
                <a:gd name="T3" fmla="*/ 5 h 5"/>
                <a:gd name="T4" fmla="*/ 0 w 3"/>
                <a:gd name="T5" fmla="*/ 0 h 5"/>
              </a:gdLst>
              <a:ahLst/>
              <a:cxnLst>
                <a:cxn ang="0">
                  <a:pos x="T0" y="T1"/>
                </a:cxn>
                <a:cxn ang="0">
                  <a:pos x="T2" y="T3"/>
                </a:cxn>
                <a:cxn ang="0">
                  <a:pos x="T4" y="T5"/>
                </a:cxn>
              </a:cxnLst>
              <a:rect l="0" t="0" r="r" b="b"/>
              <a:pathLst>
                <a:path w="3" h="5">
                  <a:moveTo>
                    <a:pt x="0" y="0"/>
                  </a:moveTo>
                  <a:cubicBezTo>
                    <a:pt x="3" y="5"/>
                    <a:pt x="3" y="5"/>
                    <a:pt x="3" y="5"/>
                  </a:cubicBezTo>
                  <a:cubicBezTo>
                    <a:pt x="2" y="3"/>
                    <a:pt x="1" y="1"/>
                    <a:pt x="0" y="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9" name="Freeform 167"/>
            <p:cNvSpPr>
              <a:spLocks/>
            </p:cNvSpPr>
            <p:nvPr/>
          </p:nvSpPr>
          <p:spPr bwMode="auto">
            <a:xfrm>
              <a:off x="-515938" y="1960563"/>
              <a:ext cx="7938" cy="22225"/>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0" y="5"/>
                    <a:pt x="0" y="5"/>
                    <a:pt x="0" y="5"/>
                  </a:cubicBezTo>
                  <a:cubicBezTo>
                    <a:pt x="1" y="3"/>
                    <a:pt x="1" y="1"/>
                    <a:pt x="2" y="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0" name="Freeform 168"/>
            <p:cNvSpPr>
              <a:spLocks/>
            </p:cNvSpPr>
            <p:nvPr/>
          </p:nvSpPr>
          <p:spPr bwMode="auto">
            <a:xfrm>
              <a:off x="-652463" y="1903413"/>
              <a:ext cx="9525" cy="22225"/>
            </a:xfrm>
            <a:custGeom>
              <a:avLst/>
              <a:gdLst>
                <a:gd name="T0" fmla="*/ 0 w 2"/>
                <a:gd name="T1" fmla="*/ 5 h 5"/>
                <a:gd name="T2" fmla="*/ 2 w 2"/>
                <a:gd name="T3" fmla="*/ 0 h 5"/>
                <a:gd name="T4" fmla="*/ 0 w 2"/>
                <a:gd name="T5" fmla="*/ 5 h 5"/>
              </a:gdLst>
              <a:ahLst/>
              <a:cxnLst>
                <a:cxn ang="0">
                  <a:pos x="T0" y="T1"/>
                </a:cxn>
                <a:cxn ang="0">
                  <a:pos x="T2" y="T3"/>
                </a:cxn>
                <a:cxn ang="0">
                  <a:pos x="T4" y="T5"/>
                </a:cxn>
              </a:cxnLst>
              <a:rect l="0" t="0" r="r" b="b"/>
              <a:pathLst>
                <a:path w="2" h="5">
                  <a:moveTo>
                    <a:pt x="0" y="5"/>
                  </a:moveTo>
                  <a:cubicBezTo>
                    <a:pt x="2" y="0"/>
                    <a:pt x="2" y="0"/>
                    <a:pt x="2" y="0"/>
                  </a:cubicBezTo>
                  <a:cubicBezTo>
                    <a:pt x="1" y="1"/>
                    <a:pt x="1" y="3"/>
                    <a:pt x="0" y="5"/>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1" name="Freeform 169"/>
            <p:cNvSpPr>
              <a:spLocks/>
            </p:cNvSpPr>
            <p:nvPr/>
          </p:nvSpPr>
          <p:spPr bwMode="auto">
            <a:xfrm>
              <a:off x="-541338" y="1868488"/>
              <a:ext cx="33338" cy="34925"/>
            </a:xfrm>
            <a:custGeom>
              <a:avLst/>
              <a:gdLst>
                <a:gd name="T0" fmla="*/ 6 w 8"/>
                <a:gd name="T1" fmla="*/ 8 h 8"/>
                <a:gd name="T2" fmla="*/ 7 w 8"/>
                <a:gd name="T3" fmla="*/ 7 h 8"/>
                <a:gd name="T4" fmla="*/ 7 w 8"/>
                <a:gd name="T5" fmla="*/ 2 h 8"/>
                <a:gd name="T6" fmla="*/ 6 w 8"/>
                <a:gd name="T7" fmla="*/ 1 h 8"/>
                <a:gd name="T8" fmla="*/ 1 w 8"/>
                <a:gd name="T9" fmla="*/ 1 h 8"/>
                <a:gd name="T10" fmla="*/ 0 w 8"/>
                <a:gd name="T11" fmla="*/ 2 h 8"/>
              </a:gdLst>
              <a:ahLst/>
              <a:cxnLst>
                <a:cxn ang="0">
                  <a:pos x="T0" y="T1"/>
                </a:cxn>
                <a:cxn ang="0">
                  <a:pos x="T2" y="T3"/>
                </a:cxn>
                <a:cxn ang="0">
                  <a:pos x="T4" y="T5"/>
                </a:cxn>
                <a:cxn ang="0">
                  <a:pos x="T6" y="T7"/>
                </a:cxn>
                <a:cxn ang="0">
                  <a:pos x="T8" y="T9"/>
                </a:cxn>
                <a:cxn ang="0">
                  <a:pos x="T10" y="T11"/>
                </a:cxn>
              </a:cxnLst>
              <a:rect l="0" t="0" r="r" b="b"/>
              <a:pathLst>
                <a:path w="8" h="8">
                  <a:moveTo>
                    <a:pt x="6" y="8"/>
                  </a:moveTo>
                  <a:cubicBezTo>
                    <a:pt x="7" y="7"/>
                    <a:pt x="7" y="7"/>
                    <a:pt x="7" y="7"/>
                  </a:cubicBezTo>
                  <a:cubicBezTo>
                    <a:pt x="8" y="5"/>
                    <a:pt x="8" y="3"/>
                    <a:pt x="7" y="2"/>
                  </a:cubicBezTo>
                  <a:cubicBezTo>
                    <a:pt x="6" y="1"/>
                    <a:pt x="6" y="1"/>
                    <a:pt x="6" y="1"/>
                  </a:cubicBezTo>
                  <a:cubicBezTo>
                    <a:pt x="5" y="0"/>
                    <a:pt x="2" y="0"/>
                    <a:pt x="1" y="1"/>
                  </a:cubicBezTo>
                  <a:cubicBezTo>
                    <a:pt x="0" y="2"/>
                    <a:pt x="0" y="2"/>
                    <a:pt x="0" y="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2" name="Freeform 170"/>
            <p:cNvSpPr>
              <a:spLocks/>
            </p:cNvSpPr>
            <p:nvPr/>
          </p:nvSpPr>
          <p:spPr bwMode="auto">
            <a:xfrm>
              <a:off x="-652463" y="1982788"/>
              <a:ext cx="34925" cy="34925"/>
            </a:xfrm>
            <a:custGeom>
              <a:avLst/>
              <a:gdLst>
                <a:gd name="T0" fmla="*/ 2 w 8"/>
                <a:gd name="T1" fmla="*/ 0 h 8"/>
                <a:gd name="T2" fmla="*/ 1 w 8"/>
                <a:gd name="T3" fmla="*/ 1 h 8"/>
                <a:gd name="T4" fmla="*/ 1 w 8"/>
                <a:gd name="T5" fmla="*/ 6 h 8"/>
                <a:gd name="T6" fmla="*/ 2 w 8"/>
                <a:gd name="T7" fmla="*/ 6 h 8"/>
                <a:gd name="T8" fmla="*/ 7 w 8"/>
                <a:gd name="T9" fmla="*/ 6 h 8"/>
                <a:gd name="T10" fmla="*/ 8 w 8"/>
                <a:gd name="T11" fmla="*/ 5 h 8"/>
              </a:gdLst>
              <a:ahLst/>
              <a:cxnLst>
                <a:cxn ang="0">
                  <a:pos x="T0" y="T1"/>
                </a:cxn>
                <a:cxn ang="0">
                  <a:pos x="T2" y="T3"/>
                </a:cxn>
                <a:cxn ang="0">
                  <a:pos x="T4" y="T5"/>
                </a:cxn>
                <a:cxn ang="0">
                  <a:pos x="T6" y="T7"/>
                </a:cxn>
                <a:cxn ang="0">
                  <a:pos x="T8" y="T9"/>
                </a:cxn>
                <a:cxn ang="0">
                  <a:pos x="T10" y="T11"/>
                </a:cxn>
              </a:cxnLst>
              <a:rect l="0" t="0" r="r" b="b"/>
              <a:pathLst>
                <a:path w="8" h="8">
                  <a:moveTo>
                    <a:pt x="2" y="0"/>
                  </a:moveTo>
                  <a:cubicBezTo>
                    <a:pt x="1" y="1"/>
                    <a:pt x="1" y="1"/>
                    <a:pt x="1" y="1"/>
                  </a:cubicBezTo>
                  <a:cubicBezTo>
                    <a:pt x="0" y="2"/>
                    <a:pt x="0" y="4"/>
                    <a:pt x="1" y="6"/>
                  </a:cubicBezTo>
                  <a:cubicBezTo>
                    <a:pt x="2" y="6"/>
                    <a:pt x="2" y="6"/>
                    <a:pt x="2" y="6"/>
                  </a:cubicBezTo>
                  <a:cubicBezTo>
                    <a:pt x="3" y="8"/>
                    <a:pt x="5" y="8"/>
                    <a:pt x="7" y="6"/>
                  </a:cubicBezTo>
                  <a:cubicBezTo>
                    <a:pt x="8" y="5"/>
                    <a:pt x="8" y="5"/>
                    <a:pt x="8" y="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3" name="Freeform 171"/>
            <p:cNvSpPr>
              <a:spLocks/>
            </p:cNvSpPr>
            <p:nvPr/>
          </p:nvSpPr>
          <p:spPr bwMode="auto">
            <a:xfrm>
              <a:off x="-541338" y="1982788"/>
              <a:ext cx="33338" cy="34925"/>
            </a:xfrm>
            <a:custGeom>
              <a:avLst/>
              <a:gdLst>
                <a:gd name="T0" fmla="*/ 0 w 8"/>
                <a:gd name="T1" fmla="*/ 5 h 8"/>
                <a:gd name="T2" fmla="*/ 1 w 8"/>
                <a:gd name="T3" fmla="*/ 6 h 8"/>
                <a:gd name="T4" fmla="*/ 6 w 8"/>
                <a:gd name="T5" fmla="*/ 6 h 8"/>
                <a:gd name="T6" fmla="*/ 7 w 8"/>
                <a:gd name="T7" fmla="*/ 6 h 8"/>
                <a:gd name="T8" fmla="*/ 7 w 8"/>
                <a:gd name="T9" fmla="*/ 1 h 8"/>
                <a:gd name="T10" fmla="*/ 6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0" y="5"/>
                  </a:moveTo>
                  <a:cubicBezTo>
                    <a:pt x="1" y="6"/>
                    <a:pt x="1" y="6"/>
                    <a:pt x="1" y="6"/>
                  </a:cubicBezTo>
                  <a:cubicBezTo>
                    <a:pt x="2" y="8"/>
                    <a:pt x="5" y="8"/>
                    <a:pt x="6" y="6"/>
                  </a:cubicBezTo>
                  <a:cubicBezTo>
                    <a:pt x="7" y="6"/>
                    <a:pt x="7" y="6"/>
                    <a:pt x="7" y="6"/>
                  </a:cubicBezTo>
                  <a:cubicBezTo>
                    <a:pt x="8" y="4"/>
                    <a:pt x="8" y="2"/>
                    <a:pt x="7" y="1"/>
                  </a:cubicBezTo>
                  <a:cubicBezTo>
                    <a:pt x="6" y="0"/>
                    <a:pt x="6" y="0"/>
                    <a:pt x="6"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4" name="Freeform 172"/>
            <p:cNvSpPr>
              <a:spLocks/>
            </p:cNvSpPr>
            <p:nvPr/>
          </p:nvSpPr>
          <p:spPr bwMode="auto">
            <a:xfrm>
              <a:off x="-652463" y="1868488"/>
              <a:ext cx="34925" cy="34925"/>
            </a:xfrm>
            <a:custGeom>
              <a:avLst/>
              <a:gdLst>
                <a:gd name="T0" fmla="*/ 8 w 8"/>
                <a:gd name="T1" fmla="*/ 2 h 8"/>
                <a:gd name="T2" fmla="*/ 7 w 8"/>
                <a:gd name="T3" fmla="*/ 1 h 8"/>
                <a:gd name="T4" fmla="*/ 2 w 8"/>
                <a:gd name="T5" fmla="*/ 1 h 8"/>
                <a:gd name="T6" fmla="*/ 1 w 8"/>
                <a:gd name="T7" fmla="*/ 2 h 8"/>
                <a:gd name="T8" fmla="*/ 1 w 8"/>
                <a:gd name="T9" fmla="*/ 7 h 8"/>
                <a:gd name="T10" fmla="*/ 2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2"/>
                  </a:moveTo>
                  <a:cubicBezTo>
                    <a:pt x="7" y="1"/>
                    <a:pt x="7" y="1"/>
                    <a:pt x="7" y="1"/>
                  </a:cubicBezTo>
                  <a:cubicBezTo>
                    <a:pt x="5" y="0"/>
                    <a:pt x="3" y="0"/>
                    <a:pt x="2" y="1"/>
                  </a:cubicBezTo>
                  <a:cubicBezTo>
                    <a:pt x="1" y="2"/>
                    <a:pt x="1" y="2"/>
                    <a:pt x="1" y="2"/>
                  </a:cubicBezTo>
                  <a:cubicBezTo>
                    <a:pt x="0" y="3"/>
                    <a:pt x="0" y="5"/>
                    <a:pt x="1" y="7"/>
                  </a:cubicBezTo>
                  <a:cubicBezTo>
                    <a:pt x="2" y="8"/>
                    <a:pt x="2" y="8"/>
                    <a:pt x="2" y="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5" name="Freeform 173"/>
            <p:cNvSpPr>
              <a:spLocks/>
            </p:cNvSpPr>
            <p:nvPr/>
          </p:nvSpPr>
          <p:spPr bwMode="auto">
            <a:xfrm>
              <a:off x="-596901" y="2017713"/>
              <a:ext cx="33338" cy="17463"/>
            </a:xfrm>
            <a:custGeom>
              <a:avLst/>
              <a:gdLst>
                <a:gd name="T0" fmla="*/ 0 w 8"/>
                <a:gd name="T1" fmla="*/ 0 h 4"/>
                <a:gd name="T2" fmla="*/ 0 w 8"/>
                <a:gd name="T3" fmla="*/ 1 h 4"/>
                <a:gd name="T4" fmla="*/ 3 w 8"/>
                <a:gd name="T5" fmla="*/ 4 h 4"/>
                <a:gd name="T6" fmla="*/ 4 w 8"/>
                <a:gd name="T7" fmla="*/ 4 h 4"/>
                <a:gd name="T8" fmla="*/ 8 w 8"/>
                <a:gd name="T9" fmla="*/ 1 h 4"/>
                <a:gd name="T10" fmla="*/ 8 w 8"/>
                <a:gd name="T11" fmla="*/ 0 h 4"/>
              </a:gdLst>
              <a:ahLst/>
              <a:cxnLst>
                <a:cxn ang="0">
                  <a:pos x="T0" y="T1"/>
                </a:cxn>
                <a:cxn ang="0">
                  <a:pos x="T2" y="T3"/>
                </a:cxn>
                <a:cxn ang="0">
                  <a:pos x="T4" y="T5"/>
                </a:cxn>
                <a:cxn ang="0">
                  <a:pos x="T6" y="T7"/>
                </a:cxn>
                <a:cxn ang="0">
                  <a:pos x="T8" y="T9"/>
                </a:cxn>
                <a:cxn ang="0">
                  <a:pos x="T10" y="T11"/>
                </a:cxn>
              </a:cxnLst>
              <a:rect l="0" t="0" r="r" b="b"/>
              <a:pathLst>
                <a:path w="8" h="4">
                  <a:moveTo>
                    <a:pt x="0" y="0"/>
                  </a:moveTo>
                  <a:cubicBezTo>
                    <a:pt x="0" y="1"/>
                    <a:pt x="0" y="1"/>
                    <a:pt x="0" y="1"/>
                  </a:cubicBezTo>
                  <a:cubicBezTo>
                    <a:pt x="0" y="3"/>
                    <a:pt x="2" y="4"/>
                    <a:pt x="3" y="4"/>
                  </a:cubicBezTo>
                  <a:cubicBezTo>
                    <a:pt x="4" y="4"/>
                    <a:pt x="4" y="4"/>
                    <a:pt x="4" y="4"/>
                  </a:cubicBezTo>
                  <a:cubicBezTo>
                    <a:pt x="6" y="4"/>
                    <a:pt x="8" y="3"/>
                    <a:pt x="8" y="1"/>
                  </a:cubicBezTo>
                  <a:cubicBezTo>
                    <a:pt x="8" y="0"/>
                    <a:pt x="8" y="0"/>
                    <a:pt x="8"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6" name="Freeform 174"/>
            <p:cNvSpPr>
              <a:spLocks/>
            </p:cNvSpPr>
            <p:nvPr/>
          </p:nvSpPr>
          <p:spPr bwMode="auto">
            <a:xfrm>
              <a:off x="-596901" y="1846263"/>
              <a:ext cx="33338" cy="22225"/>
            </a:xfrm>
            <a:custGeom>
              <a:avLst/>
              <a:gdLst>
                <a:gd name="T0" fmla="*/ 8 w 8"/>
                <a:gd name="T1" fmla="*/ 5 h 5"/>
                <a:gd name="T2" fmla="*/ 8 w 8"/>
                <a:gd name="T3" fmla="*/ 4 h 5"/>
                <a:gd name="T4" fmla="*/ 4 w 8"/>
                <a:gd name="T5" fmla="*/ 0 h 5"/>
                <a:gd name="T6" fmla="*/ 4 w 8"/>
                <a:gd name="T7" fmla="*/ 0 h 5"/>
                <a:gd name="T8" fmla="*/ 0 w 8"/>
                <a:gd name="T9" fmla="*/ 4 h 5"/>
                <a:gd name="T10" fmla="*/ 0 w 8"/>
                <a:gd name="T11" fmla="*/ 5 h 5"/>
              </a:gdLst>
              <a:ahLst/>
              <a:cxnLst>
                <a:cxn ang="0">
                  <a:pos x="T0" y="T1"/>
                </a:cxn>
                <a:cxn ang="0">
                  <a:pos x="T2" y="T3"/>
                </a:cxn>
                <a:cxn ang="0">
                  <a:pos x="T4" y="T5"/>
                </a:cxn>
                <a:cxn ang="0">
                  <a:pos x="T6" y="T7"/>
                </a:cxn>
                <a:cxn ang="0">
                  <a:pos x="T8" y="T9"/>
                </a:cxn>
                <a:cxn ang="0">
                  <a:pos x="T10" y="T11"/>
                </a:cxn>
              </a:cxnLst>
              <a:rect l="0" t="0" r="r" b="b"/>
              <a:pathLst>
                <a:path w="8" h="5">
                  <a:moveTo>
                    <a:pt x="8" y="5"/>
                  </a:moveTo>
                  <a:cubicBezTo>
                    <a:pt x="8" y="4"/>
                    <a:pt x="8" y="4"/>
                    <a:pt x="8" y="4"/>
                  </a:cubicBezTo>
                  <a:cubicBezTo>
                    <a:pt x="8" y="2"/>
                    <a:pt x="6" y="0"/>
                    <a:pt x="4" y="0"/>
                  </a:cubicBezTo>
                  <a:cubicBezTo>
                    <a:pt x="4" y="0"/>
                    <a:pt x="4" y="0"/>
                    <a:pt x="4" y="0"/>
                  </a:cubicBezTo>
                  <a:cubicBezTo>
                    <a:pt x="2" y="0"/>
                    <a:pt x="0" y="2"/>
                    <a:pt x="0" y="4"/>
                  </a:cubicBezTo>
                  <a:cubicBezTo>
                    <a:pt x="0" y="5"/>
                    <a:pt x="0" y="5"/>
                    <a:pt x="0" y="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7" name="Freeform 175"/>
            <p:cNvSpPr>
              <a:spLocks/>
            </p:cNvSpPr>
            <p:nvPr/>
          </p:nvSpPr>
          <p:spPr bwMode="auto">
            <a:xfrm>
              <a:off x="-508001" y="1925638"/>
              <a:ext cx="20638" cy="34925"/>
            </a:xfrm>
            <a:custGeom>
              <a:avLst/>
              <a:gdLst>
                <a:gd name="T0" fmla="*/ 0 w 5"/>
                <a:gd name="T1" fmla="*/ 8 h 8"/>
                <a:gd name="T2" fmla="*/ 1 w 5"/>
                <a:gd name="T3" fmla="*/ 8 h 8"/>
                <a:gd name="T4" fmla="*/ 5 w 5"/>
                <a:gd name="T5" fmla="*/ 4 h 8"/>
                <a:gd name="T6" fmla="*/ 5 w 5"/>
                <a:gd name="T7" fmla="*/ 3 h 8"/>
                <a:gd name="T8" fmla="*/ 1 w 5"/>
                <a:gd name="T9" fmla="*/ 0 h 8"/>
                <a:gd name="T10" fmla="*/ 0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1" y="8"/>
                    <a:pt x="1" y="8"/>
                    <a:pt x="1" y="8"/>
                  </a:cubicBezTo>
                  <a:cubicBezTo>
                    <a:pt x="3" y="8"/>
                    <a:pt x="5" y="6"/>
                    <a:pt x="5" y="4"/>
                  </a:cubicBezTo>
                  <a:cubicBezTo>
                    <a:pt x="5" y="3"/>
                    <a:pt x="5" y="3"/>
                    <a:pt x="5" y="3"/>
                  </a:cubicBezTo>
                  <a:cubicBezTo>
                    <a:pt x="5" y="1"/>
                    <a:pt x="3" y="0"/>
                    <a:pt x="1" y="0"/>
                  </a:cubicBezTo>
                  <a:cubicBezTo>
                    <a:pt x="0" y="0"/>
                    <a:pt x="0" y="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8" name="Freeform 176"/>
            <p:cNvSpPr>
              <a:spLocks/>
            </p:cNvSpPr>
            <p:nvPr/>
          </p:nvSpPr>
          <p:spPr bwMode="auto">
            <a:xfrm>
              <a:off x="-673101" y="1925638"/>
              <a:ext cx="20638" cy="34925"/>
            </a:xfrm>
            <a:custGeom>
              <a:avLst/>
              <a:gdLst>
                <a:gd name="T0" fmla="*/ 5 w 5"/>
                <a:gd name="T1" fmla="*/ 0 h 8"/>
                <a:gd name="T2" fmla="*/ 4 w 5"/>
                <a:gd name="T3" fmla="*/ 0 h 8"/>
                <a:gd name="T4" fmla="*/ 0 w 5"/>
                <a:gd name="T5" fmla="*/ 3 h 8"/>
                <a:gd name="T6" fmla="*/ 0 w 5"/>
                <a:gd name="T7" fmla="*/ 4 h 8"/>
                <a:gd name="T8" fmla="*/ 4 w 5"/>
                <a:gd name="T9" fmla="*/ 8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5" y="0"/>
                  </a:moveTo>
                  <a:cubicBezTo>
                    <a:pt x="4" y="0"/>
                    <a:pt x="4" y="0"/>
                    <a:pt x="4" y="0"/>
                  </a:cubicBezTo>
                  <a:cubicBezTo>
                    <a:pt x="2" y="0"/>
                    <a:pt x="0" y="1"/>
                    <a:pt x="0" y="3"/>
                  </a:cubicBezTo>
                  <a:cubicBezTo>
                    <a:pt x="0" y="4"/>
                    <a:pt x="0" y="4"/>
                    <a:pt x="0" y="4"/>
                  </a:cubicBezTo>
                  <a:cubicBezTo>
                    <a:pt x="0" y="6"/>
                    <a:pt x="2" y="8"/>
                    <a:pt x="4" y="8"/>
                  </a:cubicBezTo>
                  <a:cubicBezTo>
                    <a:pt x="5" y="8"/>
                    <a:pt x="5" y="8"/>
                    <a:pt x="5" y="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99" name="Group 398"/>
          <p:cNvGrpSpPr/>
          <p:nvPr/>
        </p:nvGrpSpPr>
        <p:grpSpPr>
          <a:xfrm>
            <a:off x="1041979" y="2894536"/>
            <a:ext cx="288925" cy="315912"/>
            <a:chOff x="-4831796" y="2039671"/>
            <a:chExt cx="288925" cy="315912"/>
          </a:xfrm>
        </p:grpSpPr>
        <p:sp>
          <p:nvSpPr>
            <p:cNvPr id="367" name="Freeform 210"/>
            <p:cNvSpPr>
              <a:spLocks/>
            </p:cNvSpPr>
            <p:nvPr/>
          </p:nvSpPr>
          <p:spPr bwMode="auto">
            <a:xfrm>
              <a:off x="-4831796" y="2126983"/>
              <a:ext cx="288925" cy="228600"/>
            </a:xfrm>
            <a:custGeom>
              <a:avLst/>
              <a:gdLst>
                <a:gd name="T0" fmla="*/ 40 w 182"/>
                <a:gd name="T1" fmla="*/ 0 h 144"/>
                <a:gd name="T2" fmla="*/ 0 w 182"/>
                <a:gd name="T3" fmla="*/ 19 h 144"/>
                <a:gd name="T4" fmla="*/ 0 w 182"/>
                <a:gd name="T5" fmla="*/ 28 h 144"/>
                <a:gd name="T6" fmla="*/ 0 w 182"/>
                <a:gd name="T7" fmla="*/ 144 h 144"/>
                <a:gd name="T8" fmla="*/ 182 w 182"/>
                <a:gd name="T9" fmla="*/ 144 h 144"/>
                <a:gd name="T10" fmla="*/ 182 w 182"/>
                <a:gd name="T11" fmla="*/ 28 h 144"/>
                <a:gd name="T12" fmla="*/ 182 w 182"/>
                <a:gd name="T13" fmla="*/ 19 h 144"/>
                <a:gd name="T14" fmla="*/ 142 w 182"/>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44">
                  <a:moveTo>
                    <a:pt x="40" y="0"/>
                  </a:moveTo>
                  <a:lnTo>
                    <a:pt x="0" y="19"/>
                  </a:lnTo>
                  <a:lnTo>
                    <a:pt x="0" y="28"/>
                  </a:lnTo>
                  <a:lnTo>
                    <a:pt x="0" y="144"/>
                  </a:lnTo>
                  <a:lnTo>
                    <a:pt x="182" y="144"/>
                  </a:lnTo>
                  <a:lnTo>
                    <a:pt x="182" y="28"/>
                  </a:lnTo>
                  <a:lnTo>
                    <a:pt x="182" y="19"/>
                  </a:lnTo>
                  <a:lnTo>
                    <a:pt x="142"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8" name="Freeform 211"/>
            <p:cNvSpPr>
              <a:spLocks/>
            </p:cNvSpPr>
            <p:nvPr/>
          </p:nvSpPr>
          <p:spPr bwMode="auto">
            <a:xfrm>
              <a:off x="-4796871" y="2231758"/>
              <a:ext cx="223838" cy="88900"/>
            </a:xfrm>
            <a:custGeom>
              <a:avLst/>
              <a:gdLst>
                <a:gd name="T0" fmla="*/ 0 w 141"/>
                <a:gd name="T1" fmla="*/ 53 h 56"/>
                <a:gd name="T2" fmla="*/ 67 w 141"/>
                <a:gd name="T3" fmla="*/ 0 h 56"/>
                <a:gd name="T4" fmla="*/ 67 w 141"/>
                <a:gd name="T5" fmla="*/ 0 h 56"/>
                <a:gd name="T6" fmla="*/ 141 w 141"/>
                <a:gd name="T7" fmla="*/ 56 h 56"/>
              </a:gdLst>
              <a:ahLst/>
              <a:cxnLst>
                <a:cxn ang="0">
                  <a:pos x="T0" y="T1"/>
                </a:cxn>
                <a:cxn ang="0">
                  <a:pos x="T2" y="T3"/>
                </a:cxn>
                <a:cxn ang="0">
                  <a:pos x="T4" y="T5"/>
                </a:cxn>
                <a:cxn ang="0">
                  <a:pos x="T6" y="T7"/>
                </a:cxn>
              </a:cxnLst>
              <a:rect l="0" t="0" r="r" b="b"/>
              <a:pathLst>
                <a:path w="141" h="56">
                  <a:moveTo>
                    <a:pt x="0" y="53"/>
                  </a:moveTo>
                  <a:lnTo>
                    <a:pt x="67" y="0"/>
                  </a:lnTo>
                  <a:lnTo>
                    <a:pt x="67" y="0"/>
                  </a:lnTo>
                  <a:lnTo>
                    <a:pt x="141" y="56"/>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9" name="Line 212"/>
            <p:cNvSpPr>
              <a:spLocks noChangeShapeType="1"/>
            </p:cNvSpPr>
            <p:nvPr/>
          </p:nvSpPr>
          <p:spPr bwMode="auto">
            <a:xfrm>
              <a:off x="-4827033" y="2161908"/>
              <a:ext cx="123825" cy="793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0" name="Line 213"/>
            <p:cNvSpPr>
              <a:spLocks noChangeShapeType="1"/>
            </p:cNvSpPr>
            <p:nvPr/>
          </p:nvSpPr>
          <p:spPr bwMode="auto">
            <a:xfrm flipH="1">
              <a:off x="-4674633" y="2161908"/>
              <a:ext cx="128588" cy="7461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1" name="Freeform 214"/>
            <p:cNvSpPr>
              <a:spLocks/>
            </p:cNvSpPr>
            <p:nvPr/>
          </p:nvSpPr>
          <p:spPr bwMode="auto">
            <a:xfrm>
              <a:off x="-4763533" y="2039671"/>
              <a:ext cx="152400" cy="157163"/>
            </a:xfrm>
            <a:custGeom>
              <a:avLst/>
              <a:gdLst>
                <a:gd name="T0" fmla="*/ 0 w 96"/>
                <a:gd name="T1" fmla="*/ 99 h 99"/>
                <a:gd name="T2" fmla="*/ 0 w 96"/>
                <a:gd name="T3" fmla="*/ 0 h 99"/>
                <a:gd name="T4" fmla="*/ 96 w 96"/>
                <a:gd name="T5" fmla="*/ 0 h 99"/>
                <a:gd name="T6" fmla="*/ 96 w 96"/>
                <a:gd name="T7" fmla="*/ 99 h 99"/>
              </a:gdLst>
              <a:ahLst/>
              <a:cxnLst>
                <a:cxn ang="0">
                  <a:pos x="T0" y="T1"/>
                </a:cxn>
                <a:cxn ang="0">
                  <a:pos x="T2" y="T3"/>
                </a:cxn>
                <a:cxn ang="0">
                  <a:pos x="T4" y="T5"/>
                </a:cxn>
                <a:cxn ang="0">
                  <a:pos x="T6" y="T7"/>
                </a:cxn>
              </a:cxnLst>
              <a:rect l="0" t="0" r="r" b="b"/>
              <a:pathLst>
                <a:path w="96" h="99">
                  <a:moveTo>
                    <a:pt x="0" y="99"/>
                  </a:moveTo>
                  <a:lnTo>
                    <a:pt x="0" y="0"/>
                  </a:lnTo>
                  <a:lnTo>
                    <a:pt x="96" y="0"/>
                  </a:lnTo>
                  <a:lnTo>
                    <a:pt x="96" y="99"/>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2" name="Freeform 215"/>
            <p:cNvSpPr>
              <a:spLocks/>
            </p:cNvSpPr>
            <p:nvPr/>
          </p:nvSpPr>
          <p:spPr bwMode="auto">
            <a:xfrm>
              <a:off x="-4712733" y="2109521"/>
              <a:ext cx="76200" cy="87313"/>
            </a:xfrm>
            <a:custGeom>
              <a:avLst/>
              <a:gdLst>
                <a:gd name="T0" fmla="*/ 0 w 48"/>
                <a:gd name="T1" fmla="*/ 0 h 55"/>
                <a:gd name="T2" fmla="*/ 0 w 48"/>
                <a:gd name="T3" fmla="*/ 55 h 55"/>
                <a:gd name="T4" fmla="*/ 48 w 48"/>
                <a:gd name="T5" fmla="*/ 28 h 55"/>
                <a:gd name="T6" fmla="*/ 0 w 48"/>
                <a:gd name="T7" fmla="*/ 0 h 55"/>
              </a:gdLst>
              <a:ahLst/>
              <a:cxnLst>
                <a:cxn ang="0">
                  <a:pos x="T0" y="T1"/>
                </a:cxn>
                <a:cxn ang="0">
                  <a:pos x="T2" y="T3"/>
                </a:cxn>
                <a:cxn ang="0">
                  <a:pos x="T4" y="T5"/>
                </a:cxn>
                <a:cxn ang="0">
                  <a:pos x="T6" y="T7"/>
                </a:cxn>
              </a:cxnLst>
              <a:rect l="0" t="0" r="r" b="b"/>
              <a:pathLst>
                <a:path w="48" h="55">
                  <a:moveTo>
                    <a:pt x="0" y="0"/>
                  </a:moveTo>
                  <a:lnTo>
                    <a:pt x="0" y="55"/>
                  </a:lnTo>
                  <a:lnTo>
                    <a:pt x="48" y="28"/>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3" name="Rectangle 216"/>
            <p:cNvSpPr>
              <a:spLocks noChangeArrowheads="1"/>
            </p:cNvSpPr>
            <p:nvPr/>
          </p:nvSpPr>
          <p:spPr bwMode="auto">
            <a:xfrm>
              <a:off x="-4763533" y="2039671"/>
              <a:ext cx="152400" cy="523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4" name="Line 217"/>
            <p:cNvSpPr>
              <a:spLocks noChangeShapeType="1"/>
            </p:cNvSpPr>
            <p:nvPr/>
          </p:nvSpPr>
          <p:spPr bwMode="auto">
            <a:xfrm>
              <a:off x="-4712733" y="2047608"/>
              <a:ext cx="0" cy="349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5" name="Line 218"/>
            <p:cNvSpPr>
              <a:spLocks noChangeShapeType="1"/>
            </p:cNvSpPr>
            <p:nvPr/>
          </p:nvSpPr>
          <p:spPr bwMode="auto">
            <a:xfrm>
              <a:off x="-4661933" y="2047608"/>
              <a:ext cx="0" cy="349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98" name="Group 397"/>
          <p:cNvGrpSpPr/>
          <p:nvPr/>
        </p:nvGrpSpPr>
        <p:grpSpPr>
          <a:xfrm>
            <a:off x="10905382" y="1429545"/>
            <a:ext cx="220663" cy="223838"/>
            <a:chOff x="-3982483" y="2074596"/>
            <a:chExt cx="220663" cy="223838"/>
          </a:xfrm>
        </p:grpSpPr>
        <p:sp>
          <p:nvSpPr>
            <p:cNvPr id="376" name="Freeform 219"/>
            <p:cNvSpPr>
              <a:spLocks/>
            </p:cNvSpPr>
            <p:nvPr/>
          </p:nvSpPr>
          <p:spPr bwMode="auto">
            <a:xfrm>
              <a:off x="-3914221" y="2144446"/>
              <a:ext cx="80963" cy="96838"/>
            </a:xfrm>
            <a:custGeom>
              <a:avLst/>
              <a:gdLst>
                <a:gd name="T0" fmla="*/ 19 w 19"/>
                <a:gd name="T1" fmla="*/ 19 h 22"/>
                <a:gd name="T2" fmla="*/ 11 w 19"/>
                <a:gd name="T3" fmla="*/ 22 h 22"/>
                <a:gd name="T4" fmla="*/ 0 w 19"/>
                <a:gd name="T5" fmla="*/ 11 h 22"/>
                <a:gd name="T6" fmla="*/ 11 w 19"/>
                <a:gd name="T7" fmla="*/ 0 h 22"/>
                <a:gd name="T8" fmla="*/ 19 w 19"/>
                <a:gd name="T9" fmla="*/ 3 h 22"/>
              </a:gdLst>
              <a:ahLst/>
              <a:cxnLst>
                <a:cxn ang="0">
                  <a:pos x="T0" y="T1"/>
                </a:cxn>
                <a:cxn ang="0">
                  <a:pos x="T2" y="T3"/>
                </a:cxn>
                <a:cxn ang="0">
                  <a:pos x="T4" y="T5"/>
                </a:cxn>
                <a:cxn ang="0">
                  <a:pos x="T6" y="T7"/>
                </a:cxn>
                <a:cxn ang="0">
                  <a:pos x="T8" y="T9"/>
                </a:cxn>
              </a:cxnLst>
              <a:rect l="0" t="0" r="r" b="b"/>
              <a:pathLst>
                <a:path w="19" h="22">
                  <a:moveTo>
                    <a:pt x="19" y="19"/>
                  </a:moveTo>
                  <a:cubicBezTo>
                    <a:pt x="17" y="20"/>
                    <a:pt x="14" y="22"/>
                    <a:pt x="11" y="22"/>
                  </a:cubicBezTo>
                  <a:cubicBezTo>
                    <a:pt x="5" y="22"/>
                    <a:pt x="0" y="17"/>
                    <a:pt x="0" y="11"/>
                  </a:cubicBezTo>
                  <a:cubicBezTo>
                    <a:pt x="0" y="4"/>
                    <a:pt x="5" y="0"/>
                    <a:pt x="11" y="0"/>
                  </a:cubicBezTo>
                  <a:cubicBezTo>
                    <a:pt x="14" y="0"/>
                    <a:pt x="17" y="1"/>
                    <a:pt x="19" y="3"/>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7" name="Freeform 220"/>
            <p:cNvSpPr>
              <a:spLocks/>
            </p:cNvSpPr>
            <p:nvPr/>
          </p:nvSpPr>
          <p:spPr bwMode="auto">
            <a:xfrm>
              <a:off x="-3982483" y="2074596"/>
              <a:ext cx="220663" cy="223838"/>
            </a:xfrm>
            <a:custGeom>
              <a:avLst/>
              <a:gdLst>
                <a:gd name="T0" fmla="*/ 35 w 52"/>
                <a:gd name="T1" fmla="*/ 14 h 51"/>
                <a:gd name="T2" fmla="*/ 35 w 52"/>
                <a:gd name="T3" fmla="*/ 40 h 51"/>
                <a:gd name="T4" fmla="*/ 42 w 52"/>
                <a:gd name="T5" fmla="*/ 45 h 51"/>
                <a:gd name="T6" fmla="*/ 48 w 52"/>
                <a:gd name="T7" fmla="*/ 41 h 51"/>
                <a:gd name="T8" fmla="*/ 52 w 52"/>
                <a:gd name="T9" fmla="*/ 26 h 51"/>
                <a:gd name="T10" fmla="*/ 26 w 52"/>
                <a:gd name="T11" fmla="*/ 0 h 51"/>
                <a:gd name="T12" fmla="*/ 0 w 52"/>
                <a:gd name="T13" fmla="*/ 26 h 51"/>
                <a:gd name="T14" fmla="*/ 20 w 52"/>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1">
                  <a:moveTo>
                    <a:pt x="35" y="14"/>
                  </a:moveTo>
                  <a:cubicBezTo>
                    <a:pt x="35" y="40"/>
                    <a:pt x="35" y="40"/>
                    <a:pt x="35" y="40"/>
                  </a:cubicBezTo>
                  <a:cubicBezTo>
                    <a:pt x="35" y="40"/>
                    <a:pt x="35" y="47"/>
                    <a:pt x="42" y="45"/>
                  </a:cubicBezTo>
                  <a:cubicBezTo>
                    <a:pt x="42" y="45"/>
                    <a:pt x="45" y="45"/>
                    <a:pt x="48" y="41"/>
                  </a:cubicBezTo>
                  <a:cubicBezTo>
                    <a:pt x="51" y="37"/>
                    <a:pt x="52" y="32"/>
                    <a:pt x="52" y="26"/>
                  </a:cubicBezTo>
                  <a:cubicBezTo>
                    <a:pt x="52" y="12"/>
                    <a:pt x="40" y="0"/>
                    <a:pt x="26" y="0"/>
                  </a:cubicBezTo>
                  <a:cubicBezTo>
                    <a:pt x="12" y="0"/>
                    <a:pt x="0" y="12"/>
                    <a:pt x="0" y="26"/>
                  </a:cubicBezTo>
                  <a:cubicBezTo>
                    <a:pt x="0" y="39"/>
                    <a:pt x="9" y="48"/>
                    <a:pt x="20" y="5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97" name="Group 396"/>
          <p:cNvGrpSpPr/>
          <p:nvPr/>
        </p:nvGrpSpPr>
        <p:grpSpPr>
          <a:xfrm>
            <a:off x="10897444" y="2128832"/>
            <a:ext cx="236538" cy="338138"/>
            <a:chOff x="-3183971" y="2022208"/>
            <a:chExt cx="236538" cy="338138"/>
          </a:xfrm>
        </p:grpSpPr>
        <p:sp>
          <p:nvSpPr>
            <p:cNvPr id="378" name="Freeform 221"/>
            <p:cNvSpPr>
              <a:spLocks/>
            </p:cNvSpPr>
            <p:nvPr/>
          </p:nvSpPr>
          <p:spPr bwMode="auto">
            <a:xfrm>
              <a:off x="-3183971" y="2022208"/>
              <a:ext cx="236538" cy="338138"/>
            </a:xfrm>
            <a:custGeom>
              <a:avLst/>
              <a:gdLst>
                <a:gd name="T0" fmla="*/ 0 w 149"/>
                <a:gd name="T1" fmla="*/ 0 h 213"/>
                <a:gd name="T2" fmla="*/ 0 w 149"/>
                <a:gd name="T3" fmla="*/ 213 h 213"/>
                <a:gd name="T4" fmla="*/ 75 w 149"/>
                <a:gd name="T5" fmla="*/ 157 h 213"/>
                <a:gd name="T6" fmla="*/ 149 w 149"/>
                <a:gd name="T7" fmla="*/ 213 h 213"/>
                <a:gd name="T8" fmla="*/ 149 w 149"/>
                <a:gd name="T9" fmla="*/ 0 h 213"/>
                <a:gd name="T10" fmla="*/ 0 w 149"/>
                <a:gd name="T11" fmla="*/ 0 h 213"/>
              </a:gdLst>
              <a:ahLst/>
              <a:cxnLst>
                <a:cxn ang="0">
                  <a:pos x="T0" y="T1"/>
                </a:cxn>
                <a:cxn ang="0">
                  <a:pos x="T2" y="T3"/>
                </a:cxn>
                <a:cxn ang="0">
                  <a:pos x="T4" y="T5"/>
                </a:cxn>
                <a:cxn ang="0">
                  <a:pos x="T6" y="T7"/>
                </a:cxn>
                <a:cxn ang="0">
                  <a:pos x="T8" y="T9"/>
                </a:cxn>
                <a:cxn ang="0">
                  <a:pos x="T10" y="T11"/>
                </a:cxn>
              </a:cxnLst>
              <a:rect l="0" t="0" r="r" b="b"/>
              <a:pathLst>
                <a:path w="149" h="213">
                  <a:moveTo>
                    <a:pt x="0" y="0"/>
                  </a:moveTo>
                  <a:lnTo>
                    <a:pt x="0" y="213"/>
                  </a:lnTo>
                  <a:lnTo>
                    <a:pt x="75" y="157"/>
                  </a:lnTo>
                  <a:lnTo>
                    <a:pt x="149" y="213"/>
                  </a:lnTo>
                  <a:lnTo>
                    <a:pt x="149" y="0"/>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79" name="Freeform 222"/>
            <p:cNvSpPr>
              <a:spLocks/>
            </p:cNvSpPr>
            <p:nvPr/>
          </p:nvSpPr>
          <p:spPr bwMode="auto">
            <a:xfrm>
              <a:off x="-3137933" y="2074596"/>
              <a:ext cx="144463" cy="144463"/>
            </a:xfrm>
            <a:custGeom>
              <a:avLst/>
              <a:gdLst>
                <a:gd name="T0" fmla="*/ 46 w 91"/>
                <a:gd name="T1" fmla="*/ 0 h 91"/>
                <a:gd name="T2" fmla="*/ 62 w 91"/>
                <a:gd name="T3" fmla="*/ 30 h 91"/>
                <a:gd name="T4" fmla="*/ 91 w 91"/>
                <a:gd name="T5" fmla="*/ 36 h 91"/>
                <a:gd name="T6" fmla="*/ 70 w 91"/>
                <a:gd name="T7" fmla="*/ 58 h 91"/>
                <a:gd name="T8" fmla="*/ 75 w 91"/>
                <a:gd name="T9" fmla="*/ 91 h 91"/>
                <a:gd name="T10" fmla="*/ 46 w 91"/>
                <a:gd name="T11" fmla="*/ 77 h 91"/>
                <a:gd name="T12" fmla="*/ 19 w 91"/>
                <a:gd name="T13" fmla="*/ 91 h 91"/>
                <a:gd name="T14" fmla="*/ 24 w 91"/>
                <a:gd name="T15" fmla="*/ 58 h 91"/>
                <a:gd name="T16" fmla="*/ 0 w 91"/>
                <a:gd name="T17" fmla="*/ 36 h 91"/>
                <a:gd name="T18" fmla="*/ 32 w 91"/>
                <a:gd name="T19" fmla="*/ 30 h 91"/>
                <a:gd name="T20" fmla="*/ 46 w 91"/>
                <a:gd name="T2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1">
                  <a:moveTo>
                    <a:pt x="46" y="0"/>
                  </a:moveTo>
                  <a:lnTo>
                    <a:pt x="62" y="30"/>
                  </a:lnTo>
                  <a:lnTo>
                    <a:pt x="91" y="36"/>
                  </a:lnTo>
                  <a:lnTo>
                    <a:pt x="70" y="58"/>
                  </a:lnTo>
                  <a:lnTo>
                    <a:pt x="75" y="91"/>
                  </a:lnTo>
                  <a:lnTo>
                    <a:pt x="46" y="77"/>
                  </a:lnTo>
                  <a:lnTo>
                    <a:pt x="19" y="91"/>
                  </a:lnTo>
                  <a:lnTo>
                    <a:pt x="24" y="58"/>
                  </a:lnTo>
                  <a:lnTo>
                    <a:pt x="0" y="36"/>
                  </a:lnTo>
                  <a:lnTo>
                    <a:pt x="32" y="30"/>
                  </a:lnTo>
                  <a:lnTo>
                    <a:pt x="46"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96" name="Group 395"/>
          <p:cNvGrpSpPr/>
          <p:nvPr/>
        </p:nvGrpSpPr>
        <p:grpSpPr>
          <a:xfrm>
            <a:off x="1765503" y="2920730"/>
            <a:ext cx="360362" cy="263525"/>
            <a:chOff x="-2420383" y="2057133"/>
            <a:chExt cx="360362" cy="263525"/>
          </a:xfrm>
        </p:grpSpPr>
        <p:sp>
          <p:nvSpPr>
            <p:cNvPr id="380" name="Oval 223"/>
            <p:cNvSpPr>
              <a:spLocks noChangeArrowheads="1"/>
            </p:cNvSpPr>
            <p:nvPr/>
          </p:nvSpPr>
          <p:spPr bwMode="auto">
            <a:xfrm>
              <a:off x="-2212421" y="2161908"/>
              <a:ext cx="152400" cy="15875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1" name="Freeform 224"/>
            <p:cNvSpPr>
              <a:spLocks/>
            </p:cNvSpPr>
            <p:nvPr/>
          </p:nvSpPr>
          <p:spPr bwMode="auto">
            <a:xfrm>
              <a:off x="-2420383" y="2057133"/>
              <a:ext cx="322263" cy="211138"/>
            </a:xfrm>
            <a:custGeom>
              <a:avLst/>
              <a:gdLst>
                <a:gd name="T0" fmla="*/ 131 w 203"/>
                <a:gd name="T1" fmla="*/ 133 h 133"/>
                <a:gd name="T2" fmla="*/ 0 w 203"/>
                <a:gd name="T3" fmla="*/ 133 h 133"/>
                <a:gd name="T4" fmla="*/ 0 w 203"/>
                <a:gd name="T5" fmla="*/ 0 h 133"/>
                <a:gd name="T6" fmla="*/ 203 w 203"/>
                <a:gd name="T7" fmla="*/ 0 h 133"/>
                <a:gd name="T8" fmla="*/ 203 w 203"/>
                <a:gd name="T9" fmla="*/ 72 h 133"/>
              </a:gdLst>
              <a:ahLst/>
              <a:cxnLst>
                <a:cxn ang="0">
                  <a:pos x="T0" y="T1"/>
                </a:cxn>
                <a:cxn ang="0">
                  <a:pos x="T2" y="T3"/>
                </a:cxn>
                <a:cxn ang="0">
                  <a:pos x="T4" y="T5"/>
                </a:cxn>
                <a:cxn ang="0">
                  <a:pos x="T6" y="T7"/>
                </a:cxn>
                <a:cxn ang="0">
                  <a:pos x="T8" y="T9"/>
                </a:cxn>
              </a:cxnLst>
              <a:rect l="0" t="0" r="r" b="b"/>
              <a:pathLst>
                <a:path w="203" h="133">
                  <a:moveTo>
                    <a:pt x="131" y="133"/>
                  </a:moveTo>
                  <a:lnTo>
                    <a:pt x="0" y="133"/>
                  </a:lnTo>
                  <a:lnTo>
                    <a:pt x="0" y="0"/>
                  </a:lnTo>
                  <a:lnTo>
                    <a:pt x="203" y="0"/>
                  </a:lnTo>
                  <a:lnTo>
                    <a:pt x="203" y="7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2" name="Freeform 225"/>
            <p:cNvSpPr>
              <a:spLocks/>
            </p:cNvSpPr>
            <p:nvPr/>
          </p:nvSpPr>
          <p:spPr bwMode="auto">
            <a:xfrm>
              <a:off x="-2390221" y="2087296"/>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3" name="Line 226"/>
            <p:cNvSpPr>
              <a:spLocks noChangeShapeType="1"/>
            </p:cNvSpPr>
            <p:nvPr/>
          </p:nvSpPr>
          <p:spPr bwMode="auto">
            <a:xfrm flipH="1">
              <a:off x="-2390221" y="2153971"/>
              <a:ext cx="92075" cy="8255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4" name="Line 227"/>
            <p:cNvSpPr>
              <a:spLocks noChangeShapeType="1"/>
            </p:cNvSpPr>
            <p:nvPr/>
          </p:nvSpPr>
          <p:spPr bwMode="auto">
            <a:xfrm>
              <a:off x="-2229883" y="2153971"/>
              <a:ext cx="34925"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5" name="Freeform 228"/>
            <p:cNvSpPr>
              <a:spLocks/>
            </p:cNvSpPr>
            <p:nvPr/>
          </p:nvSpPr>
          <p:spPr bwMode="auto">
            <a:xfrm>
              <a:off x="-2182258" y="2196833"/>
              <a:ext cx="92075" cy="88900"/>
            </a:xfrm>
            <a:custGeom>
              <a:avLst/>
              <a:gdLst>
                <a:gd name="T0" fmla="*/ 21 w 22"/>
                <a:gd name="T1" fmla="*/ 6 h 20"/>
                <a:gd name="T2" fmla="*/ 16 w 22"/>
                <a:gd name="T3" fmla="*/ 1 h 20"/>
                <a:gd name="T4" fmla="*/ 11 w 22"/>
                <a:gd name="T5" fmla="*/ 4 h 20"/>
                <a:gd name="T6" fmla="*/ 11 w 22"/>
                <a:gd name="T7" fmla="*/ 4 h 20"/>
                <a:gd name="T8" fmla="*/ 6 w 22"/>
                <a:gd name="T9" fmla="*/ 1 h 20"/>
                <a:gd name="T10" fmla="*/ 1 w 22"/>
                <a:gd name="T11" fmla="*/ 6 h 20"/>
                <a:gd name="T12" fmla="*/ 11 w 22"/>
                <a:gd name="T13" fmla="*/ 20 h 20"/>
                <a:gd name="T14" fmla="*/ 11 w 22"/>
                <a:gd name="T15" fmla="*/ 20 h 20"/>
                <a:gd name="T16" fmla="*/ 21 w 22"/>
                <a:gd name="T1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0">
                  <a:moveTo>
                    <a:pt x="21" y="6"/>
                  </a:moveTo>
                  <a:cubicBezTo>
                    <a:pt x="20" y="3"/>
                    <a:pt x="19" y="1"/>
                    <a:pt x="16" y="1"/>
                  </a:cubicBezTo>
                  <a:cubicBezTo>
                    <a:pt x="15" y="1"/>
                    <a:pt x="11" y="0"/>
                    <a:pt x="11" y="4"/>
                  </a:cubicBezTo>
                  <a:cubicBezTo>
                    <a:pt x="11" y="4"/>
                    <a:pt x="11" y="4"/>
                    <a:pt x="11" y="4"/>
                  </a:cubicBezTo>
                  <a:cubicBezTo>
                    <a:pt x="10" y="0"/>
                    <a:pt x="7" y="1"/>
                    <a:pt x="6" y="1"/>
                  </a:cubicBezTo>
                  <a:cubicBezTo>
                    <a:pt x="3" y="1"/>
                    <a:pt x="2" y="4"/>
                    <a:pt x="1" y="6"/>
                  </a:cubicBezTo>
                  <a:cubicBezTo>
                    <a:pt x="0" y="12"/>
                    <a:pt x="11" y="20"/>
                    <a:pt x="11" y="20"/>
                  </a:cubicBezTo>
                  <a:cubicBezTo>
                    <a:pt x="11" y="20"/>
                    <a:pt x="11" y="20"/>
                    <a:pt x="11" y="20"/>
                  </a:cubicBezTo>
                  <a:cubicBezTo>
                    <a:pt x="11" y="20"/>
                    <a:pt x="22" y="12"/>
                    <a:pt x="21" y="6"/>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95" name="Group 394"/>
          <p:cNvGrpSpPr/>
          <p:nvPr/>
        </p:nvGrpSpPr>
        <p:grpSpPr>
          <a:xfrm>
            <a:off x="2548621" y="2900886"/>
            <a:ext cx="304800" cy="303213"/>
            <a:chOff x="-1588533" y="2034908"/>
            <a:chExt cx="304800" cy="303213"/>
          </a:xfrm>
        </p:grpSpPr>
        <p:sp>
          <p:nvSpPr>
            <p:cNvPr id="386" name="Freeform 229"/>
            <p:cNvSpPr>
              <a:spLocks/>
            </p:cNvSpPr>
            <p:nvPr/>
          </p:nvSpPr>
          <p:spPr bwMode="auto">
            <a:xfrm>
              <a:off x="-1588533" y="2231758"/>
              <a:ext cx="304800" cy="106363"/>
            </a:xfrm>
            <a:custGeom>
              <a:avLst/>
              <a:gdLst>
                <a:gd name="T0" fmla="*/ 14 w 72"/>
                <a:gd name="T1" fmla="*/ 0 h 24"/>
                <a:gd name="T2" fmla="*/ 14 w 72"/>
                <a:gd name="T3" fmla="*/ 0 h 24"/>
                <a:gd name="T4" fmla="*/ 22 w 72"/>
                <a:gd name="T5" fmla="*/ 8 h 24"/>
                <a:gd name="T6" fmla="*/ 54 w 72"/>
                <a:gd name="T7" fmla="*/ 8 h 24"/>
                <a:gd name="T8" fmla="*/ 62 w 72"/>
                <a:gd name="T9" fmla="*/ 0 h 24"/>
                <a:gd name="T10" fmla="*/ 62 w 72"/>
                <a:gd name="T11" fmla="*/ 0 h 24"/>
                <a:gd name="T12" fmla="*/ 64 w 72"/>
                <a:gd name="T13" fmla="*/ 0 h 24"/>
                <a:gd name="T14" fmla="*/ 72 w 72"/>
                <a:gd name="T15" fmla="*/ 0 h 24"/>
                <a:gd name="T16" fmla="*/ 72 w 72"/>
                <a:gd name="T17" fmla="*/ 24 h 24"/>
                <a:gd name="T18" fmla="*/ 0 w 72"/>
                <a:gd name="T19" fmla="*/ 24 h 24"/>
                <a:gd name="T20" fmla="*/ 0 w 72"/>
                <a:gd name="T21" fmla="*/ 0 h 24"/>
                <a:gd name="T22" fmla="*/ 12 w 72"/>
                <a:gd name="T23" fmla="*/ 0 h 24"/>
                <a:gd name="T24" fmla="*/ 14 w 72"/>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24">
                  <a:moveTo>
                    <a:pt x="14" y="0"/>
                  </a:moveTo>
                  <a:cubicBezTo>
                    <a:pt x="14" y="0"/>
                    <a:pt x="14" y="0"/>
                    <a:pt x="14" y="0"/>
                  </a:cubicBezTo>
                  <a:cubicBezTo>
                    <a:pt x="14" y="0"/>
                    <a:pt x="18" y="8"/>
                    <a:pt x="22" y="8"/>
                  </a:cubicBezTo>
                  <a:cubicBezTo>
                    <a:pt x="54" y="8"/>
                    <a:pt x="54" y="8"/>
                    <a:pt x="54" y="8"/>
                  </a:cubicBezTo>
                  <a:cubicBezTo>
                    <a:pt x="58" y="8"/>
                    <a:pt x="62" y="4"/>
                    <a:pt x="62" y="0"/>
                  </a:cubicBezTo>
                  <a:cubicBezTo>
                    <a:pt x="62" y="0"/>
                    <a:pt x="62" y="0"/>
                    <a:pt x="62" y="0"/>
                  </a:cubicBezTo>
                  <a:cubicBezTo>
                    <a:pt x="64" y="0"/>
                    <a:pt x="64" y="0"/>
                    <a:pt x="64" y="0"/>
                  </a:cubicBezTo>
                  <a:cubicBezTo>
                    <a:pt x="72" y="0"/>
                    <a:pt x="72" y="0"/>
                    <a:pt x="72" y="0"/>
                  </a:cubicBezTo>
                  <a:cubicBezTo>
                    <a:pt x="72" y="24"/>
                    <a:pt x="72" y="24"/>
                    <a:pt x="72" y="24"/>
                  </a:cubicBezTo>
                  <a:cubicBezTo>
                    <a:pt x="0" y="24"/>
                    <a:pt x="0" y="24"/>
                    <a:pt x="0" y="24"/>
                  </a:cubicBezTo>
                  <a:cubicBezTo>
                    <a:pt x="0" y="0"/>
                    <a:pt x="0" y="0"/>
                    <a:pt x="0" y="0"/>
                  </a:cubicBezTo>
                  <a:cubicBezTo>
                    <a:pt x="12" y="0"/>
                    <a:pt x="12" y="0"/>
                    <a:pt x="12" y="0"/>
                  </a:cubicBezTo>
                  <a:lnTo>
                    <a:pt x="14"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7" name="Freeform 230"/>
            <p:cNvSpPr>
              <a:spLocks/>
            </p:cNvSpPr>
            <p:nvPr/>
          </p:nvSpPr>
          <p:spPr bwMode="auto">
            <a:xfrm>
              <a:off x="-1571071" y="2109521"/>
              <a:ext cx="152400" cy="114300"/>
            </a:xfrm>
            <a:custGeom>
              <a:avLst/>
              <a:gdLst>
                <a:gd name="T0" fmla="*/ 0 w 36"/>
                <a:gd name="T1" fmla="*/ 0 h 26"/>
                <a:gd name="T2" fmla="*/ 31 w 36"/>
                <a:gd name="T3" fmla="*/ 0 h 26"/>
                <a:gd name="T4" fmla="*/ 36 w 36"/>
                <a:gd name="T5" fmla="*/ 8 h 26"/>
                <a:gd name="T6" fmla="*/ 36 w 36"/>
                <a:gd name="T7" fmla="*/ 26 h 26"/>
              </a:gdLst>
              <a:ahLst/>
              <a:cxnLst>
                <a:cxn ang="0">
                  <a:pos x="T0" y="T1"/>
                </a:cxn>
                <a:cxn ang="0">
                  <a:pos x="T2" y="T3"/>
                </a:cxn>
                <a:cxn ang="0">
                  <a:pos x="T4" y="T5"/>
                </a:cxn>
                <a:cxn ang="0">
                  <a:pos x="T6" y="T7"/>
                </a:cxn>
              </a:cxnLst>
              <a:rect l="0" t="0" r="r" b="b"/>
              <a:pathLst>
                <a:path w="36" h="26">
                  <a:moveTo>
                    <a:pt x="0" y="0"/>
                  </a:moveTo>
                  <a:cubicBezTo>
                    <a:pt x="31" y="0"/>
                    <a:pt x="31" y="0"/>
                    <a:pt x="31" y="0"/>
                  </a:cubicBezTo>
                  <a:cubicBezTo>
                    <a:pt x="31" y="0"/>
                    <a:pt x="36" y="1"/>
                    <a:pt x="36" y="8"/>
                  </a:cubicBezTo>
                  <a:cubicBezTo>
                    <a:pt x="36" y="15"/>
                    <a:pt x="36" y="26"/>
                    <a:pt x="36" y="2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8" name="Freeform 231"/>
            <p:cNvSpPr>
              <a:spLocks/>
            </p:cNvSpPr>
            <p:nvPr/>
          </p:nvSpPr>
          <p:spPr bwMode="auto">
            <a:xfrm>
              <a:off x="-1575833" y="2034908"/>
              <a:ext cx="58738" cy="153988"/>
            </a:xfrm>
            <a:custGeom>
              <a:avLst/>
              <a:gdLst>
                <a:gd name="T0" fmla="*/ 37 w 37"/>
                <a:gd name="T1" fmla="*/ 0 h 97"/>
                <a:gd name="T2" fmla="*/ 0 w 37"/>
                <a:gd name="T3" fmla="*/ 47 h 97"/>
                <a:gd name="T4" fmla="*/ 37 w 37"/>
                <a:gd name="T5" fmla="*/ 97 h 97"/>
              </a:gdLst>
              <a:ahLst/>
              <a:cxnLst>
                <a:cxn ang="0">
                  <a:pos x="T0" y="T1"/>
                </a:cxn>
                <a:cxn ang="0">
                  <a:pos x="T2" y="T3"/>
                </a:cxn>
                <a:cxn ang="0">
                  <a:pos x="T4" y="T5"/>
                </a:cxn>
              </a:cxnLst>
              <a:rect l="0" t="0" r="r" b="b"/>
              <a:pathLst>
                <a:path w="37" h="97">
                  <a:moveTo>
                    <a:pt x="37" y="0"/>
                  </a:moveTo>
                  <a:lnTo>
                    <a:pt x="0" y="47"/>
                  </a:lnTo>
                  <a:lnTo>
                    <a:pt x="37" y="97"/>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89" name="Line 232"/>
            <p:cNvSpPr>
              <a:spLocks noChangeShapeType="1"/>
            </p:cNvSpPr>
            <p:nvPr/>
          </p:nvSpPr>
          <p:spPr bwMode="auto">
            <a:xfrm>
              <a:off x="-1512333" y="2303196"/>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394" name="Group 393"/>
          <p:cNvGrpSpPr/>
          <p:nvPr/>
        </p:nvGrpSpPr>
        <p:grpSpPr>
          <a:xfrm>
            <a:off x="3308146" y="2911998"/>
            <a:ext cx="306388" cy="280988"/>
            <a:chOff x="-774146" y="2057133"/>
            <a:chExt cx="306388" cy="280988"/>
          </a:xfrm>
        </p:grpSpPr>
        <p:sp>
          <p:nvSpPr>
            <p:cNvPr id="390" name="Freeform 233"/>
            <p:cNvSpPr>
              <a:spLocks/>
            </p:cNvSpPr>
            <p:nvPr/>
          </p:nvSpPr>
          <p:spPr bwMode="auto">
            <a:xfrm>
              <a:off x="-774146" y="2231758"/>
              <a:ext cx="306388" cy="106363"/>
            </a:xfrm>
            <a:custGeom>
              <a:avLst/>
              <a:gdLst>
                <a:gd name="T0" fmla="*/ 14 w 72"/>
                <a:gd name="T1" fmla="*/ 0 h 24"/>
                <a:gd name="T2" fmla="*/ 14 w 72"/>
                <a:gd name="T3" fmla="*/ 0 h 24"/>
                <a:gd name="T4" fmla="*/ 22 w 72"/>
                <a:gd name="T5" fmla="*/ 8 h 24"/>
                <a:gd name="T6" fmla="*/ 54 w 72"/>
                <a:gd name="T7" fmla="*/ 8 h 24"/>
                <a:gd name="T8" fmla="*/ 62 w 72"/>
                <a:gd name="T9" fmla="*/ 0 h 24"/>
                <a:gd name="T10" fmla="*/ 62 w 72"/>
                <a:gd name="T11" fmla="*/ 0 h 24"/>
                <a:gd name="T12" fmla="*/ 64 w 72"/>
                <a:gd name="T13" fmla="*/ 0 h 24"/>
                <a:gd name="T14" fmla="*/ 72 w 72"/>
                <a:gd name="T15" fmla="*/ 0 h 24"/>
                <a:gd name="T16" fmla="*/ 72 w 72"/>
                <a:gd name="T17" fmla="*/ 24 h 24"/>
                <a:gd name="T18" fmla="*/ 0 w 72"/>
                <a:gd name="T19" fmla="*/ 24 h 24"/>
                <a:gd name="T20" fmla="*/ 0 w 72"/>
                <a:gd name="T21" fmla="*/ 0 h 24"/>
                <a:gd name="T22" fmla="*/ 12 w 72"/>
                <a:gd name="T23" fmla="*/ 0 h 24"/>
                <a:gd name="T24" fmla="*/ 14 w 72"/>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24">
                  <a:moveTo>
                    <a:pt x="14" y="0"/>
                  </a:moveTo>
                  <a:cubicBezTo>
                    <a:pt x="14" y="0"/>
                    <a:pt x="14" y="0"/>
                    <a:pt x="14" y="0"/>
                  </a:cubicBezTo>
                  <a:cubicBezTo>
                    <a:pt x="14" y="0"/>
                    <a:pt x="18" y="8"/>
                    <a:pt x="22" y="8"/>
                  </a:cubicBezTo>
                  <a:cubicBezTo>
                    <a:pt x="54" y="8"/>
                    <a:pt x="54" y="8"/>
                    <a:pt x="54" y="8"/>
                  </a:cubicBezTo>
                  <a:cubicBezTo>
                    <a:pt x="58" y="8"/>
                    <a:pt x="62" y="4"/>
                    <a:pt x="62" y="0"/>
                  </a:cubicBezTo>
                  <a:cubicBezTo>
                    <a:pt x="62" y="0"/>
                    <a:pt x="62" y="0"/>
                    <a:pt x="62" y="0"/>
                  </a:cubicBezTo>
                  <a:cubicBezTo>
                    <a:pt x="64" y="0"/>
                    <a:pt x="64" y="0"/>
                    <a:pt x="64" y="0"/>
                  </a:cubicBezTo>
                  <a:cubicBezTo>
                    <a:pt x="72" y="0"/>
                    <a:pt x="72" y="0"/>
                    <a:pt x="72" y="0"/>
                  </a:cubicBezTo>
                  <a:cubicBezTo>
                    <a:pt x="72" y="24"/>
                    <a:pt x="72" y="24"/>
                    <a:pt x="72" y="24"/>
                  </a:cubicBezTo>
                  <a:cubicBezTo>
                    <a:pt x="0" y="24"/>
                    <a:pt x="0" y="24"/>
                    <a:pt x="0" y="24"/>
                  </a:cubicBezTo>
                  <a:cubicBezTo>
                    <a:pt x="0" y="0"/>
                    <a:pt x="0" y="0"/>
                    <a:pt x="0" y="0"/>
                  </a:cubicBezTo>
                  <a:cubicBezTo>
                    <a:pt x="12" y="0"/>
                    <a:pt x="12" y="0"/>
                    <a:pt x="12" y="0"/>
                  </a:cubicBezTo>
                  <a:lnTo>
                    <a:pt x="14"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1" name="Freeform 234"/>
            <p:cNvSpPr>
              <a:spLocks/>
            </p:cNvSpPr>
            <p:nvPr/>
          </p:nvSpPr>
          <p:spPr bwMode="auto">
            <a:xfrm>
              <a:off x="-612221" y="2057133"/>
              <a:ext cx="68263" cy="161925"/>
            </a:xfrm>
            <a:custGeom>
              <a:avLst/>
              <a:gdLst>
                <a:gd name="T0" fmla="*/ 0 w 16"/>
                <a:gd name="T1" fmla="*/ 37 h 37"/>
                <a:gd name="T2" fmla="*/ 0 w 16"/>
                <a:gd name="T3" fmla="*/ 3 h 37"/>
                <a:gd name="T4" fmla="*/ 6 w 16"/>
                <a:gd name="T5" fmla="*/ 0 h 37"/>
                <a:gd name="T6" fmla="*/ 16 w 16"/>
                <a:gd name="T7" fmla="*/ 0 h 37"/>
              </a:gdLst>
              <a:ahLst/>
              <a:cxnLst>
                <a:cxn ang="0">
                  <a:pos x="T0" y="T1"/>
                </a:cxn>
                <a:cxn ang="0">
                  <a:pos x="T2" y="T3"/>
                </a:cxn>
                <a:cxn ang="0">
                  <a:pos x="T4" y="T5"/>
                </a:cxn>
                <a:cxn ang="0">
                  <a:pos x="T6" y="T7"/>
                </a:cxn>
              </a:cxnLst>
              <a:rect l="0" t="0" r="r" b="b"/>
              <a:pathLst>
                <a:path w="16" h="37">
                  <a:moveTo>
                    <a:pt x="0" y="37"/>
                  </a:moveTo>
                  <a:cubicBezTo>
                    <a:pt x="0" y="3"/>
                    <a:pt x="0" y="3"/>
                    <a:pt x="0" y="3"/>
                  </a:cubicBezTo>
                  <a:cubicBezTo>
                    <a:pt x="0" y="3"/>
                    <a:pt x="0" y="0"/>
                    <a:pt x="6" y="0"/>
                  </a:cubicBezTo>
                  <a:cubicBezTo>
                    <a:pt x="13" y="0"/>
                    <a:pt x="16" y="0"/>
                    <a:pt x="16"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2" name="Freeform 235"/>
            <p:cNvSpPr>
              <a:spLocks/>
            </p:cNvSpPr>
            <p:nvPr/>
          </p:nvSpPr>
          <p:spPr bwMode="auto">
            <a:xfrm>
              <a:off x="-688421" y="2149210"/>
              <a:ext cx="152400" cy="65088"/>
            </a:xfrm>
            <a:custGeom>
              <a:avLst/>
              <a:gdLst>
                <a:gd name="T0" fmla="*/ 0 w 96"/>
                <a:gd name="T1" fmla="*/ 0 h 41"/>
                <a:gd name="T2" fmla="*/ 48 w 96"/>
                <a:gd name="T3" fmla="*/ 41 h 41"/>
                <a:gd name="T4" fmla="*/ 96 w 96"/>
                <a:gd name="T5" fmla="*/ 0 h 41"/>
              </a:gdLst>
              <a:ahLst/>
              <a:cxnLst>
                <a:cxn ang="0">
                  <a:pos x="T0" y="T1"/>
                </a:cxn>
                <a:cxn ang="0">
                  <a:pos x="T2" y="T3"/>
                </a:cxn>
                <a:cxn ang="0">
                  <a:pos x="T4" y="T5"/>
                </a:cxn>
              </a:cxnLst>
              <a:rect l="0" t="0" r="r" b="b"/>
              <a:pathLst>
                <a:path w="96" h="41">
                  <a:moveTo>
                    <a:pt x="0" y="0"/>
                  </a:moveTo>
                  <a:lnTo>
                    <a:pt x="48" y="41"/>
                  </a:lnTo>
                  <a:lnTo>
                    <a:pt x="96"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93" name="Line 236"/>
            <p:cNvSpPr>
              <a:spLocks noChangeShapeType="1"/>
            </p:cNvSpPr>
            <p:nvPr/>
          </p:nvSpPr>
          <p:spPr bwMode="auto">
            <a:xfrm>
              <a:off x="-697946" y="2303196"/>
              <a:ext cx="153988"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30" name="Group 429"/>
          <p:cNvGrpSpPr/>
          <p:nvPr/>
        </p:nvGrpSpPr>
        <p:grpSpPr>
          <a:xfrm>
            <a:off x="1005466" y="1408114"/>
            <a:ext cx="361951" cy="266701"/>
            <a:chOff x="-3836988" y="2206625"/>
            <a:chExt cx="361951" cy="266701"/>
          </a:xfrm>
        </p:grpSpPr>
        <p:sp>
          <p:nvSpPr>
            <p:cNvPr id="403" name="Oval 240"/>
            <p:cNvSpPr>
              <a:spLocks noChangeArrowheads="1"/>
            </p:cNvSpPr>
            <p:nvPr/>
          </p:nvSpPr>
          <p:spPr bwMode="auto">
            <a:xfrm>
              <a:off x="-3629025" y="2312988"/>
              <a:ext cx="153988" cy="1603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4" name="Freeform 241"/>
            <p:cNvSpPr>
              <a:spLocks/>
            </p:cNvSpPr>
            <p:nvPr/>
          </p:nvSpPr>
          <p:spPr bwMode="auto">
            <a:xfrm>
              <a:off x="-3836988" y="2206625"/>
              <a:ext cx="323850" cy="212725"/>
            </a:xfrm>
            <a:custGeom>
              <a:avLst/>
              <a:gdLst>
                <a:gd name="T0" fmla="*/ 131 w 204"/>
                <a:gd name="T1" fmla="*/ 134 h 134"/>
                <a:gd name="T2" fmla="*/ 0 w 204"/>
                <a:gd name="T3" fmla="*/ 134 h 134"/>
                <a:gd name="T4" fmla="*/ 0 w 204"/>
                <a:gd name="T5" fmla="*/ 0 h 134"/>
                <a:gd name="T6" fmla="*/ 204 w 204"/>
                <a:gd name="T7" fmla="*/ 0 h 134"/>
                <a:gd name="T8" fmla="*/ 204 w 204"/>
                <a:gd name="T9" fmla="*/ 73 h 134"/>
              </a:gdLst>
              <a:ahLst/>
              <a:cxnLst>
                <a:cxn ang="0">
                  <a:pos x="T0" y="T1"/>
                </a:cxn>
                <a:cxn ang="0">
                  <a:pos x="T2" y="T3"/>
                </a:cxn>
                <a:cxn ang="0">
                  <a:pos x="T4" y="T5"/>
                </a:cxn>
                <a:cxn ang="0">
                  <a:pos x="T6" y="T7"/>
                </a:cxn>
                <a:cxn ang="0">
                  <a:pos x="T8" y="T9"/>
                </a:cxn>
              </a:cxnLst>
              <a:rect l="0" t="0" r="r" b="b"/>
              <a:pathLst>
                <a:path w="204" h="134">
                  <a:moveTo>
                    <a:pt x="131" y="134"/>
                  </a:moveTo>
                  <a:lnTo>
                    <a:pt x="0" y="134"/>
                  </a:lnTo>
                  <a:lnTo>
                    <a:pt x="0" y="0"/>
                  </a:lnTo>
                  <a:lnTo>
                    <a:pt x="204" y="0"/>
                  </a:lnTo>
                  <a:lnTo>
                    <a:pt x="204" y="73"/>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5" name="Freeform 242"/>
            <p:cNvSpPr>
              <a:spLocks/>
            </p:cNvSpPr>
            <p:nvPr/>
          </p:nvSpPr>
          <p:spPr bwMode="auto">
            <a:xfrm>
              <a:off x="-3806825" y="2238375"/>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6" name="Line 243"/>
            <p:cNvSpPr>
              <a:spLocks noChangeShapeType="1"/>
            </p:cNvSpPr>
            <p:nvPr/>
          </p:nvSpPr>
          <p:spPr bwMode="auto">
            <a:xfrm flipH="1">
              <a:off x="-3806825" y="2305050"/>
              <a:ext cx="93663" cy="841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7" name="Line 244"/>
            <p:cNvSpPr>
              <a:spLocks noChangeShapeType="1"/>
            </p:cNvSpPr>
            <p:nvPr/>
          </p:nvSpPr>
          <p:spPr bwMode="auto">
            <a:xfrm>
              <a:off x="-3644900" y="2305050"/>
              <a:ext cx="33338"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8" name="Freeform 245"/>
            <p:cNvSpPr>
              <a:spLocks/>
            </p:cNvSpPr>
            <p:nvPr/>
          </p:nvSpPr>
          <p:spPr bwMode="auto">
            <a:xfrm>
              <a:off x="-3581400" y="2352675"/>
              <a:ext cx="68263" cy="98425"/>
            </a:xfrm>
            <a:custGeom>
              <a:avLst/>
              <a:gdLst>
                <a:gd name="T0" fmla="*/ 0 w 16"/>
                <a:gd name="T1" fmla="*/ 3 h 22"/>
                <a:gd name="T2" fmla="*/ 4 w 16"/>
                <a:gd name="T3" fmla="*/ 2 h 22"/>
                <a:gd name="T4" fmla="*/ 7 w 16"/>
                <a:gd name="T5" fmla="*/ 0 h 22"/>
                <a:gd name="T6" fmla="*/ 11 w 16"/>
                <a:gd name="T7" fmla="*/ 2 h 22"/>
                <a:gd name="T8" fmla="*/ 16 w 16"/>
                <a:gd name="T9" fmla="*/ 3 h 22"/>
                <a:gd name="T10" fmla="*/ 16 w 16"/>
                <a:gd name="T11" fmla="*/ 13 h 22"/>
                <a:gd name="T12" fmla="*/ 8 w 16"/>
                <a:gd name="T13" fmla="*/ 22 h 22"/>
                <a:gd name="T14" fmla="*/ 0 w 16"/>
                <a:gd name="T15" fmla="*/ 13 h 22"/>
                <a:gd name="T16" fmla="*/ 0 w 16"/>
                <a:gd name="T17"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0" y="3"/>
                  </a:moveTo>
                  <a:cubicBezTo>
                    <a:pt x="0" y="3"/>
                    <a:pt x="2" y="3"/>
                    <a:pt x="4" y="2"/>
                  </a:cubicBezTo>
                  <a:cubicBezTo>
                    <a:pt x="6" y="1"/>
                    <a:pt x="7" y="0"/>
                    <a:pt x="7" y="0"/>
                  </a:cubicBezTo>
                  <a:cubicBezTo>
                    <a:pt x="7" y="0"/>
                    <a:pt x="9" y="1"/>
                    <a:pt x="11" y="2"/>
                  </a:cubicBezTo>
                  <a:cubicBezTo>
                    <a:pt x="14" y="3"/>
                    <a:pt x="16" y="3"/>
                    <a:pt x="16" y="3"/>
                  </a:cubicBezTo>
                  <a:cubicBezTo>
                    <a:pt x="16" y="3"/>
                    <a:pt x="16" y="12"/>
                    <a:pt x="16" y="13"/>
                  </a:cubicBezTo>
                  <a:cubicBezTo>
                    <a:pt x="16" y="15"/>
                    <a:pt x="10" y="22"/>
                    <a:pt x="8" y="22"/>
                  </a:cubicBezTo>
                  <a:cubicBezTo>
                    <a:pt x="6" y="22"/>
                    <a:pt x="0" y="16"/>
                    <a:pt x="0" y="13"/>
                  </a:cubicBezTo>
                  <a:cubicBezTo>
                    <a:pt x="0" y="11"/>
                    <a:pt x="0" y="3"/>
                    <a:pt x="0" y="3"/>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09" name="Line 246"/>
            <p:cNvSpPr>
              <a:spLocks noChangeShapeType="1"/>
            </p:cNvSpPr>
            <p:nvPr/>
          </p:nvSpPr>
          <p:spPr bwMode="auto">
            <a:xfrm>
              <a:off x="-3548063" y="2357438"/>
              <a:ext cx="0" cy="889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31" name="Group 430"/>
          <p:cNvGrpSpPr/>
          <p:nvPr/>
        </p:nvGrpSpPr>
        <p:grpSpPr>
          <a:xfrm>
            <a:off x="1764709" y="1408114"/>
            <a:ext cx="361951" cy="266701"/>
            <a:chOff x="-3021013" y="2206625"/>
            <a:chExt cx="361951" cy="266701"/>
          </a:xfrm>
        </p:grpSpPr>
        <p:sp>
          <p:nvSpPr>
            <p:cNvPr id="410" name="Oval 247"/>
            <p:cNvSpPr>
              <a:spLocks noChangeArrowheads="1"/>
            </p:cNvSpPr>
            <p:nvPr/>
          </p:nvSpPr>
          <p:spPr bwMode="auto">
            <a:xfrm>
              <a:off x="-2813050" y="2312988"/>
              <a:ext cx="153988" cy="1603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1" name="Freeform 248"/>
            <p:cNvSpPr>
              <a:spLocks/>
            </p:cNvSpPr>
            <p:nvPr/>
          </p:nvSpPr>
          <p:spPr bwMode="auto">
            <a:xfrm>
              <a:off x="-3021013" y="2206625"/>
              <a:ext cx="323850" cy="212725"/>
            </a:xfrm>
            <a:custGeom>
              <a:avLst/>
              <a:gdLst>
                <a:gd name="T0" fmla="*/ 131 w 204"/>
                <a:gd name="T1" fmla="*/ 134 h 134"/>
                <a:gd name="T2" fmla="*/ 0 w 204"/>
                <a:gd name="T3" fmla="*/ 134 h 134"/>
                <a:gd name="T4" fmla="*/ 0 w 204"/>
                <a:gd name="T5" fmla="*/ 0 h 134"/>
                <a:gd name="T6" fmla="*/ 204 w 204"/>
                <a:gd name="T7" fmla="*/ 0 h 134"/>
                <a:gd name="T8" fmla="*/ 204 w 204"/>
                <a:gd name="T9" fmla="*/ 73 h 134"/>
              </a:gdLst>
              <a:ahLst/>
              <a:cxnLst>
                <a:cxn ang="0">
                  <a:pos x="T0" y="T1"/>
                </a:cxn>
                <a:cxn ang="0">
                  <a:pos x="T2" y="T3"/>
                </a:cxn>
                <a:cxn ang="0">
                  <a:pos x="T4" y="T5"/>
                </a:cxn>
                <a:cxn ang="0">
                  <a:pos x="T6" y="T7"/>
                </a:cxn>
                <a:cxn ang="0">
                  <a:pos x="T8" y="T9"/>
                </a:cxn>
              </a:cxnLst>
              <a:rect l="0" t="0" r="r" b="b"/>
              <a:pathLst>
                <a:path w="204" h="134">
                  <a:moveTo>
                    <a:pt x="131" y="134"/>
                  </a:moveTo>
                  <a:lnTo>
                    <a:pt x="0" y="134"/>
                  </a:lnTo>
                  <a:lnTo>
                    <a:pt x="0" y="0"/>
                  </a:lnTo>
                  <a:lnTo>
                    <a:pt x="204" y="0"/>
                  </a:lnTo>
                  <a:lnTo>
                    <a:pt x="204" y="73"/>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2" name="Freeform 249"/>
            <p:cNvSpPr>
              <a:spLocks/>
            </p:cNvSpPr>
            <p:nvPr/>
          </p:nvSpPr>
          <p:spPr bwMode="auto">
            <a:xfrm>
              <a:off x="-2990850" y="2238375"/>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3" name="Line 250"/>
            <p:cNvSpPr>
              <a:spLocks noChangeShapeType="1"/>
            </p:cNvSpPr>
            <p:nvPr/>
          </p:nvSpPr>
          <p:spPr bwMode="auto">
            <a:xfrm flipH="1">
              <a:off x="-2990850" y="2305050"/>
              <a:ext cx="93663" cy="841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4" name="Line 251"/>
            <p:cNvSpPr>
              <a:spLocks noChangeShapeType="1"/>
            </p:cNvSpPr>
            <p:nvPr/>
          </p:nvSpPr>
          <p:spPr bwMode="auto">
            <a:xfrm>
              <a:off x="-2828925" y="2305050"/>
              <a:ext cx="33338"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5" name="Freeform 252"/>
            <p:cNvSpPr>
              <a:spLocks/>
            </p:cNvSpPr>
            <p:nvPr/>
          </p:nvSpPr>
          <p:spPr bwMode="auto">
            <a:xfrm>
              <a:off x="-2774950" y="2379663"/>
              <a:ext cx="73025" cy="49213"/>
            </a:xfrm>
            <a:custGeom>
              <a:avLst/>
              <a:gdLst>
                <a:gd name="T0" fmla="*/ 46 w 46"/>
                <a:gd name="T1" fmla="*/ 0 h 31"/>
                <a:gd name="T2" fmla="*/ 14 w 46"/>
                <a:gd name="T3" fmla="*/ 31 h 31"/>
                <a:gd name="T4" fmla="*/ 0 w 46"/>
                <a:gd name="T5" fmla="*/ 14 h 31"/>
              </a:gdLst>
              <a:ahLst/>
              <a:cxnLst>
                <a:cxn ang="0">
                  <a:pos x="T0" y="T1"/>
                </a:cxn>
                <a:cxn ang="0">
                  <a:pos x="T2" y="T3"/>
                </a:cxn>
                <a:cxn ang="0">
                  <a:pos x="T4" y="T5"/>
                </a:cxn>
              </a:cxnLst>
              <a:rect l="0" t="0" r="r" b="b"/>
              <a:pathLst>
                <a:path w="46" h="31">
                  <a:moveTo>
                    <a:pt x="46" y="0"/>
                  </a:moveTo>
                  <a:lnTo>
                    <a:pt x="14" y="31"/>
                  </a:lnTo>
                  <a:lnTo>
                    <a:pt x="0" y="14"/>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33" name="Group 432"/>
          <p:cNvGrpSpPr/>
          <p:nvPr/>
        </p:nvGrpSpPr>
        <p:grpSpPr>
          <a:xfrm>
            <a:off x="2520046" y="1408114"/>
            <a:ext cx="361951" cy="266701"/>
            <a:chOff x="-2205038" y="2206625"/>
            <a:chExt cx="361951" cy="266701"/>
          </a:xfrm>
        </p:grpSpPr>
        <p:sp>
          <p:nvSpPr>
            <p:cNvPr id="416" name="Oval 253"/>
            <p:cNvSpPr>
              <a:spLocks noChangeArrowheads="1"/>
            </p:cNvSpPr>
            <p:nvPr/>
          </p:nvSpPr>
          <p:spPr bwMode="auto">
            <a:xfrm>
              <a:off x="-1997075" y="2312988"/>
              <a:ext cx="153988" cy="1603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7" name="Freeform 254"/>
            <p:cNvSpPr>
              <a:spLocks/>
            </p:cNvSpPr>
            <p:nvPr/>
          </p:nvSpPr>
          <p:spPr bwMode="auto">
            <a:xfrm>
              <a:off x="-2205038" y="2206625"/>
              <a:ext cx="323850" cy="212725"/>
            </a:xfrm>
            <a:custGeom>
              <a:avLst/>
              <a:gdLst>
                <a:gd name="T0" fmla="*/ 131 w 204"/>
                <a:gd name="T1" fmla="*/ 134 h 134"/>
                <a:gd name="T2" fmla="*/ 0 w 204"/>
                <a:gd name="T3" fmla="*/ 134 h 134"/>
                <a:gd name="T4" fmla="*/ 0 w 204"/>
                <a:gd name="T5" fmla="*/ 0 h 134"/>
                <a:gd name="T6" fmla="*/ 204 w 204"/>
                <a:gd name="T7" fmla="*/ 0 h 134"/>
                <a:gd name="T8" fmla="*/ 204 w 204"/>
                <a:gd name="T9" fmla="*/ 73 h 134"/>
              </a:gdLst>
              <a:ahLst/>
              <a:cxnLst>
                <a:cxn ang="0">
                  <a:pos x="T0" y="T1"/>
                </a:cxn>
                <a:cxn ang="0">
                  <a:pos x="T2" y="T3"/>
                </a:cxn>
                <a:cxn ang="0">
                  <a:pos x="T4" y="T5"/>
                </a:cxn>
                <a:cxn ang="0">
                  <a:pos x="T6" y="T7"/>
                </a:cxn>
                <a:cxn ang="0">
                  <a:pos x="T8" y="T9"/>
                </a:cxn>
              </a:cxnLst>
              <a:rect l="0" t="0" r="r" b="b"/>
              <a:pathLst>
                <a:path w="204" h="134">
                  <a:moveTo>
                    <a:pt x="131" y="134"/>
                  </a:moveTo>
                  <a:lnTo>
                    <a:pt x="0" y="134"/>
                  </a:lnTo>
                  <a:lnTo>
                    <a:pt x="0" y="0"/>
                  </a:lnTo>
                  <a:lnTo>
                    <a:pt x="204" y="0"/>
                  </a:lnTo>
                  <a:lnTo>
                    <a:pt x="204" y="73"/>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8" name="Freeform 255"/>
            <p:cNvSpPr>
              <a:spLocks/>
            </p:cNvSpPr>
            <p:nvPr/>
          </p:nvSpPr>
          <p:spPr bwMode="auto">
            <a:xfrm>
              <a:off x="-2174875" y="2238375"/>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9" name="Line 256"/>
            <p:cNvSpPr>
              <a:spLocks noChangeShapeType="1"/>
            </p:cNvSpPr>
            <p:nvPr/>
          </p:nvSpPr>
          <p:spPr bwMode="auto">
            <a:xfrm flipH="1">
              <a:off x="-2174875" y="2305050"/>
              <a:ext cx="93663" cy="841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0" name="Line 257"/>
            <p:cNvSpPr>
              <a:spLocks noChangeShapeType="1"/>
            </p:cNvSpPr>
            <p:nvPr/>
          </p:nvSpPr>
          <p:spPr bwMode="auto">
            <a:xfrm>
              <a:off x="-2012950" y="2305050"/>
              <a:ext cx="33338"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1" name="Line 258"/>
            <p:cNvSpPr>
              <a:spLocks noChangeShapeType="1"/>
            </p:cNvSpPr>
            <p:nvPr/>
          </p:nvSpPr>
          <p:spPr bwMode="auto">
            <a:xfrm>
              <a:off x="-1949450" y="2362200"/>
              <a:ext cx="63500" cy="666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2" name="Line 259"/>
            <p:cNvSpPr>
              <a:spLocks noChangeShapeType="1"/>
            </p:cNvSpPr>
            <p:nvPr/>
          </p:nvSpPr>
          <p:spPr bwMode="auto">
            <a:xfrm flipH="1">
              <a:off x="-1949450" y="2362200"/>
              <a:ext cx="63500" cy="666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32" name="Group 431"/>
          <p:cNvGrpSpPr/>
          <p:nvPr/>
        </p:nvGrpSpPr>
        <p:grpSpPr>
          <a:xfrm>
            <a:off x="3280365" y="1408114"/>
            <a:ext cx="361951" cy="266701"/>
            <a:chOff x="-1389063" y="2206625"/>
            <a:chExt cx="361951" cy="266701"/>
          </a:xfrm>
        </p:grpSpPr>
        <p:sp>
          <p:nvSpPr>
            <p:cNvPr id="423" name="Oval 260"/>
            <p:cNvSpPr>
              <a:spLocks noChangeArrowheads="1"/>
            </p:cNvSpPr>
            <p:nvPr/>
          </p:nvSpPr>
          <p:spPr bwMode="auto">
            <a:xfrm>
              <a:off x="-1181100" y="2312988"/>
              <a:ext cx="153988" cy="1603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4" name="Freeform 261"/>
            <p:cNvSpPr>
              <a:spLocks/>
            </p:cNvSpPr>
            <p:nvPr/>
          </p:nvSpPr>
          <p:spPr bwMode="auto">
            <a:xfrm>
              <a:off x="-1389063" y="2206625"/>
              <a:ext cx="323850" cy="212725"/>
            </a:xfrm>
            <a:custGeom>
              <a:avLst/>
              <a:gdLst>
                <a:gd name="T0" fmla="*/ 131 w 204"/>
                <a:gd name="T1" fmla="*/ 134 h 134"/>
                <a:gd name="T2" fmla="*/ 0 w 204"/>
                <a:gd name="T3" fmla="*/ 134 h 134"/>
                <a:gd name="T4" fmla="*/ 0 w 204"/>
                <a:gd name="T5" fmla="*/ 0 h 134"/>
                <a:gd name="T6" fmla="*/ 204 w 204"/>
                <a:gd name="T7" fmla="*/ 0 h 134"/>
                <a:gd name="T8" fmla="*/ 204 w 204"/>
                <a:gd name="T9" fmla="*/ 73 h 134"/>
              </a:gdLst>
              <a:ahLst/>
              <a:cxnLst>
                <a:cxn ang="0">
                  <a:pos x="T0" y="T1"/>
                </a:cxn>
                <a:cxn ang="0">
                  <a:pos x="T2" y="T3"/>
                </a:cxn>
                <a:cxn ang="0">
                  <a:pos x="T4" y="T5"/>
                </a:cxn>
                <a:cxn ang="0">
                  <a:pos x="T6" y="T7"/>
                </a:cxn>
                <a:cxn ang="0">
                  <a:pos x="T8" y="T9"/>
                </a:cxn>
              </a:cxnLst>
              <a:rect l="0" t="0" r="r" b="b"/>
              <a:pathLst>
                <a:path w="204" h="134">
                  <a:moveTo>
                    <a:pt x="131" y="134"/>
                  </a:moveTo>
                  <a:lnTo>
                    <a:pt x="0" y="134"/>
                  </a:lnTo>
                  <a:lnTo>
                    <a:pt x="0" y="0"/>
                  </a:lnTo>
                  <a:lnTo>
                    <a:pt x="204" y="0"/>
                  </a:lnTo>
                  <a:lnTo>
                    <a:pt x="204" y="73"/>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5" name="Freeform 262"/>
            <p:cNvSpPr>
              <a:spLocks/>
            </p:cNvSpPr>
            <p:nvPr/>
          </p:nvSpPr>
          <p:spPr bwMode="auto">
            <a:xfrm>
              <a:off x="-1358900" y="2238375"/>
              <a:ext cx="254000" cy="84138"/>
            </a:xfrm>
            <a:custGeom>
              <a:avLst/>
              <a:gdLst>
                <a:gd name="T0" fmla="*/ 0 w 160"/>
                <a:gd name="T1" fmla="*/ 0 h 53"/>
                <a:gd name="T2" fmla="*/ 80 w 160"/>
                <a:gd name="T3" fmla="*/ 53 h 53"/>
                <a:gd name="T4" fmla="*/ 160 w 160"/>
                <a:gd name="T5" fmla="*/ 0 h 53"/>
              </a:gdLst>
              <a:ahLst/>
              <a:cxnLst>
                <a:cxn ang="0">
                  <a:pos x="T0" y="T1"/>
                </a:cxn>
                <a:cxn ang="0">
                  <a:pos x="T2" y="T3"/>
                </a:cxn>
                <a:cxn ang="0">
                  <a:pos x="T4" y="T5"/>
                </a:cxn>
              </a:cxnLst>
              <a:rect l="0" t="0" r="r" b="b"/>
              <a:pathLst>
                <a:path w="160" h="53">
                  <a:moveTo>
                    <a:pt x="0" y="0"/>
                  </a:moveTo>
                  <a:lnTo>
                    <a:pt x="80" y="53"/>
                  </a:lnTo>
                  <a:lnTo>
                    <a:pt x="16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6" name="Line 263"/>
            <p:cNvSpPr>
              <a:spLocks noChangeShapeType="1"/>
            </p:cNvSpPr>
            <p:nvPr/>
          </p:nvSpPr>
          <p:spPr bwMode="auto">
            <a:xfrm flipH="1">
              <a:off x="-1358900" y="2305050"/>
              <a:ext cx="93663" cy="841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7" name="Line 264"/>
            <p:cNvSpPr>
              <a:spLocks noChangeShapeType="1"/>
            </p:cNvSpPr>
            <p:nvPr/>
          </p:nvSpPr>
          <p:spPr bwMode="auto">
            <a:xfrm>
              <a:off x="-1196975" y="2305050"/>
              <a:ext cx="33338" cy="301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8" name="Oval 265"/>
            <p:cNvSpPr>
              <a:spLocks noChangeArrowheads="1"/>
            </p:cNvSpPr>
            <p:nvPr/>
          </p:nvSpPr>
          <p:spPr bwMode="auto">
            <a:xfrm>
              <a:off x="-1146175" y="2349500"/>
              <a:ext cx="84138" cy="8731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9" name="Line 266"/>
            <p:cNvSpPr>
              <a:spLocks noChangeShapeType="1"/>
            </p:cNvSpPr>
            <p:nvPr/>
          </p:nvSpPr>
          <p:spPr bwMode="auto">
            <a:xfrm flipH="1">
              <a:off x="-1130300" y="2362200"/>
              <a:ext cx="55563" cy="6191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pic>
        <p:nvPicPr>
          <p:cNvPr id="434" name="Picture 433"/>
          <p:cNvPicPr>
            <a:picLocks noChangeAspect="1"/>
          </p:cNvPicPr>
          <p:nvPr/>
        </p:nvPicPr>
        <p:blipFill>
          <a:blip r:embed="rId3"/>
          <a:stretch>
            <a:fillRect/>
          </a:stretch>
        </p:blipFill>
        <p:spPr>
          <a:xfrm>
            <a:off x="5540184" y="2215351"/>
            <a:ext cx="368119" cy="165100"/>
          </a:xfrm>
          <a:prstGeom prst="rect">
            <a:avLst/>
          </a:prstGeom>
        </p:spPr>
      </p:pic>
      <p:pic>
        <p:nvPicPr>
          <p:cNvPr id="435" name="Picture 434"/>
          <p:cNvPicPr>
            <a:picLocks noChangeAspect="1"/>
          </p:cNvPicPr>
          <p:nvPr/>
        </p:nvPicPr>
        <p:blipFill>
          <a:blip r:embed="rId4"/>
          <a:stretch>
            <a:fillRect/>
          </a:stretch>
        </p:blipFill>
        <p:spPr>
          <a:xfrm>
            <a:off x="1053157" y="2164551"/>
            <a:ext cx="266569" cy="266700"/>
          </a:xfrm>
          <a:prstGeom prst="rect">
            <a:avLst/>
          </a:prstGeom>
        </p:spPr>
      </p:pic>
      <p:pic>
        <p:nvPicPr>
          <p:cNvPr id="436" name="Picture 435"/>
          <p:cNvPicPr>
            <a:picLocks noChangeAspect="1"/>
          </p:cNvPicPr>
          <p:nvPr/>
        </p:nvPicPr>
        <p:blipFill>
          <a:blip r:embed="rId5"/>
          <a:stretch>
            <a:fillRect/>
          </a:stretch>
        </p:blipFill>
        <p:spPr>
          <a:xfrm>
            <a:off x="2567737" y="2164551"/>
            <a:ext cx="266569" cy="266700"/>
          </a:xfrm>
          <a:prstGeom prst="rect">
            <a:avLst/>
          </a:prstGeom>
        </p:spPr>
      </p:pic>
      <p:pic>
        <p:nvPicPr>
          <p:cNvPr id="437" name="Picture 436"/>
          <p:cNvPicPr>
            <a:picLocks noChangeAspect="1"/>
          </p:cNvPicPr>
          <p:nvPr/>
        </p:nvPicPr>
        <p:blipFill>
          <a:blip r:embed="rId6"/>
          <a:stretch>
            <a:fillRect/>
          </a:stretch>
        </p:blipFill>
        <p:spPr>
          <a:xfrm>
            <a:off x="3315362" y="2113751"/>
            <a:ext cx="291956" cy="368300"/>
          </a:xfrm>
          <a:prstGeom prst="rect">
            <a:avLst/>
          </a:prstGeom>
        </p:spPr>
      </p:pic>
      <p:pic>
        <p:nvPicPr>
          <p:cNvPr id="438" name="Picture 437"/>
          <p:cNvPicPr>
            <a:picLocks noChangeAspect="1"/>
          </p:cNvPicPr>
          <p:nvPr/>
        </p:nvPicPr>
        <p:blipFill>
          <a:blip r:embed="rId7"/>
          <a:stretch>
            <a:fillRect/>
          </a:stretch>
        </p:blipFill>
        <p:spPr>
          <a:xfrm>
            <a:off x="9329657" y="1408114"/>
            <a:ext cx="342731" cy="266700"/>
          </a:xfrm>
          <a:prstGeom prst="rect">
            <a:avLst/>
          </a:prstGeom>
        </p:spPr>
      </p:pic>
      <p:pic>
        <p:nvPicPr>
          <p:cNvPr id="439" name="Picture 438"/>
          <p:cNvPicPr>
            <a:picLocks noChangeAspect="1"/>
          </p:cNvPicPr>
          <p:nvPr/>
        </p:nvPicPr>
        <p:blipFill>
          <a:blip r:embed="rId8"/>
          <a:stretch>
            <a:fillRect/>
          </a:stretch>
        </p:blipFill>
        <p:spPr>
          <a:xfrm>
            <a:off x="10089011" y="1408114"/>
            <a:ext cx="342731" cy="266700"/>
          </a:xfrm>
          <a:prstGeom prst="rect">
            <a:avLst/>
          </a:prstGeom>
        </p:spPr>
      </p:pic>
      <p:grpSp>
        <p:nvGrpSpPr>
          <p:cNvPr id="495" name="Group 494"/>
          <p:cNvGrpSpPr/>
          <p:nvPr/>
        </p:nvGrpSpPr>
        <p:grpSpPr>
          <a:xfrm>
            <a:off x="1036422" y="4405645"/>
            <a:ext cx="300038" cy="331788"/>
            <a:chOff x="-1487488" y="1281113"/>
            <a:chExt cx="300038" cy="331788"/>
          </a:xfrm>
        </p:grpSpPr>
        <p:sp>
          <p:nvSpPr>
            <p:cNvPr id="443" name="Freeform 270"/>
            <p:cNvSpPr>
              <a:spLocks/>
            </p:cNvSpPr>
            <p:nvPr/>
          </p:nvSpPr>
          <p:spPr bwMode="auto">
            <a:xfrm>
              <a:off x="-1487488" y="1281113"/>
              <a:ext cx="219075" cy="306388"/>
            </a:xfrm>
            <a:custGeom>
              <a:avLst/>
              <a:gdLst>
                <a:gd name="T0" fmla="*/ 81 w 138"/>
                <a:gd name="T1" fmla="*/ 193 h 193"/>
                <a:gd name="T2" fmla="*/ 0 w 138"/>
                <a:gd name="T3" fmla="*/ 193 h 193"/>
                <a:gd name="T4" fmla="*/ 0 w 138"/>
                <a:gd name="T5" fmla="*/ 0 h 193"/>
                <a:gd name="T6" fmla="*/ 87 w 138"/>
                <a:gd name="T7" fmla="*/ 0 h 193"/>
                <a:gd name="T8" fmla="*/ 138 w 138"/>
                <a:gd name="T9" fmla="*/ 40 h 193"/>
                <a:gd name="T10" fmla="*/ 138 w 138"/>
                <a:gd name="T11" fmla="*/ 123 h 193"/>
              </a:gdLst>
              <a:ahLst/>
              <a:cxnLst>
                <a:cxn ang="0">
                  <a:pos x="T0" y="T1"/>
                </a:cxn>
                <a:cxn ang="0">
                  <a:pos x="T2" y="T3"/>
                </a:cxn>
                <a:cxn ang="0">
                  <a:pos x="T4" y="T5"/>
                </a:cxn>
                <a:cxn ang="0">
                  <a:pos x="T6" y="T7"/>
                </a:cxn>
                <a:cxn ang="0">
                  <a:pos x="T8" y="T9"/>
                </a:cxn>
                <a:cxn ang="0">
                  <a:pos x="T10" y="T11"/>
                </a:cxn>
              </a:cxnLst>
              <a:rect l="0" t="0" r="r" b="b"/>
              <a:pathLst>
                <a:path w="138" h="193">
                  <a:moveTo>
                    <a:pt x="81" y="193"/>
                  </a:moveTo>
                  <a:lnTo>
                    <a:pt x="0" y="193"/>
                  </a:lnTo>
                  <a:lnTo>
                    <a:pt x="0" y="0"/>
                  </a:lnTo>
                  <a:lnTo>
                    <a:pt x="87" y="0"/>
                  </a:lnTo>
                  <a:lnTo>
                    <a:pt x="138" y="40"/>
                  </a:lnTo>
                  <a:lnTo>
                    <a:pt x="138" y="123"/>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4" name="Line 271"/>
            <p:cNvSpPr>
              <a:spLocks noChangeShapeType="1"/>
            </p:cNvSpPr>
            <p:nvPr/>
          </p:nvSpPr>
          <p:spPr bwMode="auto">
            <a:xfrm>
              <a:off x="-1187450" y="1357313"/>
              <a:ext cx="0"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5" name="Freeform 272"/>
            <p:cNvSpPr>
              <a:spLocks/>
            </p:cNvSpPr>
            <p:nvPr/>
          </p:nvSpPr>
          <p:spPr bwMode="auto">
            <a:xfrm>
              <a:off x="-1349375" y="1281113"/>
              <a:ext cx="76200" cy="66675"/>
            </a:xfrm>
            <a:custGeom>
              <a:avLst/>
              <a:gdLst>
                <a:gd name="T0" fmla="*/ 0 w 48"/>
                <a:gd name="T1" fmla="*/ 0 h 42"/>
                <a:gd name="T2" fmla="*/ 0 w 48"/>
                <a:gd name="T3" fmla="*/ 42 h 42"/>
                <a:gd name="T4" fmla="*/ 48 w 48"/>
                <a:gd name="T5" fmla="*/ 42 h 42"/>
              </a:gdLst>
              <a:ahLst/>
              <a:cxnLst>
                <a:cxn ang="0">
                  <a:pos x="T0" y="T1"/>
                </a:cxn>
                <a:cxn ang="0">
                  <a:pos x="T2" y="T3"/>
                </a:cxn>
                <a:cxn ang="0">
                  <a:pos x="T4" y="T5"/>
                </a:cxn>
              </a:cxnLst>
              <a:rect l="0" t="0" r="r" b="b"/>
              <a:pathLst>
                <a:path w="48" h="42">
                  <a:moveTo>
                    <a:pt x="0" y="0"/>
                  </a:moveTo>
                  <a:lnTo>
                    <a:pt x="0" y="42"/>
                  </a:lnTo>
                  <a:lnTo>
                    <a:pt x="48" y="42"/>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6" name="Line 273"/>
            <p:cNvSpPr>
              <a:spLocks noChangeShapeType="1"/>
            </p:cNvSpPr>
            <p:nvPr/>
          </p:nvSpPr>
          <p:spPr bwMode="auto">
            <a:xfrm>
              <a:off x="-1444625" y="1382713"/>
              <a:ext cx="13811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7" name="Line 274"/>
            <p:cNvSpPr>
              <a:spLocks noChangeShapeType="1"/>
            </p:cNvSpPr>
            <p:nvPr/>
          </p:nvSpPr>
          <p:spPr bwMode="auto">
            <a:xfrm>
              <a:off x="-1444625" y="1416050"/>
              <a:ext cx="13811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8" name="Line 275"/>
            <p:cNvSpPr>
              <a:spLocks noChangeShapeType="1"/>
            </p:cNvSpPr>
            <p:nvPr/>
          </p:nvSpPr>
          <p:spPr bwMode="auto">
            <a:xfrm>
              <a:off x="-1444625" y="1450975"/>
              <a:ext cx="138113"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9" name="Freeform 276"/>
            <p:cNvSpPr>
              <a:spLocks/>
            </p:cNvSpPr>
            <p:nvPr/>
          </p:nvSpPr>
          <p:spPr bwMode="auto">
            <a:xfrm>
              <a:off x="-1362075" y="1484313"/>
              <a:ext cx="131763" cy="128588"/>
            </a:xfrm>
            <a:custGeom>
              <a:avLst/>
              <a:gdLst>
                <a:gd name="T0" fmla="*/ 54 w 83"/>
                <a:gd name="T1" fmla="*/ 27 h 81"/>
                <a:gd name="T2" fmla="*/ 83 w 83"/>
                <a:gd name="T3" fmla="*/ 30 h 81"/>
                <a:gd name="T4" fmla="*/ 62 w 83"/>
                <a:gd name="T5" fmla="*/ 51 h 81"/>
                <a:gd name="T6" fmla="*/ 67 w 83"/>
                <a:gd name="T7" fmla="*/ 81 h 81"/>
                <a:gd name="T8" fmla="*/ 40 w 83"/>
                <a:gd name="T9" fmla="*/ 67 h 81"/>
                <a:gd name="T10" fmla="*/ 16 w 83"/>
                <a:gd name="T11" fmla="*/ 81 h 81"/>
                <a:gd name="T12" fmla="*/ 19 w 83"/>
                <a:gd name="T13" fmla="*/ 51 h 81"/>
                <a:gd name="T14" fmla="*/ 0 w 83"/>
                <a:gd name="T15" fmla="*/ 30 h 81"/>
                <a:gd name="T16" fmla="*/ 27 w 83"/>
                <a:gd name="T17" fmla="*/ 27 h 81"/>
                <a:gd name="T18" fmla="*/ 40 w 83"/>
                <a:gd name="T19" fmla="*/ 0 h 81"/>
                <a:gd name="T20" fmla="*/ 54 w 83"/>
                <a:gd name="T21" fmla="*/ 2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81">
                  <a:moveTo>
                    <a:pt x="54" y="27"/>
                  </a:moveTo>
                  <a:lnTo>
                    <a:pt x="83" y="30"/>
                  </a:lnTo>
                  <a:lnTo>
                    <a:pt x="62" y="51"/>
                  </a:lnTo>
                  <a:lnTo>
                    <a:pt x="67" y="81"/>
                  </a:lnTo>
                  <a:lnTo>
                    <a:pt x="40" y="67"/>
                  </a:lnTo>
                  <a:lnTo>
                    <a:pt x="16" y="81"/>
                  </a:lnTo>
                  <a:lnTo>
                    <a:pt x="19" y="51"/>
                  </a:lnTo>
                  <a:lnTo>
                    <a:pt x="0" y="30"/>
                  </a:lnTo>
                  <a:lnTo>
                    <a:pt x="27" y="27"/>
                  </a:lnTo>
                  <a:lnTo>
                    <a:pt x="40" y="0"/>
                  </a:lnTo>
                  <a:lnTo>
                    <a:pt x="54" y="27"/>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99" name="Group 498"/>
          <p:cNvGrpSpPr/>
          <p:nvPr/>
        </p:nvGrpSpPr>
        <p:grpSpPr>
          <a:xfrm>
            <a:off x="1817097" y="4411995"/>
            <a:ext cx="257175" cy="319088"/>
            <a:chOff x="-647700" y="1281113"/>
            <a:chExt cx="257175" cy="319088"/>
          </a:xfrm>
        </p:grpSpPr>
        <p:sp>
          <p:nvSpPr>
            <p:cNvPr id="450" name="Freeform 277"/>
            <p:cNvSpPr>
              <a:spLocks/>
            </p:cNvSpPr>
            <p:nvPr/>
          </p:nvSpPr>
          <p:spPr bwMode="auto">
            <a:xfrm>
              <a:off x="-647700" y="1281113"/>
              <a:ext cx="222250" cy="306388"/>
            </a:xfrm>
            <a:custGeom>
              <a:avLst/>
              <a:gdLst>
                <a:gd name="T0" fmla="*/ 81 w 140"/>
                <a:gd name="T1" fmla="*/ 193 h 193"/>
                <a:gd name="T2" fmla="*/ 0 w 140"/>
                <a:gd name="T3" fmla="*/ 193 h 193"/>
                <a:gd name="T4" fmla="*/ 0 w 140"/>
                <a:gd name="T5" fmla="*/ 0 h 193"/>
                <a:gd name="T6" fmla="*/ 92 w 140"/>
                <a:gd name="T7" fmla="*/ 0 h 193"/>
                <a:gd name="T8" fmla="*/ 140 w 140"/>
                <a:gd name="T9" fmla="*/ 40 h 193"/>
                <a:gd name="T10" fmla="*/ 140 w 140"/>
                <a:gd name="T11" fmla="*/ 123 h 193"/>
              </a:gdLst>
              <a:ahLst/>
              <a:cxnLst>
                <a:cxn ang="0">
                  <a:pos x="T0" y="T1"/>
                </a:cxn>
                <a:cxn ang="0">
                  <a:pos x="T2" y="T3"/>
                </a:cxn>
                <a:cxn ang="0">
                  <a:pos x="T4" y="T5"/>
                </a:cxn>
                <a:cxn ang="0">
                  <a:pos x="T6" y="T7"/>
                </a:cxn>
                <a:cxn ang="0">
                  <a:pos x="T8" y="T9"/>
                </a:cxn>
                <a:cxn ang="0">
                  <a:pos x="T10" y="T11"/>
                </a:cxn>
              </a:cxnLst>
              <a:rect l="0" t="0" r="r" b="b"/>
              <a:pathLst>
                <a:path w="140" h="193">
                  <a:moveTo>
                    <a:pt x="81" y="193"/>
                  </a:moveTo>
                  <a:lnTo>
                    <a:pt x="0" y="193"/>
                  </a:lnTo>
                  <a:lnTo>
                    <a:pt x="0" y="0"/>
                  </a:lnTo>
                  <a:lnTo>
                    <a:pt x="92" y="0"/>
                  </a:lnTo>
                  <a:lnTo>
                    <a:pt x="140" y="40"/>
                  </a:lnTo>
                  <a:lnTo>
                    <a:pt x="140" y="123"/>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1" name="Freeform 278"/>
            <p:cNvSpPr>
              <a:spLocks/>
            </p:cNvSpPr>
            <p:nvPr/>
          </p:nvSpPr>
          <p:spPr bwMode="auto">
            <a:xfrm>
              <a:off x="-493713" y="1289050"/>
              <a:ext cx="60325" cy="58738"/>
            </a:xfrm>
            <a:custGeom>
              <a:avLst/>
              <a:gdLst>
                <a:gd name="T0" fmla="*/ 0 w 38"/>
                <a:gd name="T1" fmla="*/ 0 h 37"/>
                <a:gd name="T2" fmla="*/ 0 w 38"/>
                <a:gd name="T3" fmla="*/ 37 h 37"/>
                <a:gd name="T4" fmla="*/ 38 w 38"/>
                <a:gd name="T5" fmla="*/ 37 h 37"/>
              </a:gdLst>
              <a:ahLst/>
              <a:cxnLst>
                <a:cxn ang="0">
                  <a:pos x="T0" y="T1"/>
                </a:cxn>
                <a:cxn ang="0">
                  <a:pos x="T2" y="T3"/>
                </a:cxn>
                <a:cxn ang="0">
                  <a:pos x="T4" y="T5"/>
                </a:cxn>
              </a:cxnLst>
              <a:rect l="0" t="0" r="r" b="b"/>
              <a:pathLst>
                <a:path w="38" h="37">
                  <a:moveTo>
                    <a:pt x="0" y="0"/>
                  </a:moveTo>
                  <a:lnTo>
                    <a:pt x="0" y="37"/>
                  </a:lnTo>
                  <a:lnTo>
                    <a:pt x="38" y="37"/>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2" name="Line 279"/>
            <p:cNvSpPr>
              <a:spLocks noChangeShapeType="1"/>
            </p:cNvSpPr>
            <p:nvPr/>
          </p:nvSpPr>
          <p:spPr bwMode="auto">
            <a:xfrm>
              <a:off x="-604838" y="1382713"/>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3" name="Line 280"/>
            <p:cNvSpPr>
              <a:spLocks noChangeShapeType="1"/>
            </p:cNvSpPr>
            <p:nvPr/>
          </p:nvSpPr>
          <p:spPr bwMode="auto">
            <a:xfrm>
              <a:off x="-604838" y="1416050"/>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4" name="Line 281"/>
            <p:cNvSpPr>
              <a:spLocks noChangeShapeType="1"/>
            </p:cNvSpPr>
            <p:nvPr/>
          </p:nvSpPr>
          <p:spPr bwMode="auto">
            <a:xfrm>
              <a:off x="-604838" y="1450975"/>
              <a:ext cx="136525"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5" name="Freeform 282"/>
            <p:cNvSpPr>
              <a:spLocks/>
            </p:cNvSpPr>
            <p:nvPr/>
          </p:nvSpPr>
          <p:spPr bwMode="auto">
            <a:xfrm>
              <a:off x="-488950" y="1501775"/>
              <a:ext cx="98425" cy="98425"/>
            </a:xfrm>
            <a:custGeom>
              <a:avLst/>
              <a:gdLst>
                <a:gd name="T0" fmla="*/ 0 w 62"/>
                <a:gd name="T1" fmla="*/ 43 h 62"/>
                <a:gd name="T2" fmla="*/ 38 w 62"/>
                <a:gd name="T3" fmla="*/ 0 h 62"/>
                <a:gd name="T4" fmla="*/ 62 w 62"/>
                <a:gd name="T5" fmla="*/ 19 h 62"/>
                <a:gd name="T6" fmla="*/ 21 w 62"/>
                <a:gd name="T7" fmla="*/ 62 h 62"/>
              </a:gdLst>
              <a:ahLst/>
              <a:cxnLst>
                <a:cxn ang="0">
                  <a:pos x="T0" y="T1"/>
                </a:cxn>
                <a:cxn ang="0">
                  <a:pos x="T2" y="T3"/>
                </a:cxn>
                <a:cxn ang="0">
                  <a:pos x="T4" y="T5"/>
                </a:cxn>
                <a:cxn ang="0">
                  <a:pos x="T6" y="T7"/>
                </a:cxn>
              </a:cxnLst>
              <a:rect l="0" t="0" r="r" b="b"/>
              <a:pathLst>
                <a:path w="62" h="62">
                  <a:moveTo>
                    <a:pt x="0" y="43"/>
                  </a:moveTo>
                  <a:lnTo>
                    <a:pt x="38" y="0"/>
                  </a:lnTo>
                  <a:lnTo>
                    <a:pt x="62" y="19"/>
                  </a:lnTo>
                  <a:lnTo>
                    <a:pt x="21" y="62"/>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6" name="Freeform 283"/>
            <p:cNvSpPr>
              <a:spLocks/>
            </p:cNvSpPr>
            <p:nvPr/>
          </p:nvSpPr>
          <p:spPr bwMode="auto">
            <a:xfrm>
              <a:off x="-488950" y="1570038"/>
              <a:ext cx="33338" cy="30163"/>
            </a:xfrm>
            <a:custGeom>
              <a:avLst/>
              <a:gdLst>
                <a:gd name="T0" fmla="*/ 21 w 21"/>
                <a:gd name="T1" fmla="*/ 19 h 19"/>
                <a:gd name="T2" fmla="*/ 3 w 21"/>
                <a:gd name="T3" fmla="*/ 19 h 19"/>
                <a:gd name="T4" fmla="*/ 0 w 21"/>
                <a:gd name="T5" fmla="*/ 0 h 19"/>
              </a:gdLst>
              <a:ahLst/>
              <a:cxnLst>
                <a:cxn ang="0">
                  <a:pos x="T0" y="T1"/>
                </a:cxn>
                <a:cxn ang="0">
                  <a:pos x="T2" y="T3"/>
                </a:cxn>
                <a:cxn ang="0">
                  <a:pos x="T4" y="T5"/>
                </a:cxn>
              </a:cxnLst>
              <a:rect l="0" t="0" r="r" b="b"/>
              <a:pathLst>
                <a:path w="21" h="19">
                  <a:moveTo>
                    <a:pt x="21" y="19"/>
                  </a:moveTo>
                  <a:lnTo>
                    <a:pt x="3" y="19"/>
                  </a:lnTo>
                  <a:lnTo>
                    <a:pt x="0" y="0"/>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7" name="Line 284"/>
            <p:cNvSpPr>
              <a:spLocks noChangeShapeType="1"/>
            </p:cNvSpPr>
            <p:nvPr/>
          </p:nvSpPr>
          <p:spPr bwMode="auto">
            <a:xfrm>
              <a:off x="-471488" y="1552575"/>
              <a:ext cx="28575" cy="2540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96" name="Group 495"/>
          <p:cNvGrpSpPr/>
          <p:nvPr/>
        </p:nvGrpSpPr>
        <p:grpSpPr>
          <a:xfrm>
            <a:off x="1075316" y="5172936"/>
            <a:ext cx="222250" cy="306388"/>
            <a:chOff x="-1452563" y="2114550"/>
            <a:chExt cx="222250" cy="306388"/>
          </a:xfrm>
        </p:grpSpPr>
        <p:sp>
          <p:nvSpPr>
            <p:cNvPr id="458" name="Freeform 285"/>
            <p:cNvSpPr>
              <a:spLocks/>
            </p:cNvSpPr>
            <p:nvPr/>
          </p:nvSpPr>
          <p:spPr bwMode="auto">
            <a:xfrm>
              <a:off x="-1452563" y="2114550"/>
              <a:ext cx="222250" cy="306388"/>
            </a:xfrm>
            <a:custGeom>
              <a:avLst/>
              <a:gdLst>
                <a:gd name="T0" fmla="*/ 140 w 140"/>
                <a:gd name="T1" fmla="*/ 32 h 193"/>
                <a:gd name="T2" fmla="*/ 92 w 140"/>
                <a:gd name="T3" fmla="*/ 0 h 193"/>
                <a:gd name="T4" fmla="*/ 0 w 140"/>
                <a:gd name="T5" fmla="*/ 0 h 193"/>
                <a:gd name="T6" fmla="*/ 0 w 140"/>
                <a:gd name="T7" fmla="*/ 193 h 193"/>
                <a:gd name="T8" fmla="*/ 140 w 140"/>
                <a:gd name="T9" fmla="*/ 193 h 193"/>
                <a:gd name="T10" fmla="*/ 140 w 140"/>
                <a:gd name="T11" fmla="*/ 32 h 193"/>
              </a:gdLst>
              <a:ahLst/>
              <a:cxnLst>
                <a:cxn ang="0">
                  <a:pos x="T0" y="T1"/>
                </a:cxn>
                <a:cxn ang="0">
                  <a:pos x="T2" y="T3"/>
                </a:cxn>
                <a:cxn ang="0">
                  <a:pos x="T4" y="T5"/>
                </a:cxn>
                <a:cxn ang="0">
                  <a:pos x="T6" y="T7"/>
                </a:cxn>
                <a:cxn ang="0">
                  <a:pos x="T8" y="T9"/>
                </a:cxn>
                <a:cxn ang="0">
                  <a:pos x="T10" y="T11"/>
                </a:cxn>
              </a:cxnLst>
              <a:rect l="0" t="0" r="r" b="b"/>
              <a:pathLst>
                <a:path w="140" h="193">
                  <a:moveTo>
                    <a:pt x="140" y="32"/>
                  </a:moveTo>
                  <a:lnTo>
                    <a:pt x="92" y="0"/>
                  </a:lnTo>
                  <a:lnTo>
                    <a:pt x="0" y="0"/>
                  </a:lnTo>
                  <a:lnTo>
                    <a:pt x="0" y="193"/>
                  </a:lnTo>
                  <a:lnTo>
                    <a:pt x="140" y="193"/>
                  </a:lnTo>
                  <a:lnTo>
                    <a:pt x="140" y="32"/>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9" name="Freeform 286"/>
            <p:cNvSpPr>
              <a:spLocks/>
            </p:cNvSpPr>
            <p:nvPr/>
          </p:nvSpPr>
          <p:spPr bwMode="auto">
            <a:xfrm>
              <a:off x="-1306513" y="2114550"/>
              <a:ext cx="68263" cy="50800"/>
            </a:xfrm>
            <a:custGeom>
              <a:avLst/>
              <a:gdLst>
                <a:gd name="T0" fmla="*/ 0 w 43"/>
                <a:gd name="T1" fmla="*/ 0 h 32"/>
                <a:gd name="T2" fmla="*/ 0 w 43"/>
                <a:gd name="T3" fmla="*/ 32 h 32"/>
                <a:gd name="T4" fmla="*/ 43 w 43"/>
                <a:gd name="T5" fmla="*/ 32 h 32"/>
              </a:gdLst>
              <a:ahLst/>
              <a:cxnLst>
                <a:cxn ang="0">
                  <a:pos x="T0" y="T1"/>
                </a:cxn>
                <a:cxn ang="0">
                  <a:pos x="T2" y="T3"/>
                </a:cxn>
                <a:cxn ang="0">
                  <a:pos x="T4" y="T5"/>
                </a:cxn>
              </a:cxnLst>
              <a:rect l="0" t="0" r="r" b="b"/>
              <a:pathLst>
                <a:path w="43" h="32">
                  <a:moveTo>
                    <a:pt x="0" y="0"/>
                  </a:moveTo>
                  <a:lnTo>
                    <a:pt x="0" y="32"/>
                  </a:lnTo>
                  <a:lnTo>
                    <a:pt x="43" y="32"/>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500" name="Group 499"/>
          <p:cNvGrpSpPr/>
          <p:nvPr/>
        </p:nvGrpSpPr>
        <p:grpSpPr>
          <a:xfrm>
            <a:off x="1834559" y="5172936"/>
            <a:ext cx="222250" cy="306388"/>
            <a:chOff x="-630238" y="2114550"/>
            <a:chExt cx="222250" cy="306388"/>
          </a:xfrm>
        </p:grpSpPr>
        <p:sp>
          <p:nvSpPr>
            <p:cNvPr id="460" name="Freeform 287"/>
            <p:cNvSpPr>
              <a:spLocks/>
            </p:cNvSpPr>
            <p:nvPr/>
          </p:nvSpPr>
          <p:spPr bwMode="auto">
            <a:xfrm>
              <a:off x="-630238" y="2114550"/>
              <a:ext cx="222250" cy="306388"/>
            </a:xfrm>
            <a:custGeom>
              <a:avLst/>
              <a:gdLst>
                <a:gd name="T0" fmla="*/ 140 w 140"/>
                <a:gd name="T1" fmla="*/ 32 h 193"/>
                <a:gd name="T2" fmla="*/ 92 w 140"/>
                <a:gd name="T3" fmla="*/ 0 h 193"/>
                <a:gd name="T4" fmla="*/ 0 w 140"/>
                <a:gd name="T5" fmla="*/ 0 h 193"/>
                <a:gd name="T6" fmla="*/ 0 w 140"/>
                <a:gd name="T7" fmla="*/ 193 h 193"/>
                <a:gd name="T8" fmla="*/ 140 w 140"/>
                <a:gd name="T9" fmla="*/ 193 h 193"/>
                <a:gd name="T10" fmla="*/ 140 w 140"/>
                <a:gd name="T11" fmla="*/ 32 h 193"/>
              </a:gdLst>
              <a:ahLst/>
              <a:cxnLst>
                <a:cxn ang="0">
                  <a:pos x="T0" y="T1"/>
                </a:cxn>
                <a:cxn ang="0">
                  <a:pos x="T2" y="T3"/>
                </a:cxn>
                <a:cxn ang="0">
                  <a:pos x="T4" y="T5"/>
                </a:cxn>
                <a:cxn ang="0">
                  <a:pos x="T6" y="T7"/>
                </a:cxn>
                <a:cxn ang="0">
                  <a:pos x="T8" y="T9"/>
                </a:cxn>
                <a:cxn ang="0">
                  <a:pos x="T10" y="T11"/>
                </a:cxn>
              </a:cxnLst>
              <a:rect l="0" t="0" r="r" b="b"/>
              <a:pathLst>
                <a:path w="140" h="193">
                  <a:moveTo>
                    <a:pt x="140" y="32"/>
                  </a:moveTo>
                  <a:lnTo>
                    <a:pt x="92" y="0"/>
                  </a:lnTo>
                  <a:lnTo>
                    <a:pt x="0" y="0"/>
                  </a:lnTo>
                  <a:lnTo>
                    <a:pt x="0" y="193"/>
                  </a:lnTo>
                  <a:lnTo>
                    <a:pt x="140" y="193"/>
                  </a:lnTo>
                  <a:lnTo>
                    <a:pt x="140" y="32"/>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1" name="Freeform 288"/>
            <p:cNvSpPr>
              <a:spLocks/>
            </p:cNvSpPr>
            <p:nvPr/>
          </p:nvSpPr>
          <p:spPr bwMode="auto">
            <a:xfrm>
              <a:off x="-484188" y="2114550"/>
              <a:ext cx="68263" cy="50800"/>
            </a:xfrm>
            <a:custGeom>
              <a:avLst/>
              <a:gdLst>
                <a:gd name="T0" fmla="*/ 0 w 43"/>
                <a:gd name="T1" fmla="*/ 0 h 32"/>
                <a:gd name="T2" fmla="*/ 0 w 43"/>
                <a:gd name="T3" fmla="*/ 32 h 32"/>
                <a:gd name="T4" fmla="*/ 43 w 43"/>
                <a:gd name="T5" fmla="*/ 32 h 32"/>
              </a:gdLst>
              <a:ahLst/>
              <a:cxnLst>
                <a:cxn ang="0">
                  <a:pos x="T0" y="T1"/>
                </a:cxn>
                <a:cxn ang="0">
                  <a:pos x="T2" y="T3"/>
                </a:cxn>
                <a:cxn ang="0">
                  <a:pos x="T4" y="T5"/>
                </a:cxn>
              </a:cxnLst>
              <a:rect l="0" t="0" r="r" b="b"/>
              <a:pathLst>
                <a:path w="43" h="32">
                  <a:moveTo>
                    <a:pt x="0" y="0"/>
                  </a:moveTo>
                  <a:lnTo>
                    <a:pt x="0" y="32"/>
                  </a:lnTo>
                  <a:lnTo>
                    <a:pt x="43" y="32"/>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2" name="Line 289"/>
            <p:cNvSpPr>
              <a:spLocks noChangeShapeType="1"/>
            </p:cNvSpPr>
            <p:nvPr/>
          </p:nvSpPr>
          <p:spPr bwMode="auto">
            <a:xfrm flipV="1">
              <a:off x="-561975" y="2190750"/>
              <a:ext cx="0" cy="220663"/>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3" name="Rectangle 290"/>
            <p:cNvSpPr>
              <a:spLocks noChangeArrowheads="1"/>
            </p:cNvSpPr>
            <p:nvPr/>
          </p:nvSpPr>
          <p:spPr bwMode="auto">
            <a:xfrm>
              <a:off x="-596900" y="2114550"/>
              <a:ext cx="69850" cy="68263"/>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4" name="Line 291"/>
            <p:cNvSpPr>
              <a:spLocks noChangeShapeType="1"/>
            </p:cNvSpPr>
            <p:nvPr/>
          </p:nvSpPr>
          <p:spPr bwMode="auto">
            <a:xfrm>
              <a:off x="-587375" y="2233613"/>
              <a:ext cx="50800"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5" name="Line 292"/>
            <p:cNvSpPr>
              <a:spLocks noChangeShapeType="1"/>
            </p:cNvSpPr>
            <p:nvPr/>
          </p:nvSpPr>
          <p:spPr bwMode="auto">
            <a:xfrm>
              <a:off x="-587375" y="2266950"/>
              <a:ext cx="50800"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6" name="Line 293"/>
            <p:cNvSpPr>
              <a:spLocks noChangeShapeType="1"/>
            </p:cNvSpPr>
            <p:nvPr/>
          </p:nvSpPr>
          <p:spPr bwMode="auto">
            <a:xfrm>
              <a:off x="-587375" y="2301875"/>
              <a:ext cx="50800"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7" name="Line 294"/>
            <p:cNvSpPr>
              <a:spLocks noChangeShapeType="1"/>
            </p:cNvSpPr>
            <p:nvPr/>
          </p:nvSpPr>
          <p:spPr bwMode="auto">
            <a:xfrm>
              <a:off x="-587375" y="2335213"/>
              <a:ext cx="50800"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8" name="Line 295"/>
            <p:cNvSpPr>
              <a:spLocks noChangeShapeType="1"/>
            </p:cNvSpPr>
            <p:nvPr/>
          </p:nvSpPr>
          <p:spPr bwMode="auto">
            <a:xfrm>
              <a:off x="-587375" y="2368550"/>
              <a:ext cx="50800" cy="0"/>
            </a:xfrm>
            <a:prstGeom prst="line">
              <a:avLst/>
            </a:prstGeom>
            <a:noFill/>
            <a:ln w="1587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98" name="Group 497"/>
          <p:cNvGrpSpPr/>
          <p:nvPr/>
        </p:nvGrpSpPr>
        <p:grpSpPr>
          <a:xfrm>
            <a:off x="4814789" y="5172936"/>
            <a:ext cx="296863" cy="306388"/>
            <a:chOff x="-1487488" y="3738563"/>
            <a:chExt cx="296863" cy="306388"/>
          </a:xfrm>
        </p:grpSpPr>
        <p:sp>
          <p:nvSpPr>
            <p:cNvPr id="485" name="Freeform 312"/>
            <p:cNvSpPr>
              <a:spLocks/>
            </p:cNvSpPr>
            <p:nvPr/>
          </p:nvSpPr>
          <p:spPr bwMode="auto">
            <a:xfrm>
              <a:off x="-1460500" y="3867150"/>
              <a:ext cx="28575" cy="46038"/>
            </a:xfrm>
            <a:custGeom>
              <a:avLst/>
              <a:gdLst>
                <a:gd name="T0" fmla="*/ 7 w 7"/>
                <a:gd name="T1" fmla="*/ 1 h 11"/>
                <a:gd name="T2" fmla="*/ 7 w 7"/>
                <a:gd name="T3" fmla="*/ 7 h 11"/>
                <a:gd name="T4" fmla="*/ 7 w 7"/>
                <a:gd name="T5" fmla="*/ 8 h 11"/>
                <a:gd name="T6" fmla="*/ 7 w 7"/>
                <a:gd name="T7" fmla="*/ 9 h 11"/>
                <a:gd name="T8" fmla="*/ 6 w 7"/>
                <a:gd name="T9" fmla="*/ 11 h 11"/>
                <a:gd name="T10" fmla="*/ 4 w 7"/>
                <a:gd name="T11" fmla="*/ 11 h 11"/>
                <a:gd name="T12" fmla="*/ 2 w 7"/>
                <a:gd name="T13" fmla="*/ 11 h 11"/>
                <a:gd name="T14" fmla="*/ 0 w 7"/>
                <a:gd name="T15" fmla="*/ 10 h 11"/>
                <a:gd name="T16" fmla="*/ 0 w 7"/>
                <a:gd name="T17" fmla="*/ 9 h 11"/>
                <a:gd name="T18" fmla="*/ 0 w 7"/>
                <a:gd name="T19" fmla="*/ 8 h 11"/>
                <a:gd name="T20" fmla="*/ 0 w 7"/>
                <a:gd name="T21" fmla="*/ 7 h 11"/>
                <a:gd name="T22" fmla="*/ 1 w 7"/>
                <a:gd name="T23" fmla="*/ 7 h 11"/>
                <a:gd name="T24" fmla="*/ 2 w 7"/>
                <a:gd name="T25" fmla="*/ 7 h 11"/>
                <a:gd name="T26" fmla="*/ 2 w 7"/>
                <a:gd name="T27" fmla="*/ 8 h 11"/>
                <a:gd name="T28" fmla="*/ 2 w 7"/>
                <a:gd name="T29" fmla="*/ 9 h 11"/>
                <a:gd name="T30" fmla="*/ 3 w 7"/>
                <a:gd name="T31" fmla="*/ 9 h 11"/>
                <a:gd name="T32" fmla="*/ 3 w 7"/>
                <a:gd name="T33" fmla="*/ 10 h 11"/>
                <a:gd name="T34" fmla="*/ 5 w 7"/>
                <a:gd name="T35" fmla="*/ 7 h 11"/>
                <a:gd name="T36" fmla="*/ 5 w 7"/>
                <a:gd name="T37" fmla="*/ 1 h 11"/>
                <a:gd name="T38" fmla="*/ 5 w 7"/>
                <a:gd name="T39" fmla="*/ 0 h 11"/>
                <a:gd name="T40" fmla="*/ 6 w 7"/>
                <a:gd name="T41" fmla="*/ 0 h 11"/>
                <a:gd name="T42" fmla="*/ 7 w 7"/>
                <a:gd name="T43" fmla="*/ 0 h 11"/>
                <a:gd name="T44" fmla="*/ 7 w 7"/>
                <a:gd name="T4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1">
                  <a:moveTo>
                    <a:pt x="7" y="1"/>
                  </a:moveTo>
                  <a:cubicBezTo>
                    <a:pt x="7" y="7"/>
                    <a:pt x="7" y="7"/>
                    <a:pt x="7" y="7"/>
                  </a:cubicBezTo>
                  <a:cubicBezTo>
                    <a:pt x="7" y="8"/>
                    <a:pt x="7" y="8"/>
                    <a:pt x="7" y="8"/>
                  </a:cubicBezTo>
                  <a:cubicBezTo>
                    <a:pt x="7" y="9"/>
                    <a:pt x="7" y="9"/>
                    <a:pt x="7" y="9"/>
                  </a:cubicBezTo>
                  <a:cubicBezTo>
                    <a:pt x="7" y="10"/>
                    <a:pt x="6" y="10"/>
                    <a:pt x="6" y="11"/>
                  </a:cubicBezTo>
                  <a:cubicBezTo>
                    <a:pt x="5" y="11"/>
                    <a:pt x="4" y="11"/>
                    <a:pt x="4" y="11"/>
                  </a:cubicBezTo>
                  <a:cubicBezTo>
                    <a:pt x="3" y="11"/>
                    <a:pt x="2" y="11"/>
                    <a:pt x="2" y="11"/>
                  </a:cubicBezTo>
                  <a:cubicBezTo>
                    <a:pt x="1" y="11"/>
                    <a:pt x="1" y="10"/>
                    <a:pt x="0" y="10"/>
                  </a:cubicBezTo>
                  <a:cubicBezTo>
                    <a:pt x="0" y="10"/>
                    <a:pt x="0" y="9"/>
                    <a:pt x="0" y="9"/>
                  </a:cubicBezTo>
                  <a:cubicBezTo>
                    <a:pt x="0" y="8"/>
                    <a:pt x="0" y="8"/>
                    <a:pt x="0" y="8"/>
                  </a:cubicBezTo>
                  <a:cubicBezTo>
                    <a:pt x="0" y="7"/>
                    <a:pt x="0" y="7"/>
                    <a:pt x="0" y="7"/>
                  </a:cubicBezTo>
                  <a:cubicBezTo>
                    <a:pt x="0" y="7"/>
                    <a:pt x="1" y="7"/>
                    <a:pt x="1" y="7"/>
                  </a:cubicBezTo>
                  <a:cubicBezTo>
                    <a:pt x="1" y="7"/>
                    <a:pt x="1" y="7"/>
                    <a:pt x="2" y="7"/>
                  </a:cubicBezTo>
                  <a:cubicBezTo>
                    <a:pt x="2" y="7"/>
                    <a:pt x="2" y="7"/>
                    <a:pt x="2" y="8"/>
                  </a:cubicBezTo>
                  <a:cubicBezTo>
                    <a:pt x="2" y="8"/>
                    <a:pt x="2" y="8"/>
                    <a:pt x="2" y="9"/>
                  </a:cubicBezTo>
                  <a:cubicBezTo>
                    <a:pt x="2" y="9"/>
                    <a:pt x="2" y="9"/>
                    <a:pt x="3" y="9"/>
                  </a:cubicBezTo>
                  <a:cubicBezTo>
                    <a:pt x="3" y="9"/>
                    <a:pt x="3" y="10"/>
                    <a:pt x="3" y="10"/>
                  </a:cubicBezTo>
                  <a:cubicBezTo>
                    <a:pt x="4" y="10"/>
                    <a:pt x="5" y="9"/>
                    <a:pt x="5" y="7"/>
                  </a:cubicBezTo>
                  <a:cubicBezTo>
                    <a:pt x="5" y="1"/>
                    <a:pt x="5" y="1"/>
                    <a:pt x="5" y="1"/>
                  </a:cubicBezTo>
                  <a:cubicBezTo>
                    <a:pt x="5" y="1"/>
                    <a:pt x="5" y="1"/>
                    <a:pt x="5" y="0"/>
                  </a:cubicBezTo>
                  <a:cubicBezTo>
                    <a:pt x="5" y="0"/>
                    <a:pt x="6" y="0"/>
                    <a:pt x="6" y="0"/>
                  </a:cubicBezTo>
                  <a:cubicBezTo>
                    <a:pt x="6" y="0"/>
                    <a:pt x="7" y="0"/>
                    <a:pt x="7" y="0"/>
                  </a:cubicBezTo>
                  <a:cubicBezTo>
                    <a:pt x="7" y="1"/>
                    <a:pt x="7" y="1"/>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86" name="Freeform 313"/>
            <p:cNvSpPr>
              <a:spLocks noEditPoints="1"/>
            </p:cNvSpPr>
            <p:nvPr/>
          </p:nvSpPr>
          <p:spPr bwMode="auto">
            <a:xfrm>
              <a:off x="-1417638" y="3867150"/>
              <a:ext cx="33338" cy="46038"/>
            </a:xfrm>
            <a:custGeom>
              <a:avLst/>
              <a:gdLst>
                <a:gd name="T0" fmla="*/ 4 w 8"/>
                <a:gd name="T1" fmla="*/ 7 h 11"/>
                <a:gd name="T2" fmla="*/ 2 w 8"/>
                <a:gd name="T3" fmla="*/ 7 h 11"/>
                <a:gd name="T4" fmla="*/ 2 w 8"/>
                <a:gd name="T5" fmla="*/ 10 h 11"/>
                <a:gd name="T6" fmla="*/ 1 w 8"/>
                <a:gd name="T7" fmla="*/ 11 h 11"/>
                <a:gd name="T8" fmla="*/ 1 w 8"/>
                <a:gd name="T9" fmla="*/ 11 h 11"/>
                <a:gd name="T10" fmla="*/ 0 w 8"/>
                <a:gd name="T11" fmla="*/ 11 h 11"/>
                <a:gd name="T12" fmla="*/ 0 w 8"/>
                <a:gd name="T13" fmla="*/ 10 h 11"/>
                <a:gd name="T14" fmla="*/ 0 w 8"/>
                <a:gd name="T15" fmla="*/ 2 h 11"/>
                <a:gd name="T16" fmla="*/ 0 w 8"/>
                <a:gd name="T17" fmla="*/ 1 h 11"/>
                <a:gd name="T18" fmla="*/ 1 w 8"/>
                <a:gd name="T19" fmla="*/ 0 h 11"/>
                <a:gd name="T20" fmla="*/ 4 w 8"/>
                <a:gd name="T21" fmla="*/ 0 h 11"/>
                <a:gd name="T22" fmla="*/ 6 w 8"/>
                <a:gd name="T23" fmla="*/ 0 h 11"/>
                <a:gd name="T24" fmla="*/ 7 w 8"/>
                <a:gd name="T25" fmla="*/ 1 h 11"/>
                <a:gd name="T26" fmla="*/ 8 w 8"/>
                <a:gd name="T27" fmla="*/ 2 h 11"/>
                <a:gd name="T28" fmla="*/ 8 w 8"/>
                <a:gd name="T29" fmla="*/ 3 h 11"/>
                <a:gd name="T30" fmla="*/ 7 w 8"/>
                <a:gd name="T31" fmla="*/ 6 h 11"/>
                <a:gd name="T32" fmla="*/ 4 w 8"/>
                <a:gd name="T33" fmla="*/ 7 h 11"/>
                <a:gd name="T34" fmla="*/ 3 w 8"/>
                <a:gd name="T35" fmla="*/ 2 h 11"/>
                <a:gd name="T36" fmla="*/ 2 w 8"/>
                <a:gd name="T37" fmla="*/ 2 h 11"/>
                <a:gd name="T38" fmla="*/ 2 w 8"/>
                <a:gd name="T39" fmla="*/ 5 h 11"/>
                <a:gd name="T40" fmla="*/ 3 w 8"/>
                <a:gd name="T41" fmla="*/ 5 h 11"/>
                <a:gd name="T42" fmla="*/ 5 w 8"/>
                <a:gd name="T43" fmla="*/ 5 h 11"/>
                <a:gd name="T44" fmla="*/ 5 w 8"/>
                <a:gd name="T45" fmla="*/ 4 h 11"/>
                <a:gd name="T46" fmla="*/ 6 w 8"/>
                <a:gd name="T47" fmla="*/ 4 h 11"/>
                <a:gd name="T48" fmla="*/ 5 w 8"/>
                <a:gd name="T49" fmla="*/ 2 h 11"/>
                <a:gd name="T50" fmla="*/ 3 w 8"/>
                <a:gd name="T5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 h="11">
                  <a:moveTo>
                    <a:pt x="4" y="7"/>
                  </a:moveTo>
                  <a:cubicBezTo>
                    <a:pt x="2" y="7"/>
                    <a:pt x="2" y="7"/>
                    <a:pt x="2" y="7"/>
                  </a:cubicBezTo>
                  <a:cubicBezTo>
                    <a:pt x="2" y="10"/>
                    <a:pt x="2" y="10"/>
                    <a:pt x="2" y="10"/>
                  </a:cubicBezTo>
                  <a:cubicBezTo>
                    <a:pt x="2" y="10"/>
                    <a:pt x="2" y="11"/>
                    <a:pt x="1" y="11"/>
                  </a:cubicBezTo>
                  <a:cubicBezTo>
                    <a:pt x="1" y="11"/>
                    <a:pt x="1" y="11"/>
                    <a:pt x="1" y="11"/>
                  </a:cubicBezTo>
                  <a:cubicBezTo>
                    <a:pt x="0" y="11"/>
                    <a:pt x="0" y="11"/>
                    <a:pt x="0" y="11"/>
                  </a:cubicBezTo>
                  <a:cubicBezTo>
                    <a:pt x="0" y="11"/>
                    <a:pt x="0" y="10"/>
                    <a:pt x="0" y="10"/>
                  </a:cubicBezTo>
                  <a:cubicBezTo>
                    <a:pt x="0" y="2"/>
                    <a:pt x="0" y="2"/>
                    <a:pt x="0" y="2"/>
                  </a:cubicBezTo>
                  <a:cubicBezTo>
                    <a:pt x="0" y="1"/>
                    <a:pt x="0" y="1"/>
                    <a:pt x="0" y="1"/>
                  </a:cubicBezTo>
                  <a:cubicBezTo>
                    <a:pt x="0" y="0"/>
                    <a:pt x="0" y="0"/>
                    <a:pt x="1" y="0"/>
                  </a:cubicBezTo>
                  <a:cubicBezTo>
                    <a:pt x="4" y="0"/>
                    <a:pt x="4" y="0"/>
                    <a:pt x="4" y="0"/>
                  </a:cubicBezTo>
                  <a:cubicBezTo>
                    <a:pt x="5" y="0"/>
                    <a:pt x="5" y="0"/>
                    <a:pt x="6" y="0"/>
                  </a:cubicBezTo>
                  <a:cubicBezTo>
                    <a:pt x="6" y="1"/>
                    <a:pt x="7" y="1"/>
                    <a:pt x="7" y="1"/>
                  </a:cubicBezTo>
                  <a:cubicBezTo>
                    <a:pt x="7" y="1"/>
                    <a:pt x="7" y="2"/>
                    <a:pt x="8" y="2"/>
                  </a:cubicBezTo>
                  <a:cubicBezTo>
                    <a:pt x="8" y="2"/>
                    <a:pt x="8" y="3"/>
                    <a:pt x="8" y="3"/>
                  </a:cubicBezTo>
                  <a:cubicBezTo>
                    <a:pt x="8" y="5"/>
                    <a:pt x="8" y="5"/>
                    <a:pt x="7" y="6"/>
                  </a:cubicBezTo>
                  <a:cubicBezTo>
                    <a:pt x="6" y="7"/>
                    <a:pt x="5" y="7"/>
                    <a:pt x="4" y="7"/>
                  </a:cubicBezTo>
                  <a:close/>
                  <a:moveTo>
                    <a:pt x="3" y="2"/>
                  </a:moveTo>
                  <a:cubicBezTo>
                    <a:pt x="2" y="2"/>
                    <a:pt x="2" y="2"/>
                    <a:pt x="2" y="2"/>
                  </a:cubicBezTo>
                  <a:cubicBezTo>
                    <a:pt x="2" y="5"/>
                    <a:pt x="2" y="5"/>
                    <a:pt x="2" y="5"/>
                  </a:cubicBezTo>
                  <a:cubicBezTo>
                    <a:pt x="3" y="5"/>
                    <a:pt x="3" y="5"/>
                    <a:pt x="3" y="5"/>
                  </a:cubicBezTo>
                  <a:cubicBezTo>
                    <a:pt x="4" y="5"/>
                    <a:pt x="4" y="5"/>
                    <a:pt x="5" y="5"/>
                  </a:cubicBezTo>
                  <a:cubicBezTo>
                    <a:pt x="5" y="5"/>
                    <a:pt x="5" y="5"/>
                    <a:pt x="5" y="4"/>
                  </a:cubicBezTo>
                  <a:cubicBezTo>
                    <a:pt x="6" y="4"/>
                    <a:pt x="6" y="4"/>
                    <a:pt x="6" y="4"/>
                  </a:cubicBezTo>
                  <a:cubicBezTo>
                    <a:pt x="6" y="3"/>
                    <a:pt x="5" y="3"/>
                    <a:pt x="5" y="2"/>
                  </a:cubicBezTo>
                  <a:cubicBezTo>
                    <a:pt x="5" y="2"/>
                    <a:pt x="4" y="2"/>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87" name="Freeform 314"/>
            <p:cNvSpPr>
              <a:spLocks/>
            </p:cNvSpPr>
            <p:nvPr/>
          </p:nvSpPr>
          <p:spPr bwMode="auto">
            <a:xfrm>
              <a:off x="-1379538" y="3867150"/>
              <a:ext cx="47625" cy="46038"/>
            </a:xfrm>
            <a:custGeom>
              <a:avLst/>
              <a:gdLst>
                <a:gd name="T0" fmla="*/ 11 w 11"/>
                <a:gd name="T1" fmla="*/ 7 h 11"/>
                <a:gd name="T2" fmla="*/ 11 w 11"/>
                <a:gd name="T3" fmla="*/ 9 h 11"/>
                <a:gd name="T4" fmla="*/ 11 w 11"/>
                <a:gd name="T5" fmla="*/ 9 h 11"/>
                <a:gd name="T6" fmla="*/ 10 w 11"/>
                <a:gd name="T7" fmla="*/ 10 h 11"/>
                <a:gd name="T8" fmla="*/ 10 w 11"/>
                <a:gd name="T9" fmla="*/ 10 h 11"/>
                <a:gd name="T10" fmla="*/ 8 w 11"/>
                <a:gd name="T11" fmla="*/ 11 h 11"/>
                <a:gd name="T12" fmla="*/ 6 w 11"/>
                <a:gd name="T13" fmla="*/ 11 h 11"/>
                <a:gd name="T14" fmla="*/ 4 w 11"/>
                <a:gd name="T15" fmla="*/ 11 h 11"/>
                <a:gd name="T16" fmla="*/ 2 w 11"/>
                <a:gd name="T17" fmla="*/ 10 h 11"/>
                <a:gd name="T18" fmla="*/ 1 w 11"/>
                <a:gd name="T19" fmla="*/ 8 h 11"/>
                <a:gd name="T20" fmla="*/ 0 w 11"/>
                <a:gd name="T21" fmla="*/ 6 h 11"/>
                <a:gd name="T22" fmla="*/ 1 w 11"/>
                <a:gd name="T23" fmla="*/ 3 h 11"/>
                <a:gd name="T24" fmla="*/ 2 w 11"/>
                <a:gd name="T25" fmla="*/ 2 h 11"/>
                <a:gd name="T26" fmla="*/ 4 w 11"/>
                <a:gd name="T27" fmla="*/ 0 h 11"/>
                <a:gd name="T28" fmla="*/ 6 w 11"/>
                <a:gd name="T29" fmla="*/ 0 h 11"/>
                <a:gd name="T30" fmla="*/ 8 w 11"/>
                <a:gd name="T31" fmla="*/ 0 h 11"/>
                <a:gd name="T32" fmla="*/ 9 w 11"/>
                <a:gd name="T33" fmla="*/ 1 h 11"/>
                <a:gd name="T34" fmla="*/ 10 w 11"/>
                <a:gd name="T35" fmla="*/ 2 h 11"/>
                <a:gd name="T36" fmla="*/ 10 w 11"/>
                <a:gd name="T37" fmla="*/ 3 h 11"/>
                <a:gd name="T38" fmla="*/ 10 w 11"/>
                <a:gd name="T39" fmla="*/ 4 h 11"/>
                <a:gd name="T40" fmla="*/ 9 w 11"/>
                <a:gd name="T41" fmla="*/ 4 h 11"/>
                <a:gd name="T42" fmla="*/ 9 w 11"/>
                <a:gd name="T43" fmla="*/ 4 h 11"/>
                <a:gd name="T44" fmla="*/ 8 w 11"/>
                <a:gd name="T45" fmla="*/ 3 h 11"/>
                <a:gd name="T46" fmla="*/ 8 w 11"/>
                <a:gd name="T47" fmla="*/ 3 h 11"/>
                <a:gd name="T48" fmla="*/ 7 w 11"/>
                <a:gd name="T49" fmla="*/ 2 h 11"/>
                <a:gd name="T50" fmla="*/ 6 w 11"/>
                <a:gd name="T51" fmla="*/ 2 h 11"/>
                <a:gd name="T52" fmla="*/ 4 w 11"/>
                <a:gd name="T53" fmla="*/ 2 h 11"/>
                <a:gd name="T54" fmla="*/ 3 w 11"/>
                <a:gd name="T55" fmla="*/ 3 h 11"/>
                <a:gd name="T56" fmla="*/ 3 w 11"/>
                <a:gd name="T57" fmla="*/ 4 h 11"/>
                <a:gd name="T58" fmla="*/ 2 w 11"/>
                <a:gd name="T59" fmla="*/ 6 h 11"/>
                <a:gd name="T60" fmla="*/ 3 w 11"/>
                <a:gd name="T61" fmla="*/ 9 h 11"/>
                <a:gd name="T62" fmla="*/ 6 w 11"/>
                <a:gd name="T63" fmla="*/ 10 h 11"/>
                <a:gd name="T64" fmla="*/ 7 w 11"/>
                <a:gd name="T65" fmla="*/ 9 h 11"/>
                <a:gd name="T66" fmla="*/ 9 w 11"/>
                <a:gd name="T67" fmla="*/ 9 h 11"/>
                <a:gd name="T68" fmla="*/ 9 w 11"/>
                <a:gd name="T69" fmla="*/ 7 h 11"/>
                <a:gd name="T70" fmla="*/ 7 w 11"/>
                <a:gd name="T71" fmla="*/ 7 h 11"/>
                <a:gd name="T72" fmla="*/ 6 w 11"/>
                <a:gd name="T73" fmla="*/ 7 h 11"/>
                <a:gd name="T74" fmla="*/ 6 w 11"/>
                <a:gd name="T75" fmla="*/ 6 h 11"/>
                <a:gd name="T76" fmla="*/ 6 w 11"/>
                <a:gd name="T77" fmla="*/ 6 h 11"/>
                <a:gd name="T78" fmla="*/ 7 w 11"/>
                <a:gd name="T79" fmla="*/ 5 h 11"/>
                <a:gd name="T80" fmla="*/ 9 w 11"/>
                <a:gd name="T81" fmla="*/ 5 h 11"/>
                <a:gd name="T82" fmla="*/ 10 w 11"/>
                <a:gd name="T83" fmla="*/ 5 h 11"/>
                <a:gd name="T84" fmla="*/ 10 w 11"/>
                <a:gd name="T85" fmla="*/ 6 h 11"/>
                <a:gd name="T86" fmla="*/ 11 w 11"/>
                <a:gd name="T8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11">
                  <a:moveTo>
                    <a:pt x="11" y="7"/>
                  </a:moveTo>
                  <a:cubicBezTo>
                    <a:pt x="11" y="9"/>
                    <a:pt x="11" y="9"/>
                    <a:pt x="11" y="9"/>
                  </a:cubicBezTo>
                  <a:cubicBezTo>
                    <a:pt x="11" y="9"/>
                    <a:pt x="11" y="9"/>
                    <a:pt x="11" y="9"/>
                  </a:cubicBezTo>
                  <a:cubicBezTo>
                    <a:pt x="11" y="10"/>
                    <a:pt x="10" y="10"/>
                    <a:pt x="10" y="10"/>
                  </a:cubicBezTo>
                  <a:cubicBezTo>
                    <a:pt x="10" y="10"/>
                    <a:pt x="10" y="10"/>
                    <a:pt x="10" y="10"/>
                  </a:cubicBezTo>
                  <a:cubicBezTo>
                    <a:pt x="9" y="11"/>
                    <a:pt x="8" y="11"/>
                    <a:pt x="8" y="11"/>
                  </a:cubicBezTo>
                  <a:cubicBezTo>
                    <a:pt x="7" y="11"/>
                    <a:pt x="7" y="11"/>
                    <a:pt x="6" y="11"/>
                  </a:cubicBezTo>
                  <a:cubicBezTo>
                    <a:pt x="5" y="11"/>
                    <a:pt x="4" y="11"/>
                    <a:pt x="4" y="11"/>
                  </a:cubicBezTo>
                  <a:cubicBezTo>
                    <a:pt x="3" y="11"/>
                    <a:pt x="2" y="10"/>
                    <a:pt x="2" y="10"/>
                  </a:cubicBezTo>
                  <a:cubicBezTo>
                    <a:pt x="1" y="9"/>
                    <a:pt x="1" y="9"/>
                    <a:pt x="1" y="8"/>
                  </a:cubicBezTo>
                  <a:cubicBezTo>
                    <a:pt x="0" y="7"/>
                    <a:pt x="0" y="7"/>
                    <a:pt x="0" y="6"/>
                  </a:cubicBezTo>
                  <a:cubicBezTo>
                    <a:pt x="0" y="5"/>
                    <a:pt x="0" y="4"/>
                    <a:pt x="1" y="3"/>
                  </a:cubicBezTo>
                  <a:cubicBezTo>
                    <a:pt x="1" y="3"/>
                    <a:pt x="1" y="2"/>
                    <a:pt x="2" y="2"/>
                  </a:cubicBezTo>
                  <a:cubicBezTo>
                    <a:pt x="2" y="1"/>
                    <a:pt x="3" y="1"/>
                    <a:pt x="4" y="0"/>
                  </a:cubicBezTo>
                  <a:cubicBezTo>
                    <a:pt x="4" y="0"/>
                    <a:pt x="5" y="0"/>
                    <a:pt x="6" y="0"/>
                  </a:cubicBezTo>
                  <a:cubicBezTo>
                    <a:pt x="7" y="0"/>
                    <a:pt x="7" y="0"/>
                    <a:pt x="8" y="0"/>
                  </a:cubicBezTo>
                  <a:cubicBezTo>
                    <a:pt x="8" y="1"/>
                    <a:pt x="9" y="1"/>
                    <a:pt x="9" y="1"/>
                  </a:cubicBezTo>
                  <a:cubicBezTo>
                    <a:pt x="10" y="1"/>
                    <a:pt x="10" y="2"/>
                    <a:pt x="10" y="2"/>
                  </a:cubicBezTo>
                  <a:cubicBezTo>
                    <a:pt x="10" y="2"/>
                    <a:pt x="10" y="3"/>
                    <a:pt x="10" y="3"/>
                  </a:cubicBezTo>
                  <a:cubicBezTo>
                    <a:pt x="10" y="3"/>
                    <a:pt x="10" y="3"/>
                    <a:pt x="10" y="4"/>
                  </a:cubicBezTo>
                  <a:cubicBezTo>
                    <a:pt x="10" y="4"/>
                    <a:pt x="10" y="4"/>
                    <a:pt x="9" y="4"/>
                  </a:cubicBezTo>
                  <a:cubicBezTo>
                    <a:pt x="9" y="4"/>
                    <a:pt x="9" y="4"/>
                    <a:pt x="9" y="4"/>
                  </a:cubicBezTo>
                  <a:cubicBezTo>
                    <a:pt x="9" y="4"/>
                    <a:pt x="9" y="4"/>
                    <a:pt x="8" y="3"/>
                  </a:cubicBezTo>
                  <a:cubicBezTo>
                    <a:pt x="8" y="3"/>
                    <a:pt x="8" y="3"/>
                    <a:pt x="8" y="3"/>
                  </a:cubicBezTo>
                  <a:cubicBezTo>
                    <a:pt x="8" y="2"/>
                    <a:pt x="7" y="2"/>
                    <a:pt x="7" y="2"/>
                  </a:cubicBezTo>
                  <a:cubicBezTo>
                    <a:pt x="7" y="2"/>
                    <a:pt x="6" y="2"/>
                    <a:pt x="6" y="2"/>
                  </a:cubicBezTo>
                  <a:cubicBezTo>
                    <a:pt x="5" y="2"/>
                    <a:pt x="5" y="2"/>
                    <a:pt x="4" y="2"/>
                  </a:cubicBezTo>
                  <a:cubicBezTo>
                    <a:pt x="4" y="2"/>
                    <a:pt x="4" y="2"/>
                    <a:pt x="3" y="3"/>
                  </a:cubicBezTo>
                  <a:cubicBezTo>
                    <a:pt x="3" y="3"/>
                    <a:pt x="3" y="3"/>
                    <a:pt x="3" y="4"/>
                  </a:cubicBezTo>
                  <a:cubicBezTo>
                    <a:pt x="3" y="4"/>
                    <a:pt x="2" y="5"/>
                    <a:pt x="2" y="6"/>
                  </a:cubicBezTo>
                  <a:cubicBezTo>
                    <a:pt x="2" y="7"/>
                    <a:pt x="3" y="8"/>
                    <a:pt x="3" y="9"/>
                  </a:cubicBezTo>
                  <a:cubicBezTo>
                    <a:pt x="4" y="9"/>
                    <a:pt x="5" y="10"/>
                    <a:pt x="6" y="10"/>
                  </a:cubicBezTo>
                  <a:cubicBezTo>
                    <a:pt x="6" y="10"/>
                    <a:pt x="7" y="10"/>
                    <a:pt x="7" y="9"/>
                  </a:cubicBezTo>
                  <a:cubicBezTo>
                    <a:pt x="8" y="9"/>
                    <a:pt x="8" y="9"/>
                    <a:pt x="9" y="9"/>
                  </a:cubicBezTo>
                  <a:cubicBezTo>
                    <a:pt x="9" y="7"/>
                    <a:pt x="9" y="7"/>
                    <a:pt x="9" y="7"/>
                  </a:cubicBezTo>
                  <a:cubicBezTo>
                    <a:pt x="7" y="7"/>
                    <a:pt x="7" y="7"/>
                    <a:pt x="7" y="7"/>
                  </a:cubicBezTo>
                  <a:cubicBezTo>
                    <a:pt x="7" y="7"/>
                    <a:pt x="6" y="7"/>
                    <a:pt x="6" y="7"/>
                  </a:cubicBezTo>
                  <a:cubicBezTo>
                    <a:pt x="6" y="7"/>
                    <a:pt x="6" y="7"/>
                    <a:pt x="6" y="6"/>
                  </a:cubicBezTo>
                  <a:cubicBezTo>
                    <a:pt x="6" y="6"/>
                    <a:pt x="6" y="6"/>
                    <a:pt x="6" y="6"/>
                  </a:cubicBezTo>
                  <a:cubicBezTo>
                    <a:pt x="6" y="5"/>
                    <a:pt x="6" y="5"/>
                    <a:pt x="7" y="5"/>
                  </a:cubicBezTo>
                  <a:cubicBezTo>
                    <a:pt x="9" y="5"/>
                    <a:pt x="9" y="5"/>
                    <a:pt x="9" y="5"/>
                  </a:cubicBezTo>
                  <a:cubicBezTo>
                    <a:pt x="9" y="5"/>
                    <a:pt x="10" y="5"/>
                    <a:pt x="10" y="5"/>
                  </a:cubicBezTo>
                  <a:cubicBezTo>
                    <a:pt x="10" y="6"/>
                    <a:pt x="10" y="6"/>
                    <a:pt x="10" y="6"/>
                  </a:cubicBezTo>
                  <a:cubicBezTo>
                    <a:pt x="11" y="6"/>
                    <a:pt x="11" y="6"/>
                    <a:pt x="11"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88" name="Freeform 315"/>
            <p:cNvSpPr>
              <a:spLocks/>
            </p:cNvSpPr>
            <p:nvPr/>
          </p:nvSpPr>
          <p:spPr bwMode="auto">
            <a:xfrm>
              <a:off x="-1414463" y="3738563"/>
              <a:ext cx="223838" cy="306388"/>
            </a:xfrm>
            <a:custGeom>
              <a:avLst/>
              <a:gdLst>
                <a:gd name="T0" fmla="*/ 0 w 141"/>
                <a:gd name="T1" fmla="*/ 131 h 193"/>
                <a:gd name="T2" fmla="*/ 0 w 141"/>
                <a:gd name="T3" fmla="*/ 193 h 193"/>
                <a:gd name="T4" fmla="*/ 141 w 141"/>
                <a:gd name="T5" fmla="*/ 193 h 193"/>
                <a:gd name="T6" fmla="*/ 141 w 141"/>
                <a:gd name="T7" fmla="*/ 38 h 193"/>
                <a:gd name="T8" fmla="*/ 92 w 141"/>
                <a:gd name="T9" fmla="*/ 0 h 193"/>
                <a:gd name="T10" fmla="*/ 0 w 141"/>
                <a:gd name="T11" fmla="*/ 0 h 193"/>
                <a:gd name="T12" fmla="*/ 0 w 141"/>
                <a:gd name="T13" fmla="*/ 64 h 193"/>
              </a:gdLst>
              <a:ahLst/>
              <a:cxnLst>
                <a:cxn ang="0">
                  <a:pos x="T0" y="T1"/>
                </a:cxn>
                <a:cxn ang="0">
                  <a:pos x="T2" y="T3"/>
                </a:cxn>
                <a:cxn ang="0">
                  <a:pos x="T4" y="T5"/>
                </a:cxn>
                <a:cxn ang="0">
                  <a:pos x="T6" y="T7"/>
                </a:cxn>
                <a:cxn ang="0">
                  <a:pos x="T8" y="T9"/>
                </a:cxn>
                <a:cxn ang="0">
                  <a:pos x="T10" y="T11"/>
                </a:cxn>
                <a:cxn ang="0">
                  <a:pos x="T12" y="T13"/>
                </a:cxn>
              </a:cxnLst>
              <a:rect l="0" t="0" r="r" b="b"/>
              <a:pathLst>
                <a:path w="141" h="193">
                  <a:moveTo>
                    <a:pt x="0" y="131"/>
                  </a:moveTo>
                  <a:lnTo>
                    <a:pt x="0" y="193"/>
                  </a:lnTo>
                  <a:lnTo>
                    <a:pt x="141" y="193"/>
                  </a:lnTo>
                  <a:lnTo>
                    <a:pt x="141" y="38"/>
                  </a:lnTo>
                  <a:lnTo>
                    <a:pt x="92" y="0"/>
                  </a:lnTo>
                  <a:lnTo>
                    <a:pt x="0" y="0"/>
                  </a:lnTo>
                  <a:lnTo>
                    <a:pt x="0" y="64"/>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9" name="Rectangle 316"/>
            <p:cNvSpPr>
              <a:spLocks noChangeArrowheads="1"/>
            </p:cNvSpPr>
            <p:nvPr/>
          </p:nvSpPr>
          <p:spPr bwMode="auto">
            <a:xfrm>
              <a:off x="-1487488" y="3844925"/>
              <a:ext cx="188913" cy="101600"/>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502" name="Group 501"/>
          <p:cNvGrpSpPr/>
          <p:nvPr/>
        </p:nvGrpSpPr>
        <p:grpSpPr>
          <a:xfrm>
            <a:off x="5576606" y="5172936"/>
            <a:ext cx="295275" cy="306388"/>
            <a:chOff x="-665163" y="3738563"/>
            <a:chExt cx="295275" cy="306388"/>
          </a:xfrm>
        </p:grpSpPr>
        <p:sp>
          <p:nvSpPr>
            <p:cNvPr id="490" name="Freeform 317"/>
            <p:cNvSpPr>
              <a:spLocks/>
            </p:cNvSpPr>
            <p:nvPr/>
          </p:nvSpPr>
          <p:spPr bwMode="auto">
            <a:xfrm>
              <a:off x="-625475" y="3870325"/>
              <a:ext cx="41275" cy="47625"/>
            </a:xfrm>
            <a:custGeom>
              <a:avLst/>
              <a:gdLst>
                <a:gd name="T0" fmla="*/ 10 w 10"/>
                <a:gd name="T1" fmla="*/ 7 h 11"/>
                <a:gd name="T2" fmla="*/ 10 w 10"/>
                <a:gd name="T3" fmla="*/ 9 h 11"/>
                <a:gd name="T4" fmla="*/ 10 w 10"/>
                <a:gd name="T5" fmla="*/ 9 h 11"/>
                <a:gd name="T6" fmla="*/ 10 w 10"/>
                <a:gd name="T7" fmla="*/ 10 h 11"/>
                <a:gd name="T8" fmla="*/ 9 w 10"/>
                <a:gd name="T9" fmla="*/ 10 h 11"/>
                <a:gd name="T10" fmla="*/ 7 w 10"/>
                <a:gd name="T11" fmla="*/ 11 h 11"/>
                <a:gd name="T12" fmla="*/ 5 w 10"/>
                <a:gd name="T13" fmla="*/ 11 h 11"/>
                <a:gd name="T14" fmla="*/ 3 w 10"/>
                <a:gd name="T15" fmla="*/ 11 h 11"/>
                <a:gd name="T16" fmla="*/ 1 w 10"/>
                <a:gd name="T17" fmla="*/ 10 h 11"/>
                <a:gd name="T18" fmla="*/ 0 w 10"/>
                <a:gd name="T19" fmla="*/ 8 h 11"/>
                <a:gd name="T20" fmla="*/ 0 w 10"/>
                <a:gd name="T21" fmla="*/ 6 h 11"/>
                <a:gd name="T22" fmla="*/ 0 w 10"/>
                <a:gd name="T23" fmla="*/ 3 h 11"/>
                <a:gd name="T24" fmla="*/ 1 w 10"/>
                <a:gd name="T25" fmla="*/ 2 h 11"/>
                <a:gd name="T26" fmla="*/ 3 w 10"/>
                <a:gd name="T27" fmla="*/ 0 h 11"/>
                <a:gd name="T28" fmla="*/ 5 w 10"/>
                <a:gd name="T29" fmla="*/ 0 h 11"/>
                <a:gd name="T30" fmla="*/ 7 w 10"/>
                <a:gd name="T31" fmla="*/ 0 h 11"/>
                <a:gd name="T32" fmla="*/ 9 w 10"/>
                <a:gd name="T33" fmla="*/ 1 h 11"/>
                <a:gd name="T34" fmla="*/ 9 w 10"/>
                <a:gd name="T35" fmla="*/ 2 h 11"/>
                <a:gd name="T36" fmla="*/ 10 w 10"/>
                <a:gd name="T37" fmla="*/ 3 h 11"/>
                <a:gd name="T38" fmla="*/ 9 w 10"/>
                <a:gd name="T39" fmla="*/ 4 h 11"/>
                <a:gd name="T40" fmla="*/ 9 w 10"/>
                <a:gd name="T41" fmla="*/ 4 h 11"/>
                <a:gd name="T42" fmla="*/ 8 w 10"/>
                <a:gd name="T43" fmla="*/ 4 h 11"/>
                <a:gd name="T44" fmla="*/ 8 w 10"/>
                <a:gd name="T45" fmla="*/ 3 h 11"/>
                <a:gd name="T46" fmla="*/ 7 w 10"/>
                <a:gd name="T47" fmla="*/ 3 h 11"/>
                <a:gd name="T48" fmla="*/ 6 w 10"/>
                <a:gd name="T49" fmla="*/ 2 h 11"/>
                <a:gd name="T50" fmla="*/ 5 w 10"/>
                <a:gd name="T51" fmla="*/ 2 h 11"/>
                <a:gd name="T52" fmla="*/ 4 w 10"/>
                <a:gd name="T53" fmla="*/ 2 h 11"/>
                <a:gd name="T54" fmla="*/ 3 w 10"/>
                <a:gd name="T55" fmla="*/ 3 h 11"/>
                <a:gd name="T56" fmla="*/ 2 w 10"/>
                <a:gd name="T57" fmla="*/ 4 h 11"/>
                <a:gd name="T58" fmla="*/ 2 w 10"/>
                <a:gd name="T59" fmla="*/ 6 h 11"/>
                <a:gd name="T60" fmla="*/ 3 w 10"/>
                <a:gd name="T61" fmla="*/ 9 h 11"/>
                <a:gd name="T62" fmla="*/ 5 w 10"/>
                <a:gd name="T63" fmla="*/ 10 h 11"/>
                <a:gd name="T64" fmla="*/ 7 w 10"/>
                <a:gd name="T65" fmla="*/ 9 h 11"/>
                <a:gd name="T66" fmla="*/ 8 w 10"/>
                <a:gd name="T67" fmla="*/ 9 h 11"/>
                <a:gd name="T68" fmla="*/ 8 w 10"/>
                <a:gd name="T69" fmla="*/ 7 h 11"/>
                <a:gd name="T70" fmla="*/ 6 w 10"/>
                <a:gd name="T71" fmla="*/ 7 h 11"/>
                <a:gd name="T72" fmla="*/ 5 w 10"/>
                <a:gd name="T73" fmla="*/ 7 h 11"/>
                <a:gd name="T74" fmla="*/ 5 w 10"/>
                <a:gd name="T75" fmla="*/ 6 h 11"/>
                <a:gd name="T76" fmla="*/ 5 w 10"/>
                <a:gd name="T77" fmla="*/ 6 h 11"/>
                <a:gd name="T78" fmla="*/ 6 w 10"/>
                <a:gd name="T79" fmla="*/ 5 h 11"/>
                <a:gd name="T80" fmla="*/ 8 w 10"/>
                <a:gd name="T81" fmla="*/ 5 h 11"/>
                <a:gd name="T82" fmla="*/ 9 w 10"/>
                <a:gd name="T83" fmla="*/ 5 h 11"/>
                <a:gd name="T84" fmla="*/ 10 w 10"/>
                <a:gd name="T85" fmla="*/ 6 h 11"/>
                <a:gd name="T86" fmla="*/ 10 w 10"/>
                <a:gd name="T8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 h="11">
                  <a:moveTo>
                    <a:pt x="10" y="7"/>
                  </a:moveTo>
                  <a:cubicBezTo>
                    <a:pt x="10" y="9"/>
                    <a:pt x="10" y="9"/>
                    <a:pt x="10" y="9"/>
                  </a:cubicBezTo>
                  <a:cubicBezTo>
                    <a:pt x="10" y="9"/>
                    <a:pt x="10" y="9"/>
                    <a:pt x="10" y="9"/>
                  </a:cubicBezTo>
                  <a:cubicBezTo>
                    <a:pt x="10" y="10"/>
                    <a:pt x="10" y="10"/>
                    <a:pt x="10" y="10"/>
                  </a:cubicBezTo>
                  <a:cubicBezTo>
                    <a:pt x="9" y="10"/>
                    <a:pt x="9" y="10"/>
                    <a:pt x="9" y="10"/>
                  </a:cubicBezTo>
                  <a:cubicBezTo>
                    <a:pt x="8" y="11"/>
                    <a:pt x="8" y="11"/>
                    <a:pt x="7" y="11"/>
                  </a:cubicBezTo>
                  <a:cubicBezTo>
                    <a:pt x="7" y="11"/>
                    <a:pt x="6" y="11"/>
                    <a:pt x="5" y="11"/>
                  </a:cubicBezTo>
                  <a:cubicBezTo>
                    <a:pt x="4" y="11"/>
                    <a:pt x="4" y="11"/>
                    <a:pt x="3" y="11"/>
                  </a:cubicBezTo>
                  <a:cubicBezTo>
                    <a:pt x="2" y="11"/>
                    <a:pt x="2" y="10"/>
                    <a:pt x="1" y="10"/>
                  </a:cubicBezTo>
                  <a:cubicBezTo>
                    <a:pt x="1" y="9"/>
                    <a:pt x="0" y="9"/>
                    <a:pt x="0" y="8"/>
                  </a:cubicBezTo>
                  <a:cubicBezTo>
                    <a:pt x="0" y="7"/>
                    <a:pt x="0" y="7"/>
                    <a:pt x="0" y="6"/>
                  </a:cubicBezTo>
                  <a:cubicBezTo>
                    <a:pt x="0" y="5"/>
                    <a:pt x="0" y="4"/>
                    <a:pt x="0" y="3"/>
                  </a:cubicBezTo>
                  <a:cubicBezTo>
                    <a:pt x="0" y="3"/>
                    <a:pt x="1" y="2"/>
                    <a:pt x="1" y="2"/>
                  </a:cubicBezTo>
                  <a:cubicBezTo>
                    <a:pt x="2" y="1"/>
                    <a:pt x="2" y="1"/>
                    <a:pt x="3" y="0"/>
                  </a:cubicBezTo>
                  <a:cubicBezTo>
                    <a:pt x="4" y="0"/>
                    <a:pt x="4" y="0"/>
                    <a:pt x="5" y="0"/>
                  </a:cubicBezTo>
                  <a:cubicBezTo>
                    <a:pt x="6" y="0"/>
                    <a:pt x="7" y="0"/>
                    <a:pt x="7" y="0"/>
                  </a:cubicBezTo>
                  <a:cubicBezTo>
                    <a:pt x="8" y="1"/>
                    <a:pt x="8" y="1"/>
                    <a:pt x="9" y="1"/>
                  </a:cubicBezTo>
                  <a:cubicBezTo>
                    <a:pt x="9" y="1"/>
                    <a:pt x="9" y="2"/>
                    <a:pt x="9" y="2"/>
                  </a:cubicBezTo>
                  <a:cubicBezTo>
                    <a:pt x="10" y="2"/>
                    <a:pt x="10" y="3"/>
                    <a:pt x="10" y="3"/>
                  </a:cubicBezTo>
                  <a:cubicBezTo>
                    <a:pt x="10" y="3"/>
                    <a:pt x="10" y="3"/>
                    <a:pt x="9" y="4"/>
                  </a:cubicBezTo>
                  <a:cubicBezTo>
                    <a:pt x="9" y="4"/>
                    <a:pt x="9" y="4"/>
                    <a:pt x="9" y="4"/>
                  </a:cubicBezTo>
                  <a:cubicBezTo>
                    <a:pt x="8" y="4"/>
                    <a:pt x="8" y="4"/>
                    <a:pt x="8" y="4"/>
                  </a:cubicBezTo>
                  <a:cubicBezTo>
                    <a:pt x="8" y="4"/>
                    <a:pt x="8" y="4"/>
                    <a:pt x="8" y="3"/>
                  </a:cubicBezTo>
                  <a:cubicBezTo>
                    <a:pt x="8" y="3"/>
                    <a:pt x="7" y="3"/>
                    <a:pt x="7" y="3"/>
                  </a:cubicBezTo>
                  <a:cubicBezTo>
                    <a:pt x="7" y="2"/>
                    <a:pt x="7" y="2"/>
                    <a:pt x="6" y="2"/>
                  </a:cubicBezTo>
                  <a:cubicBezTo>
                    <a:pt x="6" y="2"/>
                    <a:pt x="6" y="2"/>
                    <a:pt x="5" y="2"/>
                  </a:cubicBezTo>
                  <a:cubicBezTo>
                    <a:pt x="5" y="2"/>
                    <a:pt x="4" y="2"/>
                    <a:pt x="4" y="2"/>
                  </a:cubicBezTo>
                  <a:cubicBezTo>
                    <a:pt x="3" y="2"/>
                    <a:pt x="3" y="2"/>
                    <a:pt x="3" y="3"/>
                  </a:cubicBezTo>
                  <a:cubicBezTo>
                    <a:pt x="2" y="3"/>
                    <a:pt x="2" y="4"/>
                    <a:pt x="2" y="4"/>
                  </a:cubicBezTo>
                  <a:cubicBezTo>
                    <a:pt x="2" y="5"/>
                    <a:pt x="2" y="5"/>
                    <a:pt x="2" y="6"/>
                  </a:cubicBezTo>
                  <a:cubicBezTo>
                    <a:pt x="2" y="7"/>
                    <a:pt x="2" y="8"/>
                    <a:pt x="3" y="9"/>
                  </a:cubicBezTo>
                  <a:cubicBezTo>
                    <a:pt x="3" y="9"/>
                    <a:pt x="4" y="10"/>
                    <a:pt x="5" y="10"/>
                  </a:cubicBezTo>
                  <a:cubicBezTo>
                    <a:pt x="6" y="10"/>
                    <a:pt x="6" y="10"/>
                    <a:pt x="7" y="9"/>
                  </a:cubicBezTo>
                  <a:cubicBezTo>
                    <a:pt x="7" y="9"/>
                    <a:pt x="8" y="9"/>
                    <a:pt x="8" y="9"/>
                  </a:cubicBezTo>
                  <a:cubicBezTo>
                    <a:pt x="8" y="7"/>
                    <a:pt x="8" y="7"/>
                    <a:pt x="8" y="7"/>
                  </a:cubicBezTo>
                  <a:cubicBezTo>
                    <a:pt x="6" y="7"/>
                    <a:pt x="6" y="7"/>
                    <a:pt x="6" y="7"/>
                  </a:cubicBezTo>
                  <a:cubicBezTo>
                    <a:pt x="6" y="7"/>
                    <a:pt x="6" y="7"/>
                    <a:pt x="5" y="7"/>
                  </a:cubicBezTo>
                  <a:cubicBezTo>
                    <a:pt x="5" y="7"/>
                    <a:pt x="5" y="7"/>
                    <a:pt x="5" y="6"/>
                  </a:cubicBezTo>
                  <a:cubicBezTo>
                    <a:pt x="5" y="6"/>
                    <a:pt x="5" y="6"/>
                    <a:pt x="5" y="6"/>
                  </a:cubicBezTo>
                  <a:cubicBezTo>
                    <a:pt x="5" y="5"/>
                    <a:pt x="6" y="5"/>
                    <a:pt x="6" y="5"/>
                  </a:cubicBezTo>
                  <a:cubicBezTo>
                    <a:pt x="8" y="5"/>
                    <a:pt x="8" y="5"/>
                    <a:pt x="8" y="5"/>
                  </a:cubicBezTo>
                  <a:cubicBezTo>
                    <a:pt x="9" y="5"/>
                    <a:pt x="9" y="5"/>
                    <a:pt x="9" y="5"/>
                  </a:cubicBezTo>
                  <a:cubicBezTo>
                    <a:pt x="9" y="6"/>
                    <a:pt x="10" y="6"/>
                    <a:pt x="10" y="6"/>
                  </a:cubicBezTo>
                  <a:cubicBezTo>
                    <a:pt x="10" y="6"/>
                    <a:pt x="10" y="6"/>
                    <a:pt x="10"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91" name="Freeform 318"/>
            <p:cNvSpPr>
              <a:spLocks/>
            </p:cNvSpPr>
            <p:nvPr/>
          </p:nvSpPr>
          <p:spPr bwMode="auto">
            <a:xfrm>
              <a:off x="-574675" y="3870325"/>
              <a:ext cx="7938" cy="47625"/>
            </a:xfrm>
            <a:custGeom>
              <a:avLst/>
              <a:gdLst>
                <a:gd name="T0" fmla="*/ 0 w 2"/>
                <a:gd name="T1" fmla="*/ 10 h 11"/>
                <a:gd name="T2" fmla="*/ 0 w 2"/>
                <a:gd name="T3" fmla="*/ 1 h 11"/>
                <a:gd name="T4" fmla="*/ 0 w 2"/>
                <a:gd name="T5" fmla="*/ 0 h 11"/>
                <a:gd name="T6" fmla="*/ 1 w 2"/>
                <a:gd name="T7" fmla="*/ 0 h 11"/>
                <a:gd name="T8" fmla="*/ 2 w 2"/>
                <a:gd name="T9" fmla="*/ 0 h 11"/>
                <a:gd name="T10" fmla="*/ 2 w 2"/>
                <a:gd name="T11" fmla="*/ 1 h 11"/>
                <a:gd name="T12" fmla="*/ 2 w 2"/>
                <a:gd name="T13" fmla="*/ 10 h 11"/>
                <a:gd name="T14" fmla="*/ 2 w 2"/>
                <a:gd name="T15" fmla="*/ 11 h 11"/>
                <a:gd name="T16" fmla="*/ 1 w 2"/>
                <a:gd name="T17" fmla="*/ 11 h 11"/>
                <a:gd name="T18" fmla="*/ 0 w 2"/>
                <a:gd name="T19" fmla="*/ 11 h 11"/>
                <a:gd name="T20" fmla="*/ 0 w 2"/>
                <a:gd name="T2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1">
                  <a:moveTo>
                    <a:pt x="0" y="10"/>
                  </a:moveTo>
                  <a:cubicBezTo>
                    <a:pt x="0" y="1"/>
                    <a:pt x="0" y="1"/>
                    <a:pt x="0" y="1"/>
                  </a:cubicBezTo>
                  <a:cubicBezTo>
                    <a:pt x="0" y="1"/>
                    <a:pt x="0" y="1"/>
                    <a:pt x="0" y="0"/>
                  </a:cubicBezTo>
                  <a:cubicBezTo>
                    <a:pt x="1" y="0"/>
                    <a:pt x="1" y="0"/>
                    <a:pt x="1" y="0"/>
                  </a:cubicBezTo>
                  <a:cubicBezTo>
                    <a:pt x="2" y="0"/>
                    <a:pt x="2" y="0"/>
                    <a:pt x="2" y="0"/>
                  </a:cubicBezTo>
                  <a:cubicBezTo>
                    <a:pt x="2" y="1"/>
                    <a:pt x="2" y="1"/>
                    <a:pt x="2" y="1"/>
                  </a:cubicBezTo>
                  <a:cubicBezTo>
                    <a:pt x="2" y="10"/>
                    <a:pt x="2" y="10"/>
                    <a:pt x="2" y="10"/>
                  </a:cubicBezTo>
                  <a:cubicBezTo>
                    <a:pt x="2" y="10"/>
                    <a:pt x="2" y="11"/>
                    <a:pt x="2" y="11"/>
                  </a:cubicBezTo>
                  <a:cubicBezTo>
                    <a:pt x="2" y="11"/>
                    <a:pt x="2" y="11"/>
                    <a:pt x="1" y="11"/>
                  </a:cubicBezTo>
                  <a:cubicBezTo>
                    <a:pt x="1" y="11"/>
                    <a:pt x="1" y="11"/>
                    <a:pt x="0" y="11"/>
                  </a:cubicBezTo>
                  <a:cubicBezTo>
                    <a:pt x="0" y="11"/>
                    <a:pt x="0" y="10"/>
                    <a:pt x="0"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92" name="Freeform 319"/>
            <p:cNvSpPr>
              <a:spLocks/>
            </p:cNvSpPr>
            <p:nvPr/>
          </p:nvSpPr>
          <p:spPr bwMode="auto">
            <a:xfrm>
              <a:off x="-554038" y="3870325"/>
              <a:ext cx="30163" cy="47625"/>
            </a:xfrm>
            <a:custGeom>
              <a:avLst/>
              <a:gdLst>
                <a:gd name="T0" fmla="*/ 6 w 7"/>
                <a:gd name="T1" fmla="*/ 2 h 11"/>
                <a:gd name="T2" fmla="*/ 2 w 7"/>
                <a:gd name="T3" fmla="*/ 2 h 11"/>
                <a:gd name="T4" fmla="*/ 2 w 7"/>
                <a:gd name="T5" fmla="*/ 5 h 11"/>
                <a:gd name="T6" fmla="*/ 6 w 7"/>
                <a:gd name="T7" fmla="*/ 5 h 11"/>
                <a:gd name="T8" fmla="*/ 6 w 7"/>
                <a:gd name="T9" fmla="*/ 5 h 11"/>
                <a:gd name="T10" fmla="*/ 7 w 7"/>
                <a:gd name="T11" fmla="*/ 6 h 11"/>
                <a:gd name="T12" fmla="*/ 6 w 7"/>
                <a:gd name="T13" fmla="*/ 6 h 11"/>
                <a:gd name="T14" fmla="*/ 6 w 7"/>
                <a:gd name="T15" fmla="*/ 6 h 11"/>
                <a:gd name="T16" fmla="*/ 2 w 7"/>
                <a:gd name="T17" fmla="*/ 6 h 11"/>
                <a:gd name="T18" fmla="*/ 2 w 7"/>
                <a:gd name="T19" fmla="*/ 10 h 11"/>
                <a:gd name="T20" fmla="*/ 2 w 7"/>
                <a:gd name="T21" fmla="*/ 11 h 11"/>
                <a:gd name="T22" fmla="*/ 1 w 7"/>
                <a:gd name="T23" fmla="*/ 11 h 11"/>
                <a:gd name="T24" fmla="*/ 0 w 7"/>
                <a:gd name="T25" fmla="*/ 11 h 11"/>
                <a:gd name="T26" fmla="*/ 0 w 7"/>
                <a:gd name="T27" fmla="*/ 10 h 11"/>
                <a:gd name="T28" fmla="*/ 0 w 7"/>
                <a:gd name="T29" fmla="*/ 2 h 11"/>
                <a:gd name="T30" fmla="*/ 0 w 7"/>
                <a:gd name="T31" fmla="*/ 1 h 11"/>
                <a:gd name="T32" fmla="*/ 0 w 7"/>
                <a:gd name="T33" fmla="*/ 0 h 11"/>
                <a:gd name="T34" fmla="*/ 1 w 7"/>
                <a:gd name="T35" fmla="*/ 0 h 11"/>
                <a:gd name="T36" fmla="*/ 6 w 7"/>
                <a:gd name="T37" fmla="*/ 0 h 11"/>
                <a:gd name="T38" fmla="*/ 7 w 7"/>
                <a:gd name="T39" fmla="*/ 0 h 11"/>
                <a:gd name="T40" fmla="*/ 7 w 7"/>
                <a:gd name="T41" fmla="*/ 1 h 11"/>
                <a:gd name="T42" fmla="*/ 7 w 7"/>
                <a:gd name="T43" fmla="*/ 2 h 11"/>
                <a:gd name="T44" fmla="*/ 6 w 7"/>
                <a:gd name="T4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1">
                  <a:moveTo>
                    <a:pt x="6" y="2"/>
                  </a:moveTo>
                  <a:cubicBezTo>
                    <a:pt x="2" y="2"/>
                    <a:pt x="2" y="2"/>
                    <a:pt x="2" y="2"/>
                  </a:cubicBezTo>
                  <a:cubicBezTo>
                    <a:pt x="2" y="5"/>
                    <a:pt x="2" y="5"/>
                    <a:pt x="2" y="5"/>
                  </a:cubicBezTo>
                  <a:cubicBezTo>
                    <a:pt x="6" y="5"/>
                    <a:pt x="6" y="5"/>
                    <a:pt x="6" y="5"/>
                  </a:cubicBezTo>
                  <a:cubicBezTo>
                    <a:pt x="6" y="5"/>
                    <a:pt x="6" y="5"/>
                    <a:pt x="6" y="5"/>
                  </a:cubicBezTo>
                  <a:cubicBezTo>
                    <a:pt x="7" y="5"/>
                    <a:pt x="7" y="5"/>
                    <a:pt x="7" y="6"/>
                  </a:cubicBezTo>
                  <a:cubicBezTo>
                    <a:pt x="7" y="6"/>
                    <a:pt x="7" y="6"/>
                    <a:pt x="6" y="6"/>
                  </a:cubicBezTo>
                  <a:cubicBezTo>
                    <a:pt x="6" y="6"/>
                    <a:pt x="6" y="6"/>
                    <a:pt x="6" y="6"/>
                  </a:cubicBezTo>
                  <a:cubicBezTo>
                    <a:pt x="2" y="6"/>
                    <a:pt x="2" y="6"/>
                    <a:pt x="2" y="6"/>
                  </a:cubicBezTo>
                  <a:cubicBezTo>
                    <a:pt x="2" y="10"/>
                    <a:pt x="2" y="10"/>
                    <a:pt x="2" y="10"/>
                  </a:cubicBezTo>
                  <a:cubicBezTo>
                    <a:pt x="2" y="10"/>
                    <a:pt x="2" y="11"/>
                    <a:pt x="2" y="11"/>
                  </a:cubicBezTo>
                  <a:cubicBezTo>
                    <a:pt x="2" y="11"/>
                    <a:pt x="1" y="11"/>
                    <a:pt x="1" y="11"/>
                  </a:cubicBezTo>
                  <a:cubicBezTo>
                    <a:pt x="1" y="11"/>
                    <a:pt x="0" y="11"/>
                    <a:pt x="0" y="11"/>
                  </a:cubicBezTo>
                  <a:cubicBezTo>
                    <a:pt x="0" y="11"/>
                    <a:pt x="0" y="10"/>
                    <a:pt x="0" y="10"/>
                  </a:cubicBezTo>
                  <a:cubicBezTo>
                    <a:pt x="0" y="2"/>
                    <a:pt x="0" y="2"/>
                    <a:pt x="0" y="2"/>
                  </a:cubicBezTo>
                  <a:cubicBezTo>
                    <a:pt x="0" y="1"/>
                    <a:pt x="0" y="1"/>
                    <a:pt x="0" y="1"/>
                  </a:cubicBezTo>
                  <a:cubicBezTo>
                    <a:pt x="0" y="1"/>
                    <a:pt x="0" y="0"/>
                    <a:pt x="0" y="0"/>
                  </a:cubicBezTo>
                  <a:cubicBezTo>
                    <a:pt x="1" y="0"/>
                    <a:pt x="1" y="0"/>
                    <a:pt x="1" y="0"/>
                  </a:cubicBezTo>
                  <a:cubicBezTo>
                    <a:pt x="6" y="0"/>
                    <a:pt x="6" y="0"/>
                    <a:pt x="6" y="0"/>
                  </a:cubicBezTo>
                  <a:cubicBezTo>
                    <a:pt x="7" y="0"/>
                    <a:pt x="7" y="0"/>
                    <a:pt x="7" y="0"/>
                  </a:cubicBezTo>
                  <a:cubicBezTo>
                    <a:pt x="7" y="1"/>
                    <a:pt x="7" y="1"/>
                    <a:pt x="7" y="1"/>
                  </a:cubicBezTo>
                  <a:cubicBezTo>
                    <a:pt x="7" y="1"/>
                    <a:pt x="7" y="2"/>
                    <a:pt x="7" y="2"/>
                  </a:cubicBezTo>
                  <a:cubicBezTo>
                    <a:pt x="7" y="2"/>
                    <a:pt x="7" y="2"/>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93" name="Freeform 320"/>
            <p:cNvSpPr>
              <a:spLocks/>
            </p:cNvSpPr>
            <p:nvPr/>
          </p:nvSpPr>
          <p:spPr bwMode="auto">
            <a:xfrm>
              <a:off x="-592138" y="3738563"/>
              <a:ext cx="222250" cy="306388"/>
            </a:xfrm>
            <a:custGeom>
              <a:avLst/>
              <a:gdLst>
                <a:gd name="T0" fmla="*/ 0 w 140"/>
                <a:gd name="T1" fmla="*/ 131 h 193"/>
                <a:gd name="T2" fmla="*/ 0 w 140"/>
                <a:gd name="T3" fmla="*/ 193 h 193"/>
                <a:gd name="T4" fmla="*/ 140 w 140"/>
                <a:gd name="T5" fmla="*/ 193 h 193"/>
                <a:gd name="T6" fmla="*/ 140 w 140"/>
                <a:gd name="T7" fmla="*/ 38 h 193"/>
                <a:gd name="T8" fmla="*/ 92 w 140"/>
                <a:gd name="T9" fmla="*/ 0 h 193"/>
                <a:gd name="T10" fmla="*/ 0 w 140"/>
                <a:gd name="T11" fmla="*/ 0 h 193"/>
                <a:gd name="T12" fmla="*/ 0 w 140"/>
                <a:gd name="T13" fmla="*/ 64 h 193"/>
              </a:gdLst>
              <a:ahLst/>
              <a:cxnLst>
                <a:cxn ang="0">
                  <a:pos x="T0" y="T1"/>
                </a:cxn>
                <a:cxn ang="0">
                  <a:pos x="T2" y="T3"/>
                </a:cxn>
                <a:cxn ang="0">
                  <a:pos x="T4" y="T5"/>
                </a:cxn>
                <a:cxn ang="0">
                  <a:pos x="T6" y="T7"/>
                </a:cxn>
                <a:cxn ang="0">
                  <a:pos x="T8" y="T9"/>
                </a:cxn>
                <a:cxn ang="0">
                  <a:pos x="T10" y="T11"/>
                </a:cxn>
                <a:cxn ang="0">
                  <a:pos x="T12" y="T13"/>
                </a:cxn>
              </a:cxnLst>
              <a:rect l="0" t="0" r="r" b="b"/>
              <a:pathLst>
                <a:path w="140" h="193">
                  <a:moveTo>
                    <a:pt x="0" y="131"/>
                  </a:moveTo>
                  <a:lnTo>
                    <a:pt x="0" y="193"/>
                  </a:lnTo>
                  <a:lnTo>
                    <a:pt x="140" y="193"/>
                  </a:lnTo>
                  <a:lnTo>
                    <a:pt x="140" y="38"/>
                  </a:lnTo>
                  <a:lnTo>
                    <a:pt x="92" y="0"/>
                  </a:lnTo>
                  <a:lnTo>
                    <a:pt x="0" y="0"/>
                  </a:lnTo>
                  <a:lnTo>
                    <a:pt x="0" y="64"/>
                  </a:lnTo>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4" name="Rectangle 321"/>
            <p:cNvSpPr>
              <a:spLocks noChangeArrowheads="1"/>
            </p:cNvSpPr>
            <p:nvPr/>
          </p:nvSpPr>
          <p:spPr bwMode="auto">
            <a:xfrm>
              <a:off x="-665163" y="3844925"/>
              <a:ext cx="188913" cy="101600"/>
            </a:xfrm>
            <a:prstGeom prst="rect">
              <a:avLst/>
            </a:pr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pic>
        <p:nvPicPr>
          <p:cNvPr id="505" name="Picture 504"/>
          <p:cNvPicPr>
            <a:picLocks noChangeAspect="1"/>
          </p:cNvPicPr>
          <p:nvPr/>
        </p:nvPicPr>
        <p:blipFill>
          <a:blip r:embed="rId9"/>
          <a:stretch>
            <a:fillRect/>
          </a:stretch>
        </p:blipFill>
        <p:spPr>
          <a:xfrm>
            <a:off x="7070626" y="4400089"/>
            <a:ext cx="317344" cy="342900"/>
          </a:xfrm>
          <a:prstGeom prst="rect">
            <a:avLst/>
          </a:prstGeom>
        </p:spPr>
      </p:pic>
      <p:pic>
        <p:nvPicPr>
          <p:cNvPr id="506" name="Picture 505"/>
          <p:cNvPicPr>
            <a:picLocks noChangeAspect="1"/>
          </p:cNvPicPr>
          <p:nvPr/>
        </p:nvPicPr>
        <p:blipFill>
          <a:blip r:embed="rId10"/>
          <a:stretch>
            <a:fillRect/>
          </a:stretch>
        </p:blipFill>
        <p:spPr>
          <a:xfrm>
            <a:off x="6315289" y="4400089"/>
            <a:ext cx="317344" cy="342900"/>
          </a:xfrm>
          <a:prstGeom prst="rect">
            <a:avLst/>
          </a:prstGeom>
        </p:spPr>
      </p:pic>
      <p:pic>
        <p:nvPicPr>
          <p:cNvPr id="507" name="Picture 506"/>
          <p:cNvPicPr>
            <a:picLocks noChangeAspect="1"/>
          </p:cNvPicPr>
          <p:nvPr/>
        </p:nvPicPr>
        <p:blipFill>
          <a:blip r:embed="rId11"/>
          <a:stretch>
            <a:fillRect/>
          </a:stretch>
        </p:blipFill>
        <p:spPr>
          <a:xfrm>
            <a:off x="10895123" y="4374689"/>
            <a:ext cx="241181" cy="393700"/>
          </a:xfrm>
          <a:prstGeom prst="rect">
            <a:avLst/>
          </a:prstGeom>
        </p:spPr>
      </p:pic>
      <p:pic>
        <p:nvPicPr>
          <p:cNvPr id="508" name="Picture 507"/>
          <p:cNvPicPr>
            <a:picLocks noChangeAspect="1"/>
          </p:cNvPicPr>
          <p:nvPr/>
        </p:nvPicPr>
        <p:blipFill>
          <a:blip r:embed="rId12"/>
          <a:stretch>
            <a:fillRect/>
          </a:stretch>
        </p:blipFill>
        <p:spPr>
          <a:xfrm>
            <a:off x="5552878" y="4374689"/>
            <a:ext cx="342731" cy="393700"/>
          </a:xfrm>
          <a:prstGeom prst="rect">
            <a:avLst/>
          </a:prstGeom>
        </p:spPr>
      </p:pic>
      <p:pic>
        <p:nvPicPr>
          <p:cNvPr id="509" name="Picture 508"/>
          <p:cNvPicPr>
            <a:picLocks noChangeAspect="1"/>
          </p:cNvPicPr>
          <p:nvPr/>
        </p:nvPicPr>
        <p:blipFill>
          <a:blip r:embed="rId13"/>
          <a:stretch>
            <a:fillRect/>
          </a:stretch>
        </p:blipFill>
        <p:spPr>
          <a:xfrm>
            <a:off x="4791855" y="4438189"/>
            <a:ext cx="342731" cy="266700"/>
          </a:xfrm>
          <a:prstGeom prst="rect">
            <a:avLst/>
          </a:prstGeom>
        </p:spPr>
      </p:pic>
      <p:pic>
        <p:nvPicPr>
          <p:cNvPr id="512" name="Picture 511"/>
          <p:cNvPicPr>
            <a:picLocks noChangeAspect="1"/>
          </p:cNvPicPr>
          <p:nvPr/>
        </p:nvPicPr>
        <p:blipFill>
          <a:blip r:embed="rId14"/>
          <a:stretch>
            <a:fillRect/>
          </a:stretch>
        </p:blipFill>
        <p:spPr>
          <a:xfrm>
            <a:off x="2580431" y="4400089"/>
            <a:ext cx="241181" cy="342900"/>
          </a:xfrm>
          <a:prstGeom prst="rect">
            <a:avLst/>
          </a:prstGeom>
        </p:spPr>
      </p:pic>
      <p:grpSp>
        <p:nvGrpSpPr>
          <p:cNvPr id="519" name="Group 369"/>
          <p:cNvGrpSpPr>
            <a:grpSpLocks noChangeAspect="1"/>
          </p:cNvGrpSpPr>
          <p:nvPr/>
        </p:nvGrpSpPr>
        <p:grpSpPr bwMode="auto">
          <a:xfrm>
            <a:off x="4087233" y="4400089"/>
            <a:ext cx="241300" cy="342900"/>
            <a:chOff x="2609" y="2789"/>
            <a:chExt cx="152" cy="216"/>
          </a:xfrm>
        </p:grpSpPr>
        <p:sp>
          <p:nvSpPr>
            <p:cNvPr id="520" name="AutoShape 368"/>
            <p:cNvSpPr>
              <a:spLocks noChangeAspect="1" noChangeArrowheads="1" noTextEdit="1"/>
            </p:cNvSpPr>
            <p:nvPr/>
          </p:nvSpPr>
          <p:spPr bwMode="auto">
            <a:xfrm>
              <a:off x="2609" y="2789"/>
              <a:ext cx="15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521" name="Freeform 370"/>
            <p:cNvSpPr>
              <a:spLocks/>
            </p:cNvSpPr>
            <p:nvPr/>
          </p:nvSpPr>
          <p:spPr bwMode="auto">
            <a:xfrm>
              <a:off x="2612" y="2797"/>
              <a:ext cx="146" cy="200"/>
            </a:xfrm>
            <a:custGeom>
              <a:avLst/>
              <a:gdLst>
                <a:gd name="T0" fmla="*/ 146 w 146"/>
                <a:gd name="T1" fmla="*/ 39 h 200"/>
                <a:gd name="T2" fmla="*/ 96 w 146"/>
                <a:gd name="T3" fmla="*/ 0 h 200"/>
                <a:gd name="T4" fmla="*/ 0 w 146"/>
                <a:gd name="T5" fmla="*/ 0 h 200"/>
                <a:gd name="T6" fmla="*/ 0 w 146"/>
                <a:gd name="T7" fmla="*/ 200 h 200"/>
                <a:gd name="T8" fmla="*/ 146 w 146"/>
                <a:gd name="T9" fmla="*/ 200 h 200"/>
                <a:gd name="T10" fmla="*/ 146 w 146"/>
                <a:gd name="T11" fmla="*/ 39 h 200"/>
              </a:gdLst>
              <a:ahLst/>
              <a:cxnLst>
                <a:cxn ang="0">
                  <a:pos x="T0" y="T1"/>
                </a:cxn>
                <a:cxn ang="0">
                  <a:pos x="T2" y="T3"/>
                </a:cxn>
                <a:cxn ang="0">
                  <a:pos x="T4" y="T5"/>
                </a:cxn>
                <a:cxn ang="0">
                  <a:pos x="T6" y="T7"/>
                </a:cxn>
                <a:cxn ang="0">
                  <a:pos x="T8" y="T9"/>
                </a:cxn>
                <a:cxn ang="0">
                  <a:pos x="T10" y="T11"/>
                </a:cxn>
              </a:cxnLst>
              <a:rect l="0" t="0" r="r" b="b"/>
              <a:pathLst>
                <a:path w="146" h="200">
                  <a:moveTo>
                    <a:pt x="146" y="39"/>
                  </a:moveTo>
                  <a:lnTo>
                    <a:pt x="96" y="0"/>
                  </a:lnTo>
                  <a:lnTo>
                    <a:pt x="0" y="0"/>
                  </a:lnTo>
                  <a:lnTo>
                    <a:pt x="0" y="200"/>
                  </a:lnTo>
                  <a:lnTo>
                    <a:pt x="146" y="200"/>
                  </a:lnTo>
                  <a:lnTo>
                    <a:pt x="146" y="39"/>
                  </a:lnTo>
                  <a:close/>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2" name="Freeform 371"/>
            <p:cNvSpPr>
              <a:spLocks/>
            </p:cNvSpPr>
            <p:nvPr/>
          </p:nvSpPr>
          <p:spPr bwMode="auto">
            <a:xfrm>
              <a:off x="2708" y="2797"/>
              <a:ext cx="50" cy="47"/>
            </a:xfrm>
            <a:custGeom>
              <a:avLst/>
              <a:gdLst>
                <a:gd name="T0" fmla="*/ 0 w 50"/>
                <a:gd name="T1" fmla="*/ 0 h 47"/>
                <a:gd name="T2" fmla="*/ 0 w 50"/>
                <a:gd name="T3" fmla="*/ 47 h 47"/>
                <a:gd name="T4" fmla="*/ 50 w 50"/>
                <a:gd name="T5" fmla="*/ 39 h 47"/>
              </a:gdLst>
              <a:ahLst/>
              <a:cxnLst>
                <a:cxn ang="0">
                  <a:pos x="T0" y="T1"/>
                </a:cxn>
                <a:cxn ang="0">
                  <a:pos x="T2" y="T3"/>
                </a:cxn>
                <a:cxn ang="0">
                  <a:pos x="T4" y="T5"/>
                </a:cxn>
              </a:cxnLst>
              <a:rect l="0" t="0" r="r" b="b"/>
              <a:pathLst>
                <a:path w="50" h="47">
                  <a:moveTo>
                    <a:pt x="0" y="0"/>
                  </a:moveTo>
                  <a:lnTo>
                    <a:pt x="0" y="47"/>
                  </a:lnTo>
                  <a:lnTo>
                    <a:pt x="50" y="39"/>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3" name="Freeform 372"/>
            <p:cNvSpPr>
              <a:spLocks/>
            </p:cNvSpPr>
            <p:nvPr/>
          </p:nvSpPr>
          <p:spPr bwMode="auto">
            <a:xfrm>
              <a:off x="2660" y="2872"/>
              <a:ext cx="48" cy="69"/>
            </a:xfrm>
            <a:custGeom>
              <a:avLst/>
              <a:gdLst>
                <a:gd name="T0" fmla="*/ 0 w 17"/>
                <a:gd name="T1" fmla="*/ 8 h 25"/>
                <a:gd name="T2" fmla="*/ 8 w 17"/>
                <a:gd name="T3" fmla="*/ 0 h 25"/>
                <a:gd name="T4" fmla="*/ 17 w 17"/>
                <a:gd name="T5" fmla="*/ 9 h 25"/>
                <a:gd name="T6" fmla="*/ 8 w 17"/>
                <a:gd name="T7" fmla="*/ 18 h 25"/>
                <a:gd name="T8" fmla="*/ 8 w 17"/>
                <a:gd name="T9" fmla="*/ 25 h 25"/>
              </a:gdLst>
              <a:ahLst/>
              <a:cxnLst>
                <a:cxn ang="0">
                  <a:pos x="T0" y="T1"/>
                </a:cxn>
                <a:cxn ang="0">
                  <a:pos x="T2" y="T3"/>
                </a:cxn>
                <a:cxn ang="0">
                  <a:pos x="T4" y="T5"/>
                </a:cxn>
                <a:cxn ang="0">
                  <a:pos x="T6" y="T7"/>
                </a:cxn>
                <a:cxn ang="0">
                  <a:pos x="T8" y="T9"/>
                </a:cxn>
              </a:cxnLst>
              <a:rect l="0" t="0" r="r" b="b"/>
              <a:pathLst>
                <a:path w="17" h="25">
                  <a:moveTo>
                    <a:pt x="0" y="8"/>
                  </a:moveTo>
                  <a:cubicBezTo>
                    <a:pt x="0" y="3"/>
                    <a:pt x="4" y="0"/>
                    <a:pt x="8" y="0"/>
                  </a:cubicBezTo>
                  <a:cubicBezTo>
                    <a:pt x="13" y="0"/>
                    <a:pt x="17" y="4"/>
                    <a:pt x="17" y="9"/>
                  </a:cubicBezTo>
                  <a:cubicBezTo>
                    <a:pt x="17" y="14"/>
                    <a:pt x="12" y="18"/>
                    <a:pt x="8" y="18"/>
                  </a:cubicBezTo>
                  <a:cubicBezTo>
                    <a:pt x="8" y="25"/>
                    <a:pt x="8" y="25"/>
                    <a:pt x="8" y="25"/>
                  </a:cubicBez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4" name="Line 373"/>
            <p:cNvSpPr>
              <a:spLocks noChangeShapeType="1"/>
            </p:cNvSpPr>
            <p:nvPr/>
          </p:nvSpPr>
          <p:spPr bwMode="auto">
            <a:xfrm>
              <a:off x="2682" y="2955"/>
              <a:ext cx="0"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pic>
        <p:nvPicPr>
          <p:cNvPr id="525" name="Picture 524"/>
          <p:cNvPicPr>
            <a:picLocks noChangeAspect="1"/>
          </p:cNvPicPr>
          <p:nvPr/>
        </p:nvPicPr>
        <p:blipFill>
          <a:blip r:embed="rId15"/>
          <a:stretch>
            <a:fillRect/>
          </a:stretch>
        </p:blipFill>
        <p:spPr>
          <a:xfrm>
            <a:off x="8583838" y="5154680"/>
            <a:ext cx="317344" cy="342900"/>
          </a:xfrm>
          <a:prstGeom prst="rect">
            <a:avLst/>
          </a:prstGeom>
        </p:spPr>
      </p:pic>
      <p:pic>
        <p:nvPicPr>
          <p:cNvPr id="526" name="Picture 525"/>
          <p:cNvPicPr>
            <a:picLocks noChangeAspect="1"/>
          </p:cNvPicPr>
          <p:nvPr/>
        </p:nvPicPr>
        <p:blipFill>
          <a:blip r:embed="rId16"/>
          <a:stretch>
            <a:fillRect/>
          </a:stretch>
        </p:blipFill>
        <p:spPr>
          <a:xfrm>
            <a:off x="7070626" y="5154680"/>
            <a:ext cx="317344" cy="342900"/>
          </a:xfrm>
          <a:prstGeom prst="rect">
            <a:avLst/>
          </a:prstGeom>
        </p:spPr>
      </p:pic>
      <p:pic>
        <p:nvPicPr>
          <p:cNvPr id="527" name="Picture 526"/>
          <p:cNvPicPr>
            <a:picLocks noChangeAspect="1"/>
          </p:cNvPicPr>
          <p:nvPr/>
        </p:nvPicPr>
        <p:blipFill>
          <a:blip r:embed="rId17"/>
          <a:stretch>
            <a:fillRect/>
          </a:stretch>
        </p:blipFill>
        <p:spPr>
          <a:xfrm>
            <a:off x="6315289" y="5154680"/>
            <a:ext cx="317344" cy="342900"/>
          </a:xfrm>
          <a:prstGeom prst="rect">
            <a:avLst/>
          </a:prstGeom>
        </p:spPr>
      </p:pic>
      <p:pic>
        <p:nvPicPr>
          <p:cNvPr id="528" name="Picture 527"/>
          <p:cNvPicPr>
            <a:picLocks noChangeAspect="1"/>
          </p:cNvPicPr>
          <p:nvPr/>
        </p:nvPicPr>
        <p:blipFill>
          <a:blip r:embed="rId18"/>
          <a:stretch>
            <a:fillRect/>
          </a:stretch>
        </p:blipFill>
        <p:spPr>
          <a:xfrm>
            <a:off x="4049211" y="5154680"/>
            <a:ext cx="317344" cy="342900"/>
          </a:xfrm>
          <a:prstGeom prst="rect">
            <a:avLst/>
          </a:prstGeom>
        </p:spPr>
      </p:pic>
      <p:pic>
        <p:nvPicPr>
          <p:cNvPr id="529" name="Picture 528"/>
          <p:cNvPicPr>
            <a:picLocks noChangeAspect="1"/>
          </p:cNvPicPr>
          <p:nvPr/>
        </p:nvPicPr>
        <p:blipFill>
          <a:blip r:embed="rId19"/>
          <a:stretch>
            <a:fillRect/>
          </a:stretch>
        </p:blipFill>
        <p:spPr>
          <a:xfrm>
            <a:off x="3302668" y="5154680"/>
            <a:ext cx="317344" cy="342900"/>
          </a:xfrm>
          <a:prstGeom prst="rect">
            <a:avLst/>
          </a:prstGeom>
        </p:spPr>
      </p:pic>
      <p:pic>
        <p:nvPicPr>
          <p:cNvPr id="530" name="Picture 529"/>
          <p:cNvPicPr>
            <a:picLocks noChangeAspect="1"/>
          </p:cNvPicPr>
          <p:nvPr/>
        </p:nvPicPr>
        <p:blipFill>
          <a:blip r:embed="rId20"/>
          <a:stretch>
            <a:fillRect/>
          </a:stretch>
        </p:blipFill>
        <p:spPr>
          <a:xfrm>
            <a:off x="2542349" y="5154680"/>
            <a:ext cx="317344" cy="342900"/>
          </a:xfrm>
          <a:prstGeom prst="rect">
            <a:avLst/>
          </a:prstGeom>
        </p:spPr>
      </p:pic>
      <p:pic>
        <p:nvPicPr>
          <p:cNvPr id="531" name="Picture 530"/>
          <p:cNvPicPr>
            <a:picLocks noChangeAspect="1"/>
          </p:cNvPicPr>
          <p:nvPr/>
        </p:nvPicPr>
        <p:blipFill>
          <a:blip r:embed="rId21"/>
          <a:stretch>
            <a:fillRect/>
          </a:stretch>
        </p:blipFill>
        <p:spPr>
          <a:xfrm>
            <a:off x="7830945" y="5154680"/>
            <a:ext cx="317344" cy="342900"/>
          </a:xfrm>
          <a:prstGeom prst="rect">
            <a:avLst/>
          </a:prstGeom>
        </p:spPr>
      </p:pic>
      <p:pic>
        <p:nvPicPr>
          <p:cNvPr id="533" name="Picture 532"/>
          <p:cNvPicPr>
            <a:picLocks noChangeAspect="1"/>
          </p:cNvPicPr>
          <p:nvPr/>
        </p:nvPicPr>
        <p:blipFill>
          <a:blip r:embed="rId22"/>
          <a:stretch>
            <a:fillRect/>
          </a:stretch>
        </p:blipFill>
        <p:spPr>
          <a:xfrm>
            <a:off x="10857041" y="5154680"/>
            <a:ext cx="317344" cy="342900"/>
          </a:xfrm>
          <a:prstGeom prst="rect">
            <a:avLst/>
          </a:prstGeom>
        </p:spPr>
      </p:pic>
      <p:pic>
        <p:nvPicPr>
          <p:cNvPr id="534" name="Picture 533"/>
          <p:cNvPicPr>
            <a:picLocks noChangeAspect="1"/>
          </p:cNvPicPr>
          <p:nvPr/>
        </p:nvPicPr>
        <p:blipFill>
          <a:blip r:embed="rId23"/>
          <a:stretch>
            <a:fillRect/>
          </a:stretch>
        </p:blipFill>
        <p:spPr>
          <a:xfrm>
            <a:off x="10101704" y="5154680"/>
            <a:ext cx="317344" cy="342900"/>
          </a:xfrm>
          <a:prstGeom prst="rect">
            <a:avLst/>
          </a:prstGeom>
        </p:spPr>
      </p:pic>
      <p:pic>
        <p:nvPicPr>
          <p:cNvPr id="535" name="Picture 534"/>
          <p:cNvPicPr>
            <a:picLocks noChangeAspect="1"/>
          </p:cNvPicPr>
          <p:nvPr/>
        </p:nvPicPr>
        <p:blipFill>
          <a:blip r:embed="rId24"/>
          <a:stretch>
            <a:fillRect/>
          </a:stretch>
        </p:blipFill>
        <p:spPr>
          <a:xfrm>
            <a:off x="9342350" y="5154680"/>
            <a:ext cx="317344" cy="342900"/>
          </a:xfrm>
          <a:prstGeom prst="rect">
            <a:avLst/>
          </a:prstGeom>
        </p:spPr>
      </p:pic>
      <p:pic>
        <p:nvPicPr>
          <p:cNvPr id="536" name="Picture 535"/>
          <p:cNvPicPr>
            <a:picLocks noChangeAspect="1"/>
          </p:cNvPicPr>
          <p:nvPr/>
        </p:nvPicPr>
        <p:blipFill>
          <a:blip r:embed="rId25"/>
          <a:stretch>
            <a:fillRect/>
          </a:stretch>
        </p:blipFill>
        <p:spPr>
          <a:xfrm>
            <a:off x="8609226" y="4412789"/>
            <a:ext cx="266569" cy="317500"/>
          </a:xfrm>
          <a:prstGeom prst="rect">
            <a:avLst/>
          </a:prstGeom>
        </p:spPr>
      </p:pic>
      <p:pic>
        <p:nvPicPr>
          <p:cNvPr id="537" name="Picture 536"/>
          <p:cNvPicPr>
            <a:picLocks noChangeAspect="1"/>
          </p:cNvPicPr>
          <p:nvPr/>
        </p:nvPicPr>
        <p:blipFill>
          <a:blip r:embed="rId26"/>
          <a:stretch>
            <a:fillRect/>
          </a:stretch>
        </p:blipFill>
        <p:spPr>
          <a:xfrm>
            <a:off x="7869027" y="4406439"/>
            <a:ext cx="241181" cy="330200"/>
          </a:xfrm>
          <a:prstGeom prst="rect">
            <a:avLst/>
          </a:prstGeom>
        </p:spPr>
      </p:pic>
      <p:pic>
        <p:nvPicPr>
          <p:cNvPr id="538" name="Picture 537"/>
          <p:cNvPicPr>
            <a:picLocks noChangeAspect="1"/>
          </p:cNvPicPr>
          <p:nvPr/>
        </p:nvPicPr>
        <p:blipFill>
          <a:blip r:embed="rId27"/>
          <a:stretch>
            <a:fillRect/>
          </a:stretch>
        </p:blipFill>
        <p:spPr>
          <a:xfrm>
            <a:off x="10139786" y="4406439"/>
            <a:ext cx="241181" cy="330200"/>
          </a:xfrm>
          <a:prstGeom prst="rect">
            <a:avLst/>
          </a:prstGeom>
        </p:spPr>
      </p:pic>
      <p:pic>
        <p:nvPicPr>
          <p:cNvPr id="539" name="Picture 538"/>
          <p:cNvPicPr>
            <a:picLocks noChangeAspect="1"/>
          </p:cNvPicPr>
          <p:nvPr/>
        </p:nvPicPr>
        <p:blipFill>
          <a:blip r:embed="rId28"/>
          <a:stretch>
            <a:fillRect/>
          </a:stretch>
        </p:blipFill>
        <p:spPr>
          <a:xfrm>
            <a:off x="9367738" y="4425489"/>
            <a:ext cx="266569" cy="292100"/>
          </a:xfrm>
          <a:prstGeom prst="rect">
            <a:avLst/>
          </a:prstGeom>
        </p:spPr>
      </p:pic>
      <p:grpSp>
        <p:nvGrpSpPr>
          <p:cNvPr id="541" name="Group 376"/>
          <p:cNvGrpSpPr>
            <a:grpSpLocks noChangeAspect="1"/>
          </p:cNvGrpSpPr>
          <p:nvPr/>
        </p:nvGrpSpPr>
        <p:grpSpPr bwMode="auto">
          <a:xfrm>
            <a:off x="3343564" y="4396453"/>
            <a:ext cx="241300" cy="342900"/>
            <a:chOff x="0" y="2"/>
            <a:chExt cx="152" cy="216"/>
          </a:xfrm>
        </p:grpSpPr>
        <p:sp>
          <p:nvSpPr>
            <p:cNvPr id="542" name="AutoShape 375"/>
            <p:cNvSpPr>
              <a:spLocks noChangeAspect="1" noChangeArrowheads="1" noTextEdit="1"/>
            </p:cNvSpPr>
            <p:nvPr/>
          </p:nvSpPr>
          <p:spPr bwMode="auto">
            <a:xfrm>
              <a:off x="0" y="2"/>
              <a:ext cx="15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543" name="Freeform 377"/>
            <p:cNvSpPr>
              <a:spLocks/>
            </p:cNvSpPr>
            <p:nvPr/>
          </p:nvSpPr>
          <p:spPr bwMode="auto">
            <a:xfrm>
              <a:off x="3" y="10"/>
              <a:ext cx="146" cy="200"/>
            </a:xfrm>
            <a:custGeom>
              <a:avLst/>
              <a:gdLst>
                <a:gd name="T0" fmla="*/ 146 w 146"/>
                <a:gd name="T1" fmla="*/ 39 h 200"/>
                <a:gd name="T2" fmla="*/ 96 w 146"/>
                <a:gd name="T3" fmla="*/ 0 h 200"/>
                <a:gd name="T4" fmla="*/ 0 w 146"/>
                <a:gd name="T5" fmla="*/ 0 h 200"/>
                <a:gd name="T6" fmla="*/ 0 w 146"/>
                <a:gd name="T7" fmla="*/ 200 h 200"/>
                <a:gd name="T8" fmla="*/ 146 w 146"/>
                <a:gd name="T9" fmla="*/ 200 h 200"/>
                <a:gd name="T10" fmla="*/ 146 w 146"/>
                <a:gd name="T11" fmla="*/ 39 h 200"/>
              </a:gdLst>
              <a:ahLst/>
              <a:cxnLst>
                <a:cxn ang="0">
                  <a:pos x="T0" y="T1"/>
                </a:cxn>
                <a:cxn ang="0">
                  <a:pos x="T2" y="T3"/>
                </a:cxn>
                <a:cxn ang="0">
                  <a:pos x="T4" y="T5"/>
                </a:cxn>
                <a:cxn ang="0">
                  <a:pos x="T6" y="T7"/>
                </a:cxn>
                <a:cxn ang="0">
                  <a:pos x="T8" y="T9"/>
                </a:cxn>
                <a:cxn ang="0">
                  <a:pos x="T10" y="T11"/>
                </a:cxn>
              </a:cxnLst>
              <a:rect l="0" t="0" r="r" b="b"/>
              <a:pathLst>
                <a:path w="146" h="200">
                  <a:moveTo>
                    <a:pt x="146" y="39"/>
                  </a:moveTo>
                  <a:lnTo>
                    <a:pt x="96" y="0"/>
                  </a:lnTo>
                  <a:lnTo>
                    <a:pt x="0" y="0"/>
                  </a:lnTo>
                  <a:lnTo>
                    <a:pt x="0" y="200"/>
                  </a:lnTo>
                  <a:lnTo>
                    <a:pt x="146" y="200"/>
                  </a:lnTo>
                  <a:lnTo>
                    <a:pt x="146" y="39"/>
                  </a:lnTo>
                  <a:close/>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44" name="Freeform 378"/>
            <p:cNvSpPr>
              <a:spLocks/>
            </p:cNvSpPr>
            <p:nvPr/>
          </p:nvSpPr>
          <p:spPr bwMode="auto">
            <a:xfrm>
              <a:off x="99" y="10"/>
              <a:ext cx="50" cy="47"/>
            </a:xfrm>
            <a:custGeom>
              <a:avLst/>
              <a:gdLst>
                <a:gd name="T0" fmla="*/ 0 w 50"/>
                <a:gd name="T1" fmla="*/ 0 h 47"/>
                <a:gd name="T2" fmla="*/ 0 w 50"/>
                <a:gd name="T3" fmla="*/ 47 h 47"/>
                <a:gd name="T4" fmla="*/ 50 w 50"/>
                <a:gd name="T5" fmla="*/ 39 h 47"/>
              </a:gdLst>
              <a:ahLst/>
              <a:cxnLst>
                <a:cxn ang="0">
                  <a:pos x="T0" y="T1"/>
                </a:cxn>
                <a:cxn ang="0">
                  <a:pos x="T2" y="T3"/>
                </a:cxn>
                <a:cxn ang="0">
                  <a:pos x="T4" y="T5"/>
                </a:cxn>
              </a:cxnLst>
              <a:rect l="0" t="0" r="r" b="b"/>
              <a:pathLst>
                <a:path w="50" h="47">
                  <a:moveTo>
                    <a:pt x="0" y="0"/>
                  </a:moveTo>
                  <a:lnTo>
                    <a:pt x="0" y="47"/>
                  </a:lnTo>
                  <a:lnTo>
                    <a:pt x="50" y="39"/>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45" name="Line 379"/>
            <p:cNvSpPr>
              <a:spLocks noChangeShapeType="1"/>
            </p:cNvSpPr>
            <p:nvPr/>
          </p:nvSpPr>
          <p:spPr bwMode="auto">
            <a:xfrm>
              <a:off x="76" y="85"/>
              <a:ext cx="0" cy="56"/>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46" name="Line 380"/>
            <p:cNvSpPr>
              <a:spLocks noChangeShapeType="1"/>
            </p:cNvSpPr>
            <p:nvPr/>
          </p:nvSpPr>
          <p:spPr bwMode="auto">
            <a:xfrm>
              <a:off x="76" y="163"/>
              <a:ext cx="0" cy="0"/>
            </a:xfrm>
            <a:prstGeom prst="line">
              <a:avLst/>
            </a:prstGeom>
            <a:noFill/>
            <a:ln w="1905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spTree>
    <p:extLst>
      <p:ext uri="{BB962C8B-B14F-4D97-AF65-F5344CB8AC3E}">
        <p14:creationId xmlns:p14="http://schemas.microsoft.com/office/powerpoint/2010/main" val="2308464743"/>
      </p:ext>
    </p:extLst>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Education</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sp>
        <p:nvSpPr>
          <p:cNvPr id="274" name="TextBox 273"/>
          <p:cNvSpPr txBox="1">
            <a:spLocks/>
          </p:cNvSpPr>
          <p:nvPr/>
        </p:nvSpPr>
        <p:spPr>
          <a:xfrm>
            <a:off x="3557997" y="2890187"/>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Folders</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4" name="Picture 3"/>
          <p:cNvPicPr>
            <a:picLocks noChangeAspect="1"/>
          </p:cNvPicPr>
          <p:nvPr/>
        </p:nvPicPr>
        <p:blipFill>
          <a:blip r:embed="rId3"/>
          <a:stretch>
            <a:fillRect/>
          </a:stretch>
        </p:blipFill>
        <p:spPr>
          <a:xfrm>
            <a:off x="1040463" y="1350964"/>
            <a:ext cx="291956" cy="381000"/>
          </a:xfrm>
          <a:prstGeom prst="rect">
            <a:avLst/>
          </a:prstGeom>
        </p:spPr>
      </p:pic>
      <p:pic>
        <p:nvPicPr>
          <p:cNvPr id="5" name="Picture 4"/>
          <p:cNvPicPr>
            <a:picLocks noChangeAspect="1"/>
          </p:cNvPicPr>
          <p:nvPr/>
        </p:nvPicPr>
        <p:blipFill>
          <a:blip r:embed="rId4"/>
          <a:stretch>
            <a:fillRect/>
          </a:stretch>
        </p:blipFill>
        <p:spPr>
          <a:xfrm>
            <a:off x="6302596" y="2139151"/>
            <a:ext cx="342731" cy="317500"/>
          </a:xfrm>
          <a:prstGeom prst="rect">
            <a:avLst/>
          </a:prstGeom>
        </p:spPr>
      </p:pic>
      <p:pic>
        <p:nvPicPr>
          <p:cNvPr id="6" name="Picture 5"/>
          <p:cNvPicPr>
            <a:picLocks noChangeAspect="1"/>
          </p:cNvPicPr>
          <p:nvPr/>
        </p:nvPicPr>
        <p:blipFill>
          <a:blip r:embed="rId5"/>
          <a:stretch>
            <a:fillRect/>
          </a:stretch>
        </p:blipFill>
        <p:spPr>
          <a:xfrm>
            <a:off x="5565571" y="2126451"/>
            <a:ext cx="317344" cy="342900"/>
          </a:xfrm>
          <a:prstGeom prst="rect">
            <a:avLst/>
          </a:prstGeom>
        </p:spPr>
      </p:pic>
      <p:pic>
        <p:nvPicPr>
          <p:cNvPr id="7" name="Picture 6"/>
          <p:cNvPicPr>
            <a:picLocks noChangeAspect="1"/>
          </p:cNvPicPr>
          <p:nvPr/>
        </p:nvPicPr>
        <p:blipFill>
          <a:blip r:embed="rId6"/>
          <a:stretch>
            <a:fillRect/>
          </a:stretch>
        </p:blipFill>
        <p:spPr>
          <a:xfrm>
            <a:off x="4791855" y="2139151"/>
            <a:ext cx="342731" cy="317500"/>
          </a:xfrm>
          <a:prstGeom prst="rect">
            <a:avLst/>
          </a:prstGeom>
        </p:spPr>
      </p:pic>
      <p:pic>
        <p:nvPicPr>
          <p:cNvPr id="8" name="Picture 7"/>
          <p:cNvPicPr>
            <a:picLocks noChangeAspect="1"/>
          </p:cNvPicPr>
          <p:nvPr/>
        </p:nvPicPr>
        <p:blipFill>
          <a:blip r:embed="rId7"/>
          <a:stretch>
            <a:fillRect/>
          </a:stretch>
        </p:blipFill>
        <p:spPr>
          <a:xfrm>
            <a:off x="7146789" y="2113751"/>
            <a:ext cx="165019" cy="368300"/>
          </a:xfrm>
          <a:prstGeom prst="rect">
            <a:avLst/>
          </a:prstGeom>
        </p:spPr>
      </p:pic>
      <p:pic>
        <p:nvPicPr>
          <p:cNvPr id="9" name="Picture 8"/>
          <p:cNvPicPr>
            <a:picLocks noChangeAspect="1"/>
          </p:cNvPicPr>
          <p:nvPr/>
        </p:nvPicPr>
        <p:blipFill>
          <a:blip r:embed="rId8"/>
          <a:stretch>
            <a:fillRect/>
          </a:stretch>
        </p:blipFill>
        <p:spPr>
          <a:xfrm>
            <a:off x="7926148" y="2094701"/>
            <a:ext cx="126938" cy="406400"/>
          </a:xfrm>
          <a:prstGeom prst="rect">
            <a:avLst/>
          </a:prstGeom>
        </p:spPr>
      </p:pic>
      <p:pic>
        <p:nvPicPr>
          <p:cNvPr id="10" name="Picture 9"/>
          <p:cNvPicPr>
            <a:picLocks noChangeAspect="1"/>
          </p:cNvPicPr>
          <p:nvPr/>
        </p:nvPicPr>
        <p:blipFill>
          <a:blip r:embed="rId9"/>
          <a:stretch>
            <a:fillRect/>
          </a:stretch>
        </p:blipFill>
        <p:spPr>
          <a:xfrm>
            <a:off x="4049211" y="2177251"/>
            <a:ext cx="317344" cy="241300"/>
          </a:xfrm>
          <a:prstGeom prst="rect">
            <a:avLst/>
          </a:prstGeom>
        </p:spPr>
      </p:pic>
      <p:pic>
        <p:nvPicPr>
          <p:cNvPr id="11" name="Picture 10"/>
          <p:cNvPicPr>
            <a:picLocks noChangeAspect="1"/>
          </p:cNvPicPr>
          <p:nvPr/>
        </p:nvPicPr>
        <p:blipFill>
          <a:blip r:embed="rId10"/>
          <a:stretch>
            <a:fillRect/>
          </a:stretch>
        </p:blipFill>
        <p:spPr>
          <a:xfrm>
            <a:off x="3328056" y="2145501"/>
            <a:ext cx="266569" cy="304800"/>
          </a:xfrm>
          <a:prstGeom prst="rect">
            <a:avLst/>
          </a:prstGeom>
        </p:spPr>
      </p:pic>
      <p:pic>
        <p:nvPicPr>
          <p:cNvPr id="12" name="Picture 11"/>
          <p:cNvPicPr>
            <a:picLocks noChangeAspect="1"/>
          </p:cNvPicPr>
          <p:nvPr/>
        </p:nvPicPr>
        <p:blipFill>
          <a:blip r:embed="rId11"/>
          <a:stretch>
            <a:fillRect/>
          </a:stretch>
        </p:blipFill>
        <p:spPr>
          <a:xfrm>
            <a:off x="2574084" y="2139151"/>
            <a:ext cx="253875" cy="317500"/>
          </a:xfrm>
          <a:prstGeom prst="rect">
            <a:avLst/>
          </a:prstGeom>
        </p:spPr>
      </p:pic>
      <p:pic>
        <p:nvPicPr>
          <p:cNvPr id="13" name="Picture 12"/>
          <p:cNvPicPr>
            <a:picLocks noChangeAspect="1"/>
          </p:cNvPicPr>
          <p:nvPr/>
        </p:nvPicPr>
        <p:blipFill>
          <a:blip r:embed="rId12"/>
          <a:stretch>
            <a:fillRect/>
          </a:stretch>
        </p:blipFill>
        <p:spPr>
          <a:xfrm>
            <a:off x="1799706" y="2139151"/>
            <a:ext cx="291956" cy="317500"/>
          </a:xfrm>
          <a:prstGeom prst="rect">
            <a:avLst/>
          </a:prstGeom>
        </p:spPr>
      </p:pic>
      <p:pic>
        <p:nvPicPr>
          <p:cNvPr id="14" name="Picture 13"/>
          <p:cNvPicPr>
            <a:picLocks noChangeAspect="1"/>
          </p:cNvPicPr>
          <p:nvPr/>
        </p:nvPicPr>
        <p:blipFill>
          <a:blip r:embed="rId13"/>
          <a:stretch>
            <a:fillRect/>
          </a:stretch>
        </p:blipFill>
        <p:spPr>
          <a:xfrm>
            <a:off x="1072197" y="2132801"/>
            <a:ext cx="228488" cy="330200"/>
          </a:xfrm>
          <a:prstGeom prst="rect">
            <a:avLst/>
          </a:prstGeom>
        </p:spPr>
      </p:pic>
      <p:pic>
        <p:nvPicPr>
          <p:cNvPr id="15" name="Picture 14"/>
          <p:cNvPicPr>
            <a:picLocks noChangeAspect="1"/>
          </p:cNvPicPr>
          <p:nvPr/>
        </p:nvPicPr>
        <p:blipFill>
          <a:blip r:embed="rId14"/>
          <a:stretch>
            <a:fillRect/>
          </a:stretch>
        </p:blipFill>
        <p:spPr>
          <a:xfrm>
            <a:off x="10831654" y="1401764"/>
            <a:ext cx="368119" cy="279400"/>
          </a:xfrm>
          <a:prstGeom prst="rect">
            <a:avLst/>
          </a:prstGeom>
        </p:spPr>
      </p:pic>
      <p:pic>
        <p:nvPicPr>
          <p:cNvPr id="16" name="Picture 15"/>
          <p:cNvPicPr>
            <a:picLocks noChangeAspect="1"/>
          </p:cNvPicPr>
          <p:nvPr/>
        </p:nvPicPr>
        <p:blipFill>
          <a:blip r:embed="rId15"/>
          <a:stretch>
            <a:fillRect/>
          </a:stretch>
        </p:blipFill>
        <p:spPr>
          <a:xfrm>
            <a:off x="10095357" y="1357314"/>
            <a:ext cx="330038" cy="368300"/>
          </a:xfrm>
          <a:prstGeom prst="rect">
            <a:avLst/>
          </a:prstGeom>
        </p:spPr>
      </p:pic>
      <p:pic>
        <p:nvPicPr>
          <p:cNvPr id="17" name="Picture 16"/>
          <p:cNvPicPr>
            <a:picLocks noChangeAspect="1"/>
          </p:cNvPicPr>
          <p:nvPr/>
        </p:nvPicPr>
        <p:blipFill>
          <a:blip r:embed="rId16"/>
          <a:stretch>
            <a:fillRect/>
          </a:stretch>
        </p:blipFill>
        <p:spPr>
          <a:xfrm>
            <a:off x="9355044" y="1344614"/>
            <a:ext cx="291956" cy="393700"/>
          </a:xfrm>
          <a:prstGeom prst="rect">
            <a:avLst/>
          </a:prstGeom>
        </p:spPr>
      </p:pic>
      <p:pic>
        <p:nvPicPr>
          <p:cNvPr id="18" name="Picture 17"/>
          <p:cNvPicPr>
            <a:picLocks noChangeAspect="1"/>
          </p:cNvPicPr>
          <p:nvPr/>
        </p:nvPicPr>
        <p:blipFill>
          <a:blip r:embed="rId17"/>
          <a:stretch>
            <a:fillRect/>
          </a:stretch>
        </p:blipFill>
        <p:spPr>
          <a:xfrm>
            <a:off x="8571145" y="1370014"/>
            <a:ext cx="342731" cy="342900"/>
          </a:xfrm>
          <a:prstGeom prst="rect">
            <a:avLst/>
          </a:prstGeom>
        </p:spPr>
      </p:pic>
      <p:pic>
        <p:nvPicPr>
          <p:cNvPr id="19" name="Picture 18"/>
          <p:cNvPicPr>
            <a:picLocks noChangeAspect="1"/>
          </p:cNvPicPr>
          <p:nvPr/>
        </p:nvPicPr>
        <p:blipFill>
          <a:blip r:embed="rId18"/>
          <a:stretch>
            <a:fillRect/>
          </a:stretch>
        </p:blipFill>
        <p:spPr>
          <a:xfrm>
            <a:off x="7032545" y="1370014"/>
            <a:ext cx="393506" cy="342900"/>
          </a:xfrm>
          <a:prstGeom prst="rect">
            <a:avLst/>
          </a:prstGeom>
        </p:spPr>
      </p:pic>
      <p:pic>
        <p:nvPicPr>
          <p:cNvPr id="20" name="Picture 19"/>
          <p:cNvPicPr>
            <a:picLocks noChangeAspect="1"/>
          </p:cNvPicPr>
          <p:nvPr/>
        </p:nvPicPr>
        <p:blipFill>
          <a:blip r:embed="rId19"/>
          <a:stretch>
            <a:fillRect/>
          </a:stretch>
        </p:blipFill>
        <p:spPr>
          <a:xfrm>
            <a:off x="7869027" y="1344614"/>
            <a:ext cx="241181" cy="393700"/>
          </a:xfrm>
          <a:prstGeom prst="rect">
            <a:avLst/>
          </a:prstGeom>
        </p:spPr>
      </p:pic>
      <p:pic>
        <p:nvPicPr>
          <p:cNvPr id="21" name="Picture 20"/>
          <p:cNvPicPr>
            <a:picLocks noChangeAspect="1"/>
          </p:cNvPicPr>
          <p:nvPr/>
        </p:nvPicPr>
        <p:blipFill>
          <a:blip r:embed="rId20"/>
          <a:stretch>
            <a:fillRect/>
          </a:stretch>
        </p:blipFill>
        <p:spPr>
          <a:xfrm>
            <a:off x="6264514" y="1357314"/>
            <a:ext cx="418894" cy="368300"/>
          </a:xfrm>
          <a:prstGeom prst="rect">
            <a:avLst/>
          </a:prstGeom>
        </p:spPr>
      </p:pic>
      <p:pic>
        <p:nvPicPr>
          <p:cNvPr id="22" name="Picture 21"/>
          <p:cNvPicPr>
            <a:picLocks noChangeAspect="1"/>
          </p:cNvPicPr>
          <p:nvPr/>
        </p:nvPicPr>
        <p:blipFill>
          <a:blip r:embed="rId21"/>
          <a:stretch>
            <a:fillRect/>
          </a:stretch>
        </p:blipFill>
        <p:spPr>
          <a:xfrm>
            <a:off x="4829936" y="1370014"/>
            <a:ext cx="266569" cy="342900"/>
          </a:xfrm>
          <a:prstGeom prst="rect">
            <a:avLst/>
          </a:prstGeom>
        </p:spPr>
      </p:pic>
      <p:pic>
        <p:nvPicPr>
          <p:cNvPr id="23" name="Picture 22"/>
          <p:cNvPicPr>
            <a:picLocks noChangeAspect="1"/>
          </p:cNvPicPr>
          <p:nvPr/>
        </p:nvPicPr>
        <p:blipFill>
          <a:blip r:embed="rId22"/>
          <a:stretch>
            <a:fillRect/>
          </a:stretch>
        </p:blipFill>
        <p:spPr>
          <a:xfrm>
            <a:off x="5603653" y="1357314"/>
            <a:ext cx="241181" cy="368300"/>
          </a:xfrm>
          <a:prstGeom prst="rect">
            <a:avLst/>
          </a:prstGeom>
        </p:spPr>
      </p:pic>
      <p:pic>
        <p:nvPicPr>
          <p:cNvPr id="24" name="Picture 23"/>
          <p:cNvPicPr>
            <a:picLocks noChangeAspect="1"/>
          </p:cNvPicPr>
          <p:nvPr/>
        </p:nvPicPr>
        <p:blipFill>
          <a:blip r:embed="rId23"/>
          <a:stretch>
            <a:fillRect/>
          </a:stretch>
        </p:blipFill>
        <p:spPr>
          <a:xfrm>
            <a:off x="4023824" y="1370014"/>
            <a:ext cx="368119" cy="342900"/>
          </a:xfrm>
          <a:prstGeom prst="rect">
            <a:avLst/>
          </a:prstGeom>
        </p:spPr>
      </p:pic>
      <p:pic>
        <p:nvPicPr>
          <p:cNvPr id="25" name="Picture 24"/>
          <p:cNvPicPr>
            <a:picLocks noChangeAspect="1"/>
          </p:cNvPicPr>
          <p:nvPr/>
        </p:nvPicPr>
        <p:blipFill>
          <a:blip r:embed="rId24"/>
          <a:stretch>
            <a:fillRect/>
          </a:stretch>
        </p:blipFill>
        <p:spPr>
          <a:xfrm>
            <a:off x="3289975" y="1344614"/>
            <a:ext cx="342731" cy="393700"/>
          </a:xfrm>
          <a:prstGeom prst="rect">
            <a:avLst/>
          </a:prstGeom>
        </p:spPr>
      </p:pic>
      <p:pic>
        <p:nvPicPr>
          <p:cNvPr id="26" name="Picture 25"/>
          <p:cNvPicPr>
            <a:picLocks noChangeAspect="1"/>
          </p:cNvPicPr>
          <p:nvPr/>
        </p:nvPicPr>
        <p:blipFill>
          <a:blip r:embed="rId25"/>
          <a:stretch>
            <a:fillRect/>
          </a:stretch>
        </p:blipFill>
        <p:spPr>
          <a:xfrm>
            <a:off x="2516962" y="1370014"/>
            <a:ext cx="368119" cy="342900"/>
          </a:xfrm>
          <a:prstGeom prst="rect">
            <a:avLst/>
          </a:prstGeom>
        </p:spPr>
      </p:pic>
      <p:pic>
        <p:nvPicPr>
          <p:cNvPr id="27" name="Picture 26"/>
          <p:cNvPicPr>
            <a:picLocks noChangeAspect="1"/>
          </p:cNvPicPr>
          <p:nvPr/>
        </p:nvPicPr>
        <p:blipFill>
          <a:blip r:embed="rId26"/>
          <a:stretch>
            <a:fillRect/>
          </a:stretch>
        </p:blipFill>
        <p:spPr>
          <a:xfrm>
            <a:off x="1799706" y="1357314"/>
            <a:ext cx="291956" cy="368300"/>
          </a:xfrm>
          <a:prstGeom prst="rect">
            <a:avLst/>
          </a:prstGeom>
        </p:spPr>
      </p:pic>
      <p:pic>
        <p:nvPicPr>
          <p:cNvPr id="28" name="Picture 27"/>
          <p:cNvPicPr>
            <a:picLocks noChangeAspect="1"/>
          </p:cNvPicPr>
          <p:nvPr/>
        </p:nvPicPr>
        <p:blipFill>
          <a:blip r:embed="rId27"/>
          <a:stretch>
            <a:fillRect/>
          </a:stretch>
        </p:blipFill>
        <p:spPr>
          <a:xfrm>
            <a:off x="7057933" y="3662702"/>
            <a:ext cx="342731" cy="304800"/>
          </a:xfrm>
          <a:prstGeom prst="rect">
            <a:avLst/>
          </a:prstGeom>
        </p:spPr>
      </p:pic>
      <p:pic>
        <p:nvPicPr>
          <p:cNvPr id="29" name="Picture 28"/>
          <p:cNvPicPr>
            <a:picLocks noChangeAspect="1"/>
          </p:cNvPicPr>
          <p:nvPr/>
        </p:nvPicPr>
        <p:blipFill>
          <a:blip r:embed="rId28"/>
          <a:stretch>
            <a:fillRect/>
          </a:stretch>
        </p:blipFill>
        <p:spPr>
          <a:xfrm>
            <a:off x="6289902" y="3643652"/>
            <a:ext cx="368119" cy="342900"/>
          </a:xfrm>
          <a:prstGeom prst="rect">
            <a:avLst/>
          </a:prstGeom>
        </p:spPr>
      </p:pic>
      <p:pic>
        <p:nvPicPr>
          <p:cNvPr id="30" name="Picture 29"/>
          <p:cNvPicPr>
            <a:picLocks noChangeAspect="1"/>
          </p:cNvPicPr>
          <p:nvPr/>
        </p:nvPicPr>
        <p:blipFill>
          <a:blip r:embed="rId29"/>
          <a:stretch>
            <a:fillRect/>
          </a:stretch>
        </p:blipFill>
        <p:spPr>
          <a:xfrm>
            <a:off x="5540184" y="3643652"/>
            <a:ext cx="368119" cy="342900"/>
          </a:xfrm>
          <a:prstGeom prst="rect">
            <a:avLst/>
          </a:prstGeom>
        </p:spPr>
      </p:pic>
      <p:pic>
        <p:nvPicPr>
          <p:cNvPr id="31" name="Picture 30"/>
          <p:cNvPicPr>
            <a:picLocks noChangeAspect="1"/>
          </p:cNvPicPr>
          <p:nvPr/>
        </p:nvPicPr>
        <p:blipFill>
          <a:blip r:embed="rId30"/>
          <a:stretch>
            <a:fillRect/>
          </a:stretch>
        </p:blipFill>
        <p:spPr>
          <a:xfrm>
            <a:off x="4779161" y="3643652"/>
            <a:ext cx="368119" cy="342900"/>
          </a:xfrm>
          <a:prstGeom prst="rect">
            <a:avLst/>
          </a:prstGeom>
        </p:spPr>
      </p:pic>
      <p:pic>
        <p:nvPicPr>
          <p:cNvPr id="32" name="Picture 31"/>
          <p:cNvPicPr>
            <a:picLocks noChangeAspect="1"/>
          </p:cNvPicPr>
          <p:nvPr/>
        </p:nvPicPr>
        <p:blipFill>
          <a:blip r:embed="rId31"/>
          <a:stretch>
            <a:fillRect/>
          </a:stretch>
        </p:blipFill>
        <p:spPr>
          <a:xfrm>
            <a:off x="4023824" y="3643652"/>
            <a:ext cx="368119" cy="342900"/>
          </a:xfrm>
          <a:prstGeom prst="rect">
            <a:avLst/>
          </a:prstGeom>
        </p:spPr>
      </p:pic>
      <p:pic>
        <p:nvPicPr>
          <p:cNvPr id="33" name="Picture 32"/>
          <p:cNvPicPr>
            <a:picLocks noChangeAspect="1"/>
          </p:cNvPicPr>
          <p:nvPr/>
        </p:nvPicPr>
        <p:blipFill>
          <a:blip r:embed="rId32"/>
          <a:stretch>
            <a:fillRect/>
          </a:stretch>
        </p:blipFill>
        <p:spPr>
          <a:xfrm>
            <a:off x="3277281" y="3643652"/>
            <a:ext cx="368119" cy="342900"/>
          </a:xfrm>
          <a:prstGeom prst="rect">
            <a:avLst/>
          </a:prstGeom>
        </p:spPr>
      </p:pic>
      <p:pic>
        <p:nvPicPr>
          <p:cNvPr id="34" name="Picture 33"/>
          <p:cNvPicPr>
            <a:picLocks noChangeAspect="1"/>
          </p:cNvPicPr>
          <p:nvPr/>
        </p:nvPicPr>
        <p:blipFill>
          <a:blip r:embed="rId33"/>
          <a:stretch>
            <a:fillRect/>
          </a:stretch>
        </p:blipFill>
        <p:spPr>
          <a:xfrm>
            <a:off x="2516962" y="3643652"/>
            <a:ext cx="368119" cy="342900"/>
          </a:xfrm>
          <a:prstGeom prst="rect">
            <a:avLst/>
          </a:prstGeom>
        </p:spPr>
      </p:pic>
      <p:pic>
        <p:nvPicPr>
          <p:cNvPr id="35" name="Picture 34"/>
          <p:cNvPicPr>
            <a:picLocks noChangeAspect="1"/>
          </p:cNvPicPr>
          <p:nvPr/>
        </p:nvPicPr>
        <p:blipFill>
          <a:blip r:embed="rId34"/>
          <a:stretch>
            <a:fillRect/>
          </a:stretch>
        </p:blipFill>
        <p:spPr>
          <a:xfrm>
            <a:off x="1761625" y="3643652"/>
            <a:ext cx="368119" cy="342900"/>
          </a:xfrm>
          <a:prstGeom prst="rect">
            <a:avLst/>
          </a:prstGeom>
        </p:spPr>
      </p:pic>
      <p:pic>
        <p:nvPicPr>
          <p:cNvPr id="36" name="Picture 35"/>
          <p:cNvPicPr>
            <a:picLocks noChangeAspect="1"/>
          </p:cNvPicPr>
          <p:nvPr/>
        </p:nvPicPr>
        <p:blipFill>
          <a:blip r:embed="rId35"/>
          <a:stretch>
            <a:fillRect/>
          </a:stretch>
        </p:blipFill>
        <p:spPr>
          <a:xfrm>
            <a:off x="1002382" y="3643652"/>
            <a:ext cx="368119" cy="342900"/>
          </a:xfrm>
          <a:prstGeom prst="rect">
            <a:avLst/>
          </a:prstGeom>
        </p:spPr>
      </p:pic>
      <p:pic>
        <p:nvPicPr>
          <p:cNvPr id="37" name="Picture 36"/>
          <p:cNvPicPr>
            <a:picLocks noChangeAspect="1"/>
          </p:cNvPicPr>
          <p:nvPr/>
        </p:nvPicPr>
        <p:blipFill>
          <a:blip r:embed="rId36"/>
          <a:stretch>
            <a:fillRect/>
          </a:stretch>
        </p:blipFill>
        <p:spPr>
          <a:xfrm>
            <a:off x="8558451" y="3643652"/>
            <a:ext cx="368119" cy="342900"/>
          </a:xfrm>
          <a:prstGeom prst="rect">
            <a:avLst/>
          </a:prstGeom>
        </p:spPr>
      </p:pic>
      <p:pic>
        <p:nvPicPr>
          <p:cNvPr id="38" name="Picture 37"/>
          <p:cNvPicPr>
            <a:picLocks noChangeAspect="1"/>
          </p:cNvPicPr>
          <p:nvPr/>
        </p:nvPicPr>
        <p:blipFill>
          <a:blip r:embed="rId37"/>
          <a:stretch>
            <a:fillRect/>
          </a:stretch>
        </p:blipFill>
        <p:spPr>
          <a:xfrm>
            <a:off x="7805558" y="3643652"/>
            <a:ext cx="368119" cy="342900"/>
          </a:xfrm>
          <a:prstGeom prst="rect">
            <a:avLst/>
          </a:prstGeom>
        </p:spPr>
      </p:pic>
      <p:pic>
        <p:nvPicPr>
          <p:cNvPr id="40" name="Picture 39"/>
          <p:cNvPicPr>
            <a:picLocks noChangeAspect="1"/>
          </p:cNvPicPr>
          <p:nvPr/>
        </p:nvPicPr>
        <p:blipFill>
          <a:blip r:embed="rId38"/>
          <a:stretch>
            <a:fillRect/>
          </a:stretch>
        </p:blipFill>
        <p:spPr>
          <a:xfrm>
            <a:off x="10101704" y="3662702"/>
            <a:ext cx="317344" cy="304800"/>
          </a:xfrm>
          <a:prstGeom prst="rect">
            <a:avLst/>
          </a:prstGeom>
        </p:spPr>
      </p:pic>
      <p:pic>
        <p:nvPicPr>
          <p:cNvPr id="469" name="Picture 468"/>
          <p:cNvPicPr>
            <a:picLocks noChangeAspect="1"/>
          </p:cNvPicPr>
          <p:nvPr/>
        </p:nvPicPr>
        <p:blipFill>
          <a:blip r:embed="rId39"/>
          <a:stretch>
            <a:fillRect/>
          </a:stretch>
        </p:blipFill>
        <p:spPr>
          <a:xfrm>
            <a:off x="9342350" y="3662702"/>
            <a:ext cx="317344" cy="304800"/>
          </a:xfrm>
          <a:prstGeom prst="rect">
            <a:avLst/>
          </a:prstGeom>
        </p:spPr>
      </p:pic>
      <p:pic>
        <p:nvPicPr>
          <p:cNvPr id="470" name="Picture 469"/>
          <p:cNvPicPr>
            <a:picLocks noChangeAspect="1"/>
          </p:cNvPicPr>
          <p:nvPr/>
        </p:nvPicPr>
        <p:blipFill>
          <a:blip r:embed="rId40"/>
          <a:stretch>
            <a:fillRect/>
          </a:stretch>
        </p:blipFill>
        <p:spPr>
          <a:xfrm>
            <a:off x="10857041" y="3662702"/>
            <a:ext cx="317344" cy="304800"/>
          </a:xfrm>
          <a:prstGeom prst="rect">
            <a:avLst/>
          </a:prstGeom>
        </p:spPr>
      </p:pic>
      <p:sp>
        <p:nvSpPr>
          <p:cNvPr id="342" name="TextBox 341"/>
          <p:cNvSpPr txBox="1">
            <a:spLocks/>
          </p:cNvSpPr>
          <p:nvPr/>
        </p:nvSpPr>
        <p:spPr>
          <a:xfrm>
            <a:off x="3520521" y="4452937"/>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Graphic tools</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471" name="Picture 470"/>
          <p:cNvPicPr>
            <a:picLocks noChangeAspect="1"/>
          </p:cNvPicPr>
          <p:nvPr/>
        </p:nvPicPr>
        <p:blipFill>
          <a:blip r:embed="rId41"/>
          <a:stretch>
            <a:fillRect/>
          </a:stretch>
        </p:blipFill>
        <p:spPr>
          <a:xfrm>
            <a:off x="1015076" y="5135630"/>
            <a:ext cx="342731" cy="381000"/>
          </a:xfrm>
          <a:prstGeom prst="rect">
            <a:avLst/>
          </a:prstGeom>
        </p:spPr>
      </p:pic>
      <p:pic>
        <p:nvPicPr>
          <p:cNvPr id="472" name="Picture 471"/>
          <p:cNvPicPr>
            <a:picLocks noChangeAspect="1"/>
          </p:cNvPicPr>
          <p:nvPr/>
        </p:nvPicPr>
        <p:blipFill>
          <a:blip r:embed="rId42"/>
          <a:stretch>
            <a:fillRect/>
          </a:stretch>
        </p:blipFill>
        <p:spPr>
          <a:xfrm>
            <a:off x="4061905" y="5167380"/>
            <a:ext cx="291956" cy="317500"/>
          </a:xfrm>
          <a:prstGeom prst="rect">
            <a:avLst/>
          </a:prstGeom>
        </p:spPr>
      </p:pic>
      <p:pic>
        <p:nvPicPr>
          <p:cNvPr id="473" name="Picture 472"/>
          <p:cNvPicPr>
            <a:picLocks noChangeAspect="1"/>
          </p:cNvPicPr>
          <p:nvPr/>
        </p:nvPicPr>
        <p:blipFill>
          <a:blip r:embed="rId43"/>
          <a:stretch>
            <a:fillRect/>
          </a:stretch>
        </p:blipFill>
        <p:spPr>
          <a:xfrm>
            <a:off x="3340750" y="5173730"/>
            <a:ext cx="241181" cy="304800"/>
          </a:xfrm>
          <a:prstGeom prst="rect">
            <a:avLst/>
          </a:prstGeom>
        </p:spPr>
      </p:pic>
      <p:pic>
        <p:nvPicPr>
          <p:cNvPr id="474" name="Picture 473"/>
          <p:cNvPicPr>
            <a:picLocks noChangeAspect="1"/>
          </p:cNvPicPr>
          <p:nvPr/>
        </p:nvPicPr>
        <p:blipFill>
          <a:blip r:embed="rId44"/>
          <a:stretch>
            <a:fillRect/>
          </a:stretch>
        </p:blipFill>
        <p:spPr>
          <a:xfrm>
            <a:off x="2574084" y="5129280"/>
            <a:ext cx="253875" cy="393700"/>
          </a:xfrm>
          <a:prstGeom prst="rect">
            <a:avLst/>
          </a:prstGeom>
        </p:spPr>
      </p:pic>
      <p:pic>
        <p:nvPicPr>
          <p:cNvPr id="475" name="Picture 474"/>
          <p:cNvPicPr>
            <a:picLocks noChangeAspect="1"/>
          </p:cNvPicPr>
          <p:nvPr/>
        </p:nvPicPr>
        <p:blipFill>
          <a:blip r:embed="rId45"/>
          <a:stretch>
            <a:fillRect/>
          </a:stretch>
        </p:blipFill>
        <p:spPr>
          <a:xfrm>
            <a:off x="1755278" y="5129280"/>
            <a:ext cx="380813" cy="393700"/>
          </a:xfrm>
          <a:prstGeom prst="rect">
            <a:avLst/>
          </a:prstGeom>
        </p:spPr>
      </p:pic>
      <p:pic>
        <p:nvPicPr>
          <p:cNvPr id="476" name="Picture 475"/>
          <p:cNvPicPr>
            <a:picLocks noChangeAspect="1"/>
          </p:cNvPicPr>
          <p:nvPr/>
        </p:nvPicPr>
        <p:blipFill>
          <a:blip r:embed="rId46"/>
          <a:stretch>
            <a:fillRect/>
          </a:stretch>
        </p:blipFill>
        <p:spPr>
          <a:xfrm>
            <a:off x="4791855" y="5180080"/>
            <a:ext cx="342731" cy="292100"/>
          </a:xfrm>
          <a:prstGeom prst="rect">
            <a:avLst/>
          </a:prstGeom>
        </p:spPr>
      </p:pic>
      <p:pic>
        <p:nvPicPr>
          <p:cNvPr id="477" name="Picture 476"/>
          <p:cNvPicPr>
            <a:picLocks noChangeAspect="1"/>
          </p:cNvPicPr>
          <p:nvPr/>
        </p:nvPicPr>
        <p:blipFill>
          <a:blip r:embed="rId47"/>
          <a:stretch>
            <a:fillRect/>
          </a:stretch>
        </p:blipFill>
        <p:spPr>
          <a:xfrm>
            <a:off x="8545757" y="5192780"/>
            <a:ext cx="393506" cy="266700"/>
          </a:xfrm>
          <a:prstGeom prst="rect">
            <a:avLst/>
          </a:prstGeom>
        </p:spPr>
      </p:pic>
      <p:pic>
        <p:nvPicPr>
          <p:cNvPr id="478" name="Picture 477"/>
          <p:cNvPicPr>
            <a:picLocks noChangeAspect="1"/>
          </p:cNvPicPr>
          <p:nvPr/>
        </p:nvPicPr>
        <p:blipFill>
          <a:blip r:embed="rId48"/>
          <a:stretch>
            <a:fillRect/>
          </a:stretch>
        </p:blipFill>
        <p:spPr>
          <a:xfrm>
            <a:off x="9418513" y="5180080"/>
            <a:ext cx="165019" cy="292100"/>
          </a:xfrm>
          <a:prstGeom prst="rect">
            <a:avLst/>
          </a:prstGeom>
        </p:spPr>
      </p:pic>
      <p:pic>
        <p:nvPicPr>
          <p:cNvPr id="479" name="Picture 478"/>
          <p:cNvPicPr>
            <a:picLocks noChangeAspect="1"/>
          </p:cNvPicPr>
          <p:nvPr/>
        </p:nvPicPr>
        <p:blipFill>
          <a:blip r:embed="rId49"/>
          <a:stretch>
            <a:fillRect/>
          </a:stretch>
        </p:blipFill>
        <p:spPr>
          <a:xfrm>
            <a:off x="7792864" y="5148330"/>
            <a:ext cx="393506" cy="355600"/>
          </a:xfrm>
          <a:prstGeom prst="rect">
            <a:avLst/>
          </a:prstGeom>
        </p:spPr>
      </p:pic>
      <p:pic>
        <p:nvPicPr>
          <p:cNvPr id="480" name="Picture 479"/>
          <p:cNvPicPr>
            <a:picLocks noChangeAspect="1"/>
          </p:cNvPicPr>
          <p:nvPr/>
        </p:nvPicPr>
        <p:blipFill>
          <a:blip r:embed="rId50"/>
          <a:stretch>
            <a:fillRect/>
          </a:stretch>
        </p:blipFill>
        <p:spPr>
          <a:xfrm>
            <a:off x="7057933" y="5167380"/>
            <a:ext cx="342731" cy="317500"/>
          </a:xfrm>
          <a:prstGeom prst="rect">
            <a:avLst/>
          </a:prstGeom>
        </p:spPr>
      </p:pic>
      <p:pic>
        <p:nvPicPr>
          <p:cNvPr id="481" name="Picture 480"/>
          <p:cNvPicPr>
            <a:picLocks noChangeAspect="1"/>
          </p:cNvPicPr>
          <p:nvPr/>
        </p:nvPicPr>
        <p:blipFill>
          <a:blip r:embed="rId51"/>
          <a:stretch>
            <a:fillRect/>
          </a:stretch>
        </p:blipFill>
        <p:spPr>
          <a:xfrm>
            <a:off x="6340677" y="5148330"/>
            <a:ext cx="266569" cy="355600"/>
          </a:xfrm>
          <a:prstGeom prst="rect">
            <a:avLst/>
          </a:prstGeom>
        </p:spPr>
      </p:pic>
      <p:pic>
        <p:nvPicPr>
          <p:cNvPr id="482" name="Picture 481"/>
          <p:cNvPicPr>
            <a:picLocks noChangeAspect="1"/>
          </p:cNvPicPr>
          <p:nvPr/>
        </p:nvPicPr>
        <p:blipFill>
          <a:blip r:embed="rId52"/>
          <a:stretch>
            <a:fillRect/>
          </a:stretch>
        </p:blipFill>
        <p:spPr>
          <a:xfrm>
            <a:off x="5571918" y="5173730"/>
            <a:ext cx="304650" cy="304800"/>
          </a:xfrm>
          <a:prstGeom prst="rect">
            <a:avLst/>
          </a:prstGeom>
        </p:spPr>
      </p:pic>
      <p:pic>
        <p:nvPicPr>
          <p:cNvPr id="483" name="Picture 482"/>
          <p:cNvPicPr>
            <a:picLocks noChangeAspect="1"/>
          </p:cNvPicPr>
          <p:nvPr/>
        </p:nvPicPr>
        <p:blipFill>
          <a:blip r:embed="rId53"/>
          <a:stretch>
            <a:fillRect/>
          </a:stretch>
        </p:blipFill>
        <p:spPr>
          <a:xfrm>
            <a:off x="10165173" y="5205480"/>
            <a:ext cx="190406" cy="241300"/>
          </a:xfrm>
          <a:prstGeom prst="rect">
            <a:avLst/>
          </a:prstGeom>
        </p:spPr>
      </p:pic>
      <p:pic>
        <p:nvPicPr>
          <p:cNvPr id="484" name="Picture 483"/>
          <p:cNvPicPr>
            <a:picLocks noChangeAspect="1"/>
          </p:cNvPicPr>
          <p:nvPr/>
        </p:nvPicPr>
        <p:blipFill>
          <a:blip r:embed="rId54"/>
          <a:stretch>
            <a:fillRect/>
          </a:stretch>
        </p:blipFill>
        <p:spPr>
          <a:xfrm>
            <a:off x="10958591" y="5141980"/>
            <a:ext cx="114244" cy="368300"/>
          </a:xfrm>
          <a:prstGeom prst="rect">
            <a:avLst/>
          </a:prstGeom>
        </p:spPr>
      </p:pic>
    </p:spTree>
    <p:extLst>
      <p:ext uri="{BB962C8B-B14F-4D97-AF65-F5344CB8AC3E}">
        <p14:creationId xmlns:p14="http://schemas.microsoft.com/office/powerpoint/2010/main" val="2805225899"/>
      </p:ext>
    </p:extLst>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Maintenance</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549" name="Picture 548"/>
          <p:cNvPicPr>
            <a:picLocks noChangeAspect="1"/>
          </p:cNvPicPr>
          <p:nvPr/>
        </p:nvPicPr>
        <p:blipFill>
          <a:blip r:embed="rId3"/>
          <a:stretch>
            <a:fillRect/>
          </a:stretch>
        </p:blipFill>
        <p:spPr>
          <a:xfrm>
            <a:off x="9355044" y="1376957"/>
            <a:ext cx="291956" cy="330200"/>
          </a:xfrm>
          <a:prstGeom prst="rect">
            <a:avLst/>
          </a:prstGeom>
        </p:spPr>
      </p:pic>
      <p:pic>
        <p:nvPicPr>
          <p:cNvPr id="550" name="Picture 549"/>
          <p:cNvPicPr>
            <a:picLocks noChangeAspect="1"/>
          </p:cNvPicPr>
          <p:nvPr/>
        </p:nvPicPr>
        <p:blipFill>
          <a:blip r:embed="rId4"/>
          <a:stretch>
            <a:fillRect/>
          </a:stretch>
        </p:blipFill>
        <p:spPr>
          <a:xfrm>
            <a:off x="10108051" y="1427757"/>
            <a:ext cx="304650" cy="228600"/>
          </a:xfrm>
          <a:prstGeom prst="rect">
            <a:avLst/>
          </a:prstGeom>
        </p:spPr>
      </p:pic>
      <p:pic>
        <p:nvPicPr>
          <p:cNvPr id="551" name="Picture 550"/>
          <p:cNvPicPr>
            <a:picLocks noChangeAspect="1"/>
          </p:cNvPicPr>
          <p:nvPr/>
        </p:nvPicPr>
        <p:blipFill>
          <a:blip r:embed="rId5"/>
          <a:stretch>
            <a:fillRect/>
          </a:stretch>
        </p:blipFill>
        <p:spPr>
          <a:xfrm>
            <a:off x="8558451" y="1415057"/>
            <a:ext cx="368119" cy="254000"/>
          </a:xfrm>
          <a:prstGeom prst="rect">
            <a:avLst/>
          </a:prstGeom>
        </p:spPr>
      </p:pic>
      <p:pic>
        <p:nvPicPr>
          <p:cNvPr id="553" name="Picture 552"/>
          <p:cNvPicPr>
            <a:picLocks noChangeAspect="1"/>
          </p:cNvPicPr>
          <p:nvPr/>
        </p:nvPicPr>
        <p:blipFill>
          <a:blip r:embed="rId6"/>
          <a:stretch>
            <a:fillRect/>
          </a:stretch>
        </p:blipFill>
        <p:spPr>
          <a:xfrm>
            <a:off x="5578265" y="1357907"/>
            <a:ext cx="291956" cy="368300"/>
          </a:xfrm>
          <a:prstGeom prst="rect">
            <a:avLst/>
          </a:prstGeom>
        </p:spPr>
      </p:pic>
      <p:pic>
        <p:nvPicPr>
          <p:cNvPr id="554" name="Picture 553"/>
          <p:cNvPicPr>
            <a:picLocks noChangeAspect="1"/>
          </p:cNvPicPr>
          <p:nvPr/>
        </p:nvPicPr>
        <p:blipFill>
          <a:blip r:embed="rId7"/>
          <a:stretch>
            <a:fillRect/>
          </a:stretch>
        </p:blipFill>
        <p:spPr>
          <a:xfrm>
            <a:off x="2510615" y="1389657"/>
            <a:ext cx="380813" cy="304800"/>
          </a:xfrm>
          <a:prstGeom prst="rect">
            <a:avLst/>
          </a:prstGeom>
        </p:spPr>
      </p:pic>
      <p:pic>
        <p:nvPicPr>
          <p:cNvPr id="555" name="Picture 554"/>
          <p:cNvPicPr>
            <a:picLocks noChangeAspect="1"/>
          </p:cNvPicPr>
          <p:nvPr/>
        </p:nvPicPr>
        <p:blipFill>
          <a:blip r:embed="rId8"/>
          <a:stretch>
            <a:fillRect/>
          </a:stretch>
        </p:blipFill>
        <p:spPr>
          <a:xfrm>
            <a:off x="1103932" y="1345207"/>
            <a:ext cx="165019" cy="393700"/>
          </a:xfrm>
          <a:prstGeom prst="rect">
            <a:avLst/>
          </a:prstGeom>
        </p:spPr>
      </p:pic>
      <p:pic>
        <p:nvPicPr>
          <p:cNvPr id="556" name="Picture 555"/>
          <p:cNvPicPr>
            <a:picLocks noChangeAspect="1"/>
          </p:cNvPicPr>
          <p:nvPr/>
        </p:nvPicPr>
        <p:blipFill>
          <a:blip r:embed="rId9"/>
          <a:stretch>
            <a:fillRect/>
          </a:stretch>
        </p:blipFill>
        <p:spPr>
          <a:xfrm>
            <a:off x="7064279" y="1345207"/>
            <a:ext cx="330038" cy="393700"/>
          </a:xfrm>
          <a:prstGeom prst="rect">
            <a:avLst/>
          </a:prstGeom>
        </p:spPr>
      </p:pic>
      <p:pic>
        <p:nvPicPr>
          <p:cNvPr id="557" name="Picture 556"/>
          <p:cNvPicPr>
            <a:picLocks noChangeAspect="1"/>
          </p:cNvPicPr>
          <p:nvPr/>
        </p:nvPicPr>
        <p:blipFill>
          <a:blip r:embed="rId10"/>
          <a:stretch>
            <a:fillRect/>
          </a:stretch>
        </p:blipFill>
        <p:spPr>
          <a:xfrm>
            <a:off x="1793359" y="1389657"/>
            <a:ext cx="304650" cy="304800"/>
          </a:xfrm>
          <a:prstGeom prst="rect">
            <a:avLst/>
          </a:prstGeom>
        </p:spPr>
      </p:pic>
      <p:pic>
        <p:nvPicPr>
          <p:cNvPr id="558" name="Picture 557"/>
          <p:cNvPicPr>
            <a:picLocks noChangeAspect="1"/>
          </p:cNvPicPr>
          <p:nvPr/>
        </p:nvPicPr>
        <p:blipFill>
          <a:blip r:embed="rId11"/>
          <a:stretch>
            <a:fillRect/>
          </a:stretch>
        </p:blipFill>
        <p:spPr>
          <a:xfrm>
            <a:off x="4880711" y="1370607"/>
            <a:ext cx="165019" cy="342900"/>
          </a:xfrm>
          <a:prstGeom prst="rect">
            <a:avLst/>
          </a:prstGeom>
        </p:spPr>
      </p:pic>
      <p:pic>
        <p:nvPicPr>
          <p:cNvPr id="559" name="Picture 558"/>
          <p:cNvPicPr>
            <a:picLocks noChangeAspect="1"/>
          </p:cNvPicPr>
          <p:nvPr/>
        </p:nvPicPr>
        <p:blipFill>
          <a:blip r:embed="rId12"/>
          <a:stretch>
            <a:fillRect/>
          </a:stretch>
        </p:blipFill>
        <p:spPr>
          <a:xfrm>
            <a:off x="4036518" y="1345207"/>
            <a:ext cx="342731" cy="393700"/>
          </a:xfrm>
          <a:prstGeom prst="rect">
            <a:avLst/>
          </a:prstGeom>
        </p:spPr>
      </p:pic>
      <p:pic>
        <p:nvPicPr>
          <p:cNvPr id="560" name="Picture 559"/>
          <p:cNvPicPr>
            <a:picLocks noChangeAspect="1"/>
          </p:cNvPicPr>
          <p:nvPr/>
        </p:nvPicPr>
        <p:blipFill>
          <a:blip r:embed="rId13"/>
          <a:stretch>
            <a:fillRect/>
          </a:stretch>
        </p:blipFill>
        <p:spPr>
          <a:xfrm>
            <a:off x="6289902" y="1332507"/>
            <a:ext cx="368119" cy="419100"/>
          </a:xfrm>
          <a:prstGeom prst="rect">
            <a:avLst/>
          </a:prstGeom>
        </p:spPr>
      </p:pic>
      <p:pic>
        <p:nvPicPr>
          <p:cNvPr id="561" name="Picture 560"/>
          <p:cNvPicPr>
            <a:picLocks noChangeAspect="1"/>
          </p:cNvPicPr>
          <p:nvPr/>
        </p:nvPicPr>
        <p:blipFill>
          <a:blip r:embed="rId14"/>
          <a:stretch>
            <a:fillRect/>
          </a:stretch>
        </p:blipFill>
        <p:spPr>
          <a:xfrm>
            <a:off x="3410565" y="1345207"/>
            <a:ext cx="101550" cy="393700"/>
          </a:xfrm>
          <a:prstGeom prst="rect">
            <a:avLst/>
          </a:prstGeom>
        </p:spPr>
      </p:pic>
      <p:pic>
        <p:nvPicPr>
          <p:cNvPr id="562" name="Picture 561"/>
          <p:cNvPicPr>
            <a:picLocks noChangeAspect="1"/>
          </p:cNvPicPr>
          <p:nvPr/>
        </p:nvPicPr>
        <p:blipFill>
          <a:blip r:embed="rId15"/>
          <a:stretch>
            <a:fillRect/>
          </a:stretch>
        </p:blipFill>
        <p:spPr>
          <a:xfrm>
            <a:off x="10882429" y="1351557"/>
            <a:ext cx="266569" cy="381000"/>
          </a:xfrm>
          <a:prstGeom prst="rect">
            <a:avLst/>
          </a:prstGeom>
        </p:spPr>
      </p:pic>
      <p:sp>
        <p:nvSpPr>
          <p:cNvPr id="563" name="TextBox 562"/>
          <p:cNvSpPr txBox="1">
            <a:spLocks/>
          </p:cNvSpPr>
          <p:nvPr/>
        </p:nvSpPr>
        <p:spPr>
          <a:xfrm>
            <a:off x="3517237" y="2153858"/>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Maps &amp;Location</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grpSp>
        <p:nvGrpSpPr>
          <p:cNvPr id="614" name="Group 613"/>
          <p:cNvGrpSpPr/>
          <p:nvPr/>
        </p:nvGrpSpPr>
        <p:grpSpPr>
          <a:xfrm>
            <a:off x="1088810" y="2877073"/>
            <a:ext cx="195262" cy="350838"/>
            <a:chOff x="-7878521" y="3770313"/>
            <a:chExt cx="195262" cy="350838"/>
          </a:xfrm>
        </p:grpSpPr>
        <p:sp>
          <p:nvSpPr>
            <p:cNvPr id="567" name="Freeform 38"/>
            <p:cNvSpPr>
              <a:spLocks/>
            </p:cNvSpPr>
            <p:nvPr/>
          </p:nvSpPr>
          <p:spPr bwMode="auto">
            <a:xfrm>
              <a:off x="-7878521" y="3770313"/>
              <a:ext cx="195262" cy="282575"/>
            </a:xfrm>
            <a:custGeom>
              <a:avLst/>
              <a:gdLst>
                <a:gd name="T0" fmla="*/ 46 w 46"/>
                <a:gd name="T1" fmla="*/ 23 h 66"/>
                <a:gd name="T2" fmla="*/ 23 w 46"/>
                <a:gd name="T3" fmla="*/ 66 h 66"/>
                <a:gd name="T4" fmla="*/ 0 w 46"/>
                <a:gd name="T5" fmla="*/ 23 h 66"/>
                <a:gd name="T6" fmla="*/ 23 w 46"/>
                <a:gd name="T7" fmla="*/ 0 h 66"/>
                <a:gd name="T8" fmla="*/ 46 w 46"/>
                <a:gd name="T9" fmla="*/ 23 h 66"/>
              </a:gdLst>
              <a:ahLst/>
              <a:cxnLst>
                <a:cxn ang="0">
                  <a:pos x="T0" y="T1"/>
                </a:cxn>
                <a:cxn ang="0">
                  <a:pos x="T2" y="T3"/>
                </a:cxn>
                <a:cxn ang="0">
                  <a:pos x="T4" y="T5"/>
                </a:cxn>
                <a:cxn ang="0">
                  <a:pos x="T6" y="T7"/>
                </a:cxn>
                <a:cxn ang="0">
                  <a:pos x="T8" y="T9"/>
                </a:cxn>
              </a:cxnLst>
              <a:rect l="0" t="0" r="r" b="b"/>
              <a:pathLst>
                <a:path w="46" h="66">
                  <a:moveTo>
                    <a:pt x="46" y="23"/>
                  </a:moveTo>
                  <a:cubicBezTo>
                    <a:pt x="46" y="46"/>
                    <a:pt x="23" y="66"/>
                    <a:pt x="23" y="66"/>
                  </a:cubicBezTo>
                  <a:cubicBezTo>
                    <a:pt x="23" y="66"/>
                    <a:pt x="0" y="46"/>
                    <a:pt x="0" y="23"/>
                  </a:cubicBezTo>
                  <a:cubicBezTo>
                    <a:pt x="0" y="10"/>
                    <a:pt x="10" y="0"/>
                    <a:pt x="23" y="0"/>
                  </a:cubicBezTo>
                  <a:cubicBezTo>
                    <a:pt x="36" y="0"/>
                    <a:pt x="46" y="10"/>
                    <a:pt x="46" y="23"/>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68" name="Oval 39"/>
            <p:cNvSpPr>
              <a:spLocks noChangeArrowheads="1"/>
            </p:cNvSpPr>
            <p:nvPr/>
          </p:nvSpPr>
          <p:spPr bwMode="auto">
            <a:xfrm>
              <a:off x="-7824546" y="3825875"/>
              <a:ext cx="85725" cy="809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69" name="Line 40"/>
            <p:cNvSpPr>
              <a:spLocks noChangeShapeType="1"/>
            </p:cNvSpPr>
            <p:nvPr/>
          </p:nvSpPr>
          <p:spPr bwMode="auto">
            <a:xfrm flipV="1">
              <a:off x="-7878521" y="4078288"/>
              <a:ext cx="182562"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0" name="Line 41"/>
            <p:cNvSpPr>
              <a:spLocks noChangeShapeType="1"/>
            </p:cNvSpPr>
            <p:nvPr/>
          </p:nvSpPr>
          <p:spPr bwMode="auto">
            <a:xfrm flipH="1" flipV="1">
              <a:off x="-7878521" y="4078288"/>
              <a:ext cx="182562"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6" name="Group 615"/>
          <p:cNvGrpSpPr/>
          <p:nvPr/>
        </p:nvGrpSpPr>
        <p:grpSpPr>
          <a:xfrm>
            <a:off x="1818684" y="2881836"/>
            <a:ext cx="254000" cy="341313"/>
            <a:chOff x="-7094296" y="3775075"/>
            <a:chExt cx="254000" cy="341313"/>
          </a:xfrm>
        </p:grpSpPr>
        <p:sp>
          <p:nvSpPr>
            <p:cNvPr id="571" name="Freeform 42"/>
            <p:cNvSpPr>
              <a:spLocks/>
            </p:cNvSpPr>
            <p:nvPr/>
          </p:nvSpPr>
          <p:spPr bwMode="auto">
            <a:xfrm>
              <a:off x="-7094296" y="3775075"/>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2" name="Freeform 43"/>
            <p:cNvSpPr>
              <a:spLocks/>
            </p:cNvSpPr>
            <p:nvPr/>
          </p:nvSpPr>
          <p:spPr bwMode="auto">
            <a:xfrm>
              <a:off x="-7073658" y="4048125"/>
              <a:ext cx="211137"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8" name="Group 617"/>
          <p:cNvGrpSpPr/>
          <p:nvPr/>
        </p:nvGrpSpPr>
        <p:grpSpPr>
          <a:xfrm>
            <a:off x="2591484" y="2898504"/>
            <a:ext cx="219075" cy="307976"/>
            <a:chOff x="-6264033" y="3790950"/>
            <a:chExt cx="219075" cy="307976"/>
          </a:xfrm>
        </p:grpSpPr>
        <p:sp>
          <p:nvSpPr>
            <p:cNvPr id="573" name="Freeform 44"/>
            <p:cNvSpPr>
              <a:spLocks/>
            </p:cNvSpPr>
            <p:nvPr/>
          </p:nvSpPr>
          <p:spPr bwMode="auto">
            <a:xfrm>
              <a:off x="-6095758" y="3902075"/>
              <a:ext cx="50800" cy="196850"/>
            </a:xfrm>
            <a:custGeom>
              <a:avLst/>
              <a:gdLst>
                <a:gd name="T0" fmla="*/ 32 w 32"/>
                <a:gd name="T1" fmla="*/ 124 h 124"/>
                <a:gd name="T2" fmla="*/ 0 w 32"/>
                <a:gd name="T3" fmla="*/ 111 h 124"/>
                <a:gd name="T4" fmla="*/ 0 w 32"/>
                <a:gd name="T5" fmla="*/ 0 h 124"/>
                <a:gd name="T6" fmla="*/ 32 w 32"/>
                <a:gd name="T7" fmla="*/ 14 h 124"/>
                <a:gd name="T8" fmla="*/ 32 w 32"/>
                <a:gd name="T9" fmla="*/ 124 h 124"/>
              </a:gdLst>
              <a:ahLst/>
              <a:cxnLst>
                <a:cxn ang="0">
                  <a:pos x="T0" y="T1"/>
                </a:cxn>
                <a:cxn ang="0">
                  <a:pos x="T2" y="T3"/>
                </a:cxn>
                <a:cxn ang="0">
                  <a:pos x="T4" y="T5"/>
                </a:cxn>
                <a:cxn ang="0">
                  <a:pos x="T6" y="T7"/>
                </a:cxn>
                <a:cxn ang="0">
                  <a:pos x="T8" y="T9"/>
                </a:cxn>
              </a:cxnLst>
              <a:rect l="0" t="0" r="r" b="b"/>
              <a:pathLst>
                <a:path w="32" h="124">
                  <a:moveTo>
                    <a:pt x="32" y="124"/>
                  </a:moveTo>
                  <a:lnTo>
                    <a:pt x="0" y="111"/>
                  </a:lnTo>
                  <a:lnTo>
                    <a:pt x="0" y="0"/>
                  </a:lnTo>
                  <a:lnTo>
                    <a:pt x="32" y="14"/>
                  </a:lnTo>
                  <a:lnTo>
                    <a:pt x="32" y="124"/>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4" name="Freeform 45"/>
            <p:cNvSpPr>
              <a:spLocks/>
            </p:cNvSpPr>
            <p:nvPr/>
          </p:nvSpPr>
          <p:spPr bwMode="auto">
            <a:xfrm>
              <a:off x="-6162433" y="3902075"/>
              <a:ext cx="66675" cy="196850"/>
            </a:xfrm>
            <a:custGeom>
              <a:avLst/>
              <a:gdLst>
                <a:gd name="T0" fmla="*/ 0 w 42"/>
                <a:gd name="T1" fmla="*/ 124 h 124"/>
                <a:gd name="T2" fmla="*/ 42 w 42"/>
                <a:gd name="T3" fmla="*/ 111 h 124"/>
                <a:gd name="T4" fmla="*/ 42 w 42"/>
                <a:gd name="T5" fmla="*/ 0 h 124"/>
                <a:gd name="T6" fmla="*/ 0 w 42"/>
                <a:gd name="T7" fmla="*/ 14 h 124"/>
                <a:gd name="T8" fmla="*/ 0 w 42"/>
                <a:gd name="T9" fmla="*/ 124 h 124"/>
              </a:gdLst>
              <a:ahLst/>
              <a:cxnLst>
                <a:cxn ang="0">
                  <a:pos x="T0" y="T1"/>
                </a:cxn>
                <a:cxn ang="0">
                  <a:pos x="T2" y="T3"/>
                </a:cxn>
                <a:cxn ang="0">
                  <a:pos x="T4" y="T5"/>
                </a:cxn>
                <a:cxn ang="0">
                  <a:pos x="T6" y="T7"/>
                </a:cxn>
                <a:cxn ang="0">
                  <a:pos x="T8" y="T9"/>
                </a:cxn>
              </a:cxnLst>
              <a:rect l="0" t="0" r="r" b="b"/>
              <a:pathLst>
                <a:path w="42" h="124">
                  <a:moveTo>
                    <a:pt x="0" y="124"/>
                  </a:moveTo>
                  <a:lnTo>
                    <a:pt x="42" y="111"/>
                  </a:lnTo>
                  <a:lnTo>
                    <a:pt x="42" y="0"/>
                  </a:lnTo>
                  <a:lnTo>
                    <a:pt x="0" y="14"/>
                  </a:lnTo>
                  <a:lnTo>
                    <a:pt x="0" y="124"/>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5" name="Freeform 46"/>
            <p:cNvSpPr>
              <a:spLocks/>
            </p:cNvSpPr>
            <p:nvPr/>
          </p:nvSpPr>
          <p:spPr bwMode="auto">
            <a:xfrm>
              <a:off x="-6213233" y="3919538"/>
              <a:ext cx="50800" cy="179388"/>
            </a:xfrm>
            <a:custGeom>
              <a:avLst/>
              <a:gdLst>
                <a:gd name="T0" fmla="*/ 21 w 32"/>
                <a:gd name="T1" fmla="*/ 0 h 113"/>
                <a:gd name="T2" fmla="*/ 32 w 32"/>
                <a:gd name="T3" fmla="*/ 3 h 113"/>
                <a:gd name="T4" fmla="*/ 32 w 32"/>
                <a:gd name="T5" fmla="*/ 113 h 113"/>
                <a:gd name="T6" fmla="*/ 0 w 32"/>
                <a:gd name="T7" fmla="*/ 100 h 113"/>
                <a:gd name="T8" fmla="*/ 0 w 32"/>
                <a:gd name="T9" fmla="*/ 19 h 113"/>
              </a:gdLst>
              <a:ahLst/>
              <a:cxnLst>
                <a:cxn ang="0">
                  <a:pos x="T0" y="T1"/>
                </a:cxn>
                <a:cxn ang="0">
                  <a:pos x="T2" y="T3"/>
                </a:cxn>
                <a:cxn ang="0">
                  <a:pos x="T4" y="T5"/>
                </a:cxn>
                <a:cxn ang="0">
                  <a:pos x="T6" y="T7"/>
                </a:cxn>
                <a:cxn ang="0">
                  <a:pos x="T8" y="T9"/>
                </a:cxn>
              </a:cxnLst>
              <a:rect l="0" t="0" r="r" b="b"/>
              <a:pathLst>
                <a:path w="32" h="113">
                  <a:moveTo>
                    <a:pt x="21" y="0"/>
                  </a:moveTo>
                  <a:lnTo>
                    <a:pt x="32" y="3"/>
                  </a:lnTo>
                  <a:lnTo>
                    <a:pt x="32" y="113"/>
                  </a:lnTo>
                  <a:lnTo>
                    <a:pt x="0" y="100"/>
                  </a:lnTo>
                  <a:lnTo>
                    <a:pt x="0" y="19"/>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2" name="Freeform 47"/>
            <p:cNvSpPr>
              <a:spLocks/>
            </p:cNvSpPr>
            <p:nvPr/>
          </p:nvSpPr>
          <p:spPr bwMode="auto">
            <a:xfrm>
              <a:off x="-6264033" y="3916363"/>
              <a:ext cx="50800" cy="182563"/>
            </a:xfrm>
            <a:custGeom>
              <a:avLst/>
              <a:gdLst>
                <a:gd name="T0" fmla="*/ 13 w 32"/>
                <a:gd name="T1" fmla="*/ 0 h 115"/>
                <a:gd name="T2" fmla="*/ 0 w 32"/>
                <a:gd name="T3" fmla="*/ 5 h 115"/>
                <a:gd name="T4" fmla="*/ 0 w 32"/>
                <a:gd name="T5" fmla="*/ 115 h 115"/>
                <a:gd name="T6" fmla="*/ 32 w 32"/>
                <a:gd name="T7" fmla="*/ 102 h 115"/>
              </a:gdLst>
              <a:ahLst/>
              <a:cxnLst>
                <a:cxn ang="0">
                  <a:pos x="T0" y="T1"/>
                </a:cxn>
                <a:cxn ang="0">
                  <a:pos x="T2" y="T3"/>
                </a:cxn>
                <a:cxn ang="0">
                  <a:pos x="T4" y="T5"/>
                </a:cxn>
                <a:cxn ang="0">
                  <a:pos x="T6" y="T7"/>
                </a:cxn>
              </a:cxnLst>
              <a:rect l="0" t="0" r="r" b="b"/>
              <a:pathLst>
                <a:path w="32" h="115">
                  <a:moveTo>
                    <a:pt x="13" y="0"/>
                  </a:moveTo>
                  <a:lnTo>
                    <a:pt x="0" y="5"/>
                  </a:lnTo>
                  <a:lnTo>
                    <a:pt x="0" y="115"/>
                  </a:lnTo>
                  <a:lnTo>
                    <a:pt x="32" y="10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3" name="Freeform 48"/>
            <p:cNvSpPr>
              <a:spLocks/>
            </p:cNvSpPr>
            <p:nvPr/>
          </p:nvSpPr>
          <p:spPr bwMode="auto">
            <a:xfrm>
              <a:off x="-6264033" y="3790950"/>
              <a:ext cx="109537" cy="158750"/>
            </a:xfrm>
            <a:custGeom>
              <a:avLst/>
              <a:gdLst>
                <a:gd name="T0" fmla="*/ 26 w 26"/>
                <a:gd name="T1" fmla="*/ 12 h 37"/>
                <a:gd name="T2" fmla="*/ 13 w 26"/>
                <a:gd name="T3" fmla="*/ 37 h 37"/>
                <a:gd name="T4" fmla="*/ 0 w 26"/>
                <a:gd name="T5" fmla="*/ 12 h 37"/>
                <a:gd name="T6" fmla="*/ 13 w 26"/>
                <a:gd name="T7" fmla="*/ 0 h 37"/>
                <a:gd name="T8" fmla="*/ 26 w 26"/>
                <a:gd name="T9" fmla="*/ 12 h 37"/>
              </a:gdLst>
              <a:ahLst/>
              <a:cxnLst>
                <a:cxn ang="0">
                  <a:pos x="T0" y="T1"/>
                </a:cxn>
                <a:cxn ang="0">
                  <a:pos x="T2" y="T3"/>
                </a:cxn>
                <a:cxn ang="0">
                  <a:pos x="T4" y="T5"/>
                </a:cxn>
                <a:cxn ang="0">
                  <a:pos x="T6" y="T7"/>
                </a:cxn>
                <a:cxn ang="0">
                  <a:pos x="T8" y="T9"/>
                </a:cxn>
              </a:cxnLst>
              <a:rect l="0" t="0" r="r" b="b"/>
              <a:pathLst>
                <a:path w="26" h="37">
                  <a:moveTo>
                    <a:pt x="26" y="12"/>
                  </a:moveTo>
                  <a:cubicBezTo>
                    <a:pt x="26" y="26"/>
                    <a:pt x="13" y="37"/>
                    <a:pt x="13" y="37"/>
                  </a:cubicBezTo>
                  <a:cubicBezTo>
                    <a:pt x="13" y="37"/>
                    <a:pt x="0" y="26"/>
                    <a:pt x="0" y="12"/>
                  </a:cubicBezTo>
                  <a:cubicBezTo>
                    <a:pt x="0" y="5"/>
                    <a:pt x="6" y="0"/>
                    <a:pt x="13" y="0"/>
                  </a:cubicBezTo>
                  <a:cubicBezTo>
                    <a:pt x="20" y="0"/>
                    <a:pt x="26" y="5"/>
                    <a:pt x="26" y="12"/>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4" name="Oval 49"/>
            <p:cNvSpPr>
              <a:spLocks noChangeArrowheads="1"/>
            </p:cNvSpPr>
            <p:nvPr/>
          </p:nvSpPr>
          <p:spPr bwMode="auto">
            <a:xfrm>
              <a:off x="-6230696" y="3821113"/>
              <a:ext cx="46037" cy="4762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0" name="Group 619"/>
          <p:cNvGrpSpPr/>
          <p:nvPr/>
        </p:nvGrpSpPr>
        <p:grpSpPr>
          <a:xfrm>
            <a:off x="3317672" y="2860405"/>
            <a:ext cx="287337" cy="384175"/>
            <a:chOff x="-5484571" y="3762375"/>
            <a:chExt cx="287337" cy="384175"/>
          </a:xfrm>
        </p:grpSpPr>
        <p:sp>
          <p:nvSpPr>
            <p:cNvPr id="148" name="Freeform 50"/>
            <p:cNvSpPr>
              <a:spLocks/>
            </p:cNvSpPr>
            <p:nvPr/>
          </p:nvSpPr>
          <p:spPr bwMode="auto">
            <a:xfrm>
              <a:off x="-5379796" y="3762375"/>
              <a:ext cx="101600" cy="144463"/>
            </a:xfrm>
            <a:custGeom>
              <a:avLst/>
              <a:gdLst>
                <a:gd name="T0" fmla="*/ 24 w 24"/>
                <a:gd name="T1" fmla="*/ 12 h 34"/>
                <a:gd name="T2" fmla="*/ 12 w 24"/>
                <a:gd name="T3" fmla="*/ 34 h 34"/>
                <a:gd name="T4" fmla="*/ 0 w 24"/>
                <a:gd name="T5" fmla="*/ 12 h 34"/>
                <a:gd name="T6" fmla="*/ 12 w 24"/>
                <a:gd name="T7" fmla="*/ 0 h 34"/>
                <a:gd name="T8" fmla="*/ 24 w 24"/>
                <a:gd name="T9" fmla="*/ 12 h 34"/>
              </a:gdLst>
              <a:ahLst/>
              <a:cxnLst>
                <a:cxn ang="0">
                  <a:pos x="T0" y="T1"/>
                </a:cxn>
                <a:cxn ang="0">
                  <a:pos x="T2" y="T3"/>
                </a:cxn>
                <a:cxn ang="0">
                  <a:pos x="T4" y="T5"/>
                </a:cxn>
                <a:cxn ang="0">
                  <a:pos x="T6" y="T7"/>
                </a:cxn>
                <a:cxn ang="0">
                  <a:pos x="T8" y="T9"/>
                </a:cxn>
              </a:cxnLst>
              <a:rect l="0" t="0" r="r" b="b"/>
              <a:pathLst>
                <a:path w="24" h="34">
                  <a:moveTo>
                    <a:pt x="24" y="12"/>
                  </a:moveTo>
                  <a:cubicBezTo>
                    <a:pt x="24" y="24"/>
                    <a:pt x="12" y="34"/>
                    <a:pt x="12" y="34"/>
                  </a:cubicBezTo>
                  <a:cubicBezTo>
                    <a:pt x="12" y="34"/>
                    <a:pt x="0" y="24"/>
                    <a:pt x="0" y="12"/>
                  </a:cubicBezTo>
                  <a:cubicBezTo>
                    <a:pt x="0" y="5"/>
                    <a:pt x="6" y="0"/>
                    <a:pt x="12" y="0"/>
                  </a:cubicBezTo>
                  <a:cubicBezTo>
                    <a:pt x="19" y="0"/>
                    <a:pt x="24" y="5"/>
                    <a:pt x="24" y="12"/>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1" name="Oval 51"/>
            <p:cNvSpPr>
              <a:spLocks noChangeArrowheads="1"/>
            </p:cNvSpPr>
            <p:nvPr/>
          </p:nvSpPr>
          <p:spPr bwMode="auto">
            <a:xfrm>
              <a:off x="-5349633" y="3790950"/>
              <a:ext cx="42862" cy="428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2" name="Freeform 52"/>
            <p:cNvSpPr>
              <a:spLocks/>
            </p:cNvSpPr>
            <p:nvPr/>
          </p:nvSpPr>
          <p:spPr bwMode="auto">
            <a:xfrm>
              <a:off x="-5484571" y="3873500"/>
              <a:ext cx="287337" cy="273050"/>
            </a:xfrm>
            <a:custGeom>
              <a:avLst/>
              <a:gdLst>
                <a:gd name="T0" fmla="*/ 44 w 68"/>
                <a:gd name="T1" fmla="*/ 2 h 64"/>
                <a:gd name="T2" fmla="*/ 61 w 68"/>
                <a:gd name="T3" fmla="*/ 18 h 64"/>
                <a:gd name="T4" fmla="*/ 46 w 68"/>
                <a:gd name="T5" fmla="*/ 58 h 64"/>
                <a:gd name="T6" fmla="*/ 7 w 68"/>
                <a:gd name="T7" fmla="*/ 42 h 64"/>
                <a:gd name="T8" fmla="*/ 22 w 68"/>
                <a:gd name="T9" fmla="*/ 3 h 64"/>
                <a:gd name="T10" fmla="*/ 31 w 68"/>
                <a:gd name="T11" fmla="*/ 0 h 64"/>
              </a:gdLst>
              <a:ahLst/>
              <a:cxnLst>
                <a:cxn ang="0">
                  <a:pos x="T0" y="T1"/>
                </a:cxn>
                <a:cxn ang="0">
                  <a:pos x="T2" y="T3"/>
                </a:cxn>
                <a:cxn ang="0">
                  <a:pos x="T4" y="T5"/>
                </a:cxn>
                <a:cxn ang="0">
                  <a:pos x="T6" y="T7"/>
                </a:cxn>
                <a:cxn ang="0">
                  <a:pos x="T8" y="T9"/>
                </a:cxn>
                <a:cxn ang="0">
                  <a:pos x="T10" y="T11"/>
                </a:cxn>
              </a:cxnLst>
              <a:rect l="0" t="0" r="r" b="b"/>
              <a:pathLst>
                <a:path w="68" h="64">
                  <a:moveTo>
                    <a:pt x="44" y="2"/>
                  </a:moveTo>
                  <a:cubicBezTo>
                    <a:pt x="51" y="4"/>
                    <a:pt x="58" y="10"/>
                    <a:pt x="61" y="18"/>
                  </a:cubicBezTo>
                  <a:cubicBezTo>
                    <a:pt x="68" y="33"/>
                    <a:pt x="61" y="51"/>
                    <a:pt x="46" y="58"/>
                  </a:cubicBezTo>
                  <a:cubicBezTo>
                    <a:pt x="31" y="64"/>
                    <a:pt x="13" y="58"/>
                    <a:pt x="7" y="42"/>
                  </a:cubicBezTo>
                  <a:cubicBezTo>
                    <a:pt x="0" y="27"/>
                    <a:pt x="7" y="10"/>
                    <a:pt x="22" y="3"/>
                  </a:cubicBezTo>
                  <a:cubicBezTo>
                    <a:pt x="25" y="2"/>
                    <a:pt x="28" y="1"/>
                    <a:pt x="3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3" name="Freeform 53"/>
            <p:cNvSpPr>
              <a:spLocks/>
            </p:cNvSpPr>
            <p:nvPr/>
          </p:nvSpPr>
          <p:spPr bwMode="auto">
            <a:xfrm>
              <a:off x="-5451233" y="3881438"/>
              <a:ext cx="198437" cy="209550"/>
            </a:xfrm>
            <a:custGeom>
              <a:avLst/>
              <a:gdLst>
                <a:gd name="T0" fmla="*/ 23 w 47"/>
                <a:gd name="T1" fmla="*/ 0 h 49"/>
                <a:gd name="T2" fmla="*/ 22 w 47"/>
                <a:gd name="T3" fmla="*/ 13 h 49"/>
                <a:gd name="T4" fmla="*/ 19 w 47"/>
                <a:gd name="T5" fmla="*/ 22 h 49"/>
                <a:gd name="T6" fmla="*/ 13 w 47"/>
                <a:gd name="T7" fmla="*/ 36 h 49"/>
                <a:gd name="T8" fmla="*/ 30 w 47"/>
                <a:gd name="T9" fmla="*/ 41 h 49"/>
                <a:gd name="T10" fmla="*/ 36 w 47"/>
                <a:gd name="T11" fmla="*/ 49 h 49"/>
                <a:gd name="T12" fmla="*/ 45 w 47"/>
                <a:gd name="T13" fmla="*/ 36 h 49"/>
                <a:gd name="T14" fmla="*/ 36 w 47"/>
                <a:gd name="T15" fmla="*/ 20 h 49"/>
                <a:gd name="T16" fmla="*/ 45 w 47"/>
                <a:gd name="T17"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9">
                  <a:moveTo>
                    <a:pt x="23" y="0"/>
                  </a:moveTo>
                  <a:cubicBezTo>
                    <a:pt x="23" y="0"/>
                    <a:pt x="12" y="8"/>
                    <a:pt x="22" y="13"/>
                  </a:cubicBezTo>
                  <a:cubicBezTo>
                    <a:pt x="32" y="19"/>
                    <a:pt x="19" y="22"/>
                    <a:pt x="19" y="22"/>
                  </a:cubicBezTo>
                  <a:cubicBezTo>
                    <a:pt x="19" y="22"/>
                    <a:pt x="0" y="25"/>
                    <a:pt x="13" y="36"/>
                  </a:cubicBezTo>
                  <a:cubicBezTo>
                    <a:pt x="13" y="36"/>
                    <a:pt x="20" y="43"/>
                    <a:pt x="30" y="41"/>
                  </a:cubicBezTo>
                  <a:cubicBezTo>
                    <a:pt x="39" y="39"/>
                    <a:pt x="36" y="49"/>
                    <a:pt x="36" y="49"/>
                  </a:cubicBezTo>
                  <a:cubicBezTo>
                    <a:pt x="36" y="49"/>
                    <a:pt x="47" y="48"/>
                    <a:pt x="45" y="36"/>
                  </a:cubicBezTo>
                  <a:cubicBezTo>
                    <a:pt x="44" y="24"/>
                    <a:pt x="36" y="20"/>
                    <a:pt x="36" y="20"/>
                  </a:cubicBezTo>
                  <a:cubicBezTo>
                    <a:pt x="36" y="20"/>
                    <a:pt x="46" y="18"/>
                    <a:pt x="45" y="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4" name="Line 54"/>
            <p:cNvSpPr>
              <a:spLocks noChangeShapeType="1"/>
            </p:cNvSpPr>
            <p:nvPr/>
          </p:nvSpPr>
          <p:spPr bwMode="auto">
            <a:xfrm>
              <a:off x="-5392496" y="4078288"/>
              <a:ext cx="1270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5" name="Line 55"/>
            <p:cNvSpPr>
              <a:spLocks noChangeShapeType="1"/>
            </p:cNvSpPr>
            <p:nvPr/>
          </p:nvSpPr>
          <p:spPr bwMode="auto">
            <a:xfrm>
              <a:off x="-5354396" y="4090988"/>
              <a:ext cx="127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6" name="Line 56"/>
            <p:cNvSpPr>
              <a:spLocks noChangeShapeType="1"/>
            </p:cNvSpPr>
            <p:nvPr/>
          </p:nvSpPr>
          <p:spPr bwMode="auto">
            <a:xfrm>
              <a:off x="-5255971" y="3967163"/>
              <a:ext cx="7937"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5" name="Group 624"/>
          <p:cNvGrpSpPr/>
          <p:nvPr/>
        </p:nvGrpSpPr>
        <p:grpSpPr>
          <a:xfrm>
            <a:off x="5597243" y="2881836"/>
            <a:ext cx="254000" cy="341313"/>
            <a:chOff x="-4654308" y="3775075"/>
            <a:chExt cx="254000" cy="341313"/>
          </a:xfrm>
        </p:grpSpPr>
        <p:sp>
          <p:nvSpPr>
            <p:cNvPr id="157" name="Freeform 57"/>
            <p:cNvSpPr>
              <a:spLocks/>
            </p:cNvSpPr>
            <p:nvPr/>
          </p:nvSpPr>
          <p:spPr bwMode="auto">
            <a:xfrm>
              <a:off x="-4654308" y="3775075"/>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8" name="Freeform 58"/>
            <p:cNvSpPr>
              <a:spLocks/>
            </p:cNvSpPr>
            <p:nvPr/>
          </p:nvSpPr>
          <p:spPr bwMode="auto">
            <a:xfrm>
              <a:off x="-4633671" y="4048125"/>
              <a:ext cx="212725"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9" name="Line 59"/>
            <p:cNvSpPr>
              <a:spLocks noChangeShapeType="1"/>
            </p:cNvSpPr>
            <p:nvPr/>
          </p:nvSpPr>
          <p:spPr bwMode="auto">
            <a:xfrm>
              <a:off x="-4544771" y="3825875"/>
              <a:ext cx="3492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0" name="Line 60"/>
            <p:cNvSpPr>
              <a:spLocks noChangeShapeType="1"/>
            </p:cNvSpPr>
            <p:nvPr/>
          </p:nvSpPr>
          <p:spPr bwMode="auto">
            <a:xfrm>
              <a:off x="-4613033" y="3859213"/>
              <a:ext cx="17462"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1" name="Line 61"/>
            <p:cNvSpPr>
              <a:spLocks noChangeShapeType="1"/>
            </p:cNvSpPr>
            <p:nvPr/>
          </p:nvSpPr>
          <p:spPr bwMode="auto">
            <a:xfrm flipH="1">
              <a:off x="-4459046" y="3859213"/>
              <a:ext cx="158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2" name="Rectangle 62"/>
            <p:cNvSpPr>
              <a:spLocks noChangeArrowheads="1"/>
            </p:cNvSpPr>
            <p:nvPr/>
          </p:nvSpPr>
          <p:spPr bwMode="auto">
            <a:xfrm>
              <a:off x="-4587633" y="3825875"/>
              <a:ext cx="119062" cy="1031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3" name="Line 63"/>
            <p:cNvSpPr>
              <a:spLocks noChangeShapeType="1"/>
            </p:cNvSpPr>
            <p:nvPr/>
          </p:nvSpPr>
          <p:spPr bwMode="auto">
            <a:xfrm>
              <a:off x="-4578108" y="3894138"/>
              <a:ext cx="1016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4" name="Line 64"/>
            <p:cNvSpPr>
              <a:spLocks noChangeShapeType="1"/>
            </p:cNvSpPr>
            <p:nvPr/>
          </p:nvSpPr>
          <p:spPr bwMode="auto">
            <a:xfrm>
              <a:off x="-4570171" y="3937000"/>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5" name="Line 65"/>
            <p:cNvSpPr>
              <a:spLocks noChangeShapeType="1"/>
            </p:cNvSpPr>
            <p:nvPr/>
          </p:nvSpPr>
          <p:spPr bwMode="auto">
            <a:xfrm>
              <a:off x="-4484446" y="3937000"/>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6" name="Line 66"/>
            <p:cNvSpPr>
              <a:spLocks noChangeShapeType="1"/>
            </p:cNvSpPr>
            <p:nvPr/>
          </p:nvSpPr>
          <p:spPr bwMode="auto">
            <a:xfrm>
              <a:off x="-4552708" y="3902075"/>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7" name="Line 67"/>
            <p:cNvSpPr>
              <a:spLocks noChangeShapeType="1"/>
            </p:cNvSpPr>
            <p:nvPr/>
          </p:nvSpPr>
          <p:spPr bwMode="auto">
            <a:xfrm>
              <a:off x="-4501908" y="3902075"/>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4" name="Group 623"/>
          <p:cNvGrpSpPr/>
          <p:nvPr/>
        </p:nvGrpSpPr>
        <p:grpSpPr>
          <a:xfrm>
            <a:off x="4836220" y="2881836"/>
            <a:ext cx="254000" cy="341313"/>
            <a:chOff x="-3841508" y="3775075"/>
            <a:chExt cx="254000" cy="341313"/>
          </a:xfrm>
        </p:grpSpPr>
        <p:sp>
          <p:nvSpPr>
            <p:cNvPr id="168" name="Freeform 68"/>
            <p:cNvSpPr>
              <a:spLocks/>
            </p:cNvSpPr>
            <p:nvPr/>
          </p:nvSpPr>
          <p:spPr bwMode="auto">
            <a:xfrm>
              <a:off x="-3841508" y="3775075"/>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9" name="Freeform 69"/>
            <p:cNvSpPr>
              <a:spLocks/>
            </p:cNvSpPr>
            <p:nvPr/>
          </p:nvSpPr>
          <p:spPr bwMode="auto">
            <a:xfrm>
              <a:off x="-3819283" y="4048125"/>
              <a:ext cx="211137"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0" name="Rectangle 70"/>
            <p:cNvSpPr>
              <a:spLocks noChangeArrowheads="1"/>
            </p:cNvSpPr>
            <p:nvPr/>
          </p:nvSpPr>
          <p:spPr bwMode="auto">
            <a:xfrm>
              <a:off x="-3773246" y="3859213"/>
              <a:ext cx="33337" cy="698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1" name="Rectangle 71"/>
            <p:cNvSpPr>
              <a:spLocks noChangeArrowheads="1"/>
            </p:cNvSpPr>
            <p:nvPr/>
          </p:nvSpPr>
          <p:spPr bwMode="auto">
            <a:xfrm>
              <a:off x="-3671646" y="3859213"/>
              <a:ext cx="33337" cy="698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2" name="Line 72"/>
            <p:cNvSpPr>
              <a:spLocks noChangeShapeType="1"/>
            </p:cNvSpPr>
            <p:nvPr/>
          </p:nvSpPr>
          <p:spPr bwMode="auto">
            <a:xfrm flipH="1">
              <a:off x="-3730383" y="3894138"/>
              <a:ext cx="508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3" name="Line 73"/>
            <p:cNvSpPr>
              <a:spLocks noChangeShapeType="1"/>
            </p:cNvSpPr>
            <p:nvPr/>
          </p:nvSpPr>
          <p:spPr bwMode="auto">
            <a:xfrm flipH="1">
              <a:off x="-3798646" y="3894138"/>
              <a:ext cx="17462"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4" name="Line 74"/>
            <p:cNvSpPr>
              <a:spLocks noChangeShapeType="1"/>
            </p:cNvSpPr>
            <p:nvPr/>
          </p:nvSpPr>
          <p:spPr bwMode="auto">
            <a:xfrm>
              <a:off x="-3628783" y="3894138"/>
              <a:ext cx="158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2" name="Group 621"/>
          <p:cNvGrpSpPr/>
          <p:nvPr/>
        </p:nvGrpSpPr>
        <p:grpSpPr>
          <a:xfrm>
            <a:off x="4080883" y="2881836"/>
            <a:ext cx="254000" cy="341313"/>
            <a:chOff x="-3027121" y="3775075"/>
            <a:chExt cx="254000" cy="341313"/>
          </a:xfrm>
        </p:grpSpPr>
        <p:sp>
          <p:nvSpPr>
            <p:cNvPr id="175" name="Freeform 75"/>
            <p:cNvSpPr>
              <a:spLocks/>
            </p:cNvSpPr>
            <p:nvPr/>
          </p:nvSpPr>
          <p:spPr bwMode="auto">
            <a:xfrm>
              <a:off x="-3027121" y="3775075"/>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7" name="Freeform 76"/>
            <p:cNvSpPr>
              <a:spLocks/>
            </p:cNvSpPr>
            <p:nvPr/>
          </p:nvSpPr>
          <p:spPr bwMode="auto">
            <a:xfrm>
              <a:off x="-3006483" y="4048125"/>
              <a:ext cx="211137"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0" name="Freeform 77"/>
            <p:cNvSpPr>
              <a:spLocks/>
            </p:cNvSpPr>
            <p:nvPr/>
          </p:nvSpPr>
          <p:spPr bwMode="auto">
            <a:xfrm>
              <a:off x="-2925521" y="3859213"/>
              <a:ext cx="88900" cy="52388"/>
            </a:xfrm>
            <a:custGeom>
              <a:avLst/>
              <a:gdLst>
                <a:gd name="T0" fmla="*/ 53 w 56"/>
                <a:gd name="T1" fmla="*/ 33 h 33"/>
                <a:gd name="T2" fmla="*/ 5 w 56"/>
                <a:gd name="T3" fmla="*/ 33 h 33"/>
                <a:gd name="T4" fmla="*/ 0 w 56"/>
                <a:gd name="T5" fmla="*/ 0 h 33"/>
                <a:gd name="T6" fmla="*/ 56 w 56"/>
                <a:gd name="T7" fmla="*/ 0 h 33"/>
                <a:gd name="T8" fmla="*/ 53 w 56"/>
                <a:gd name="T9" fmla="*/ 33 h 33"/>
              </a:gdLst>
              <a:ahLst/>
              <a:cxnLst>
                <a:cxn ang="0">
                  <a:pos x="T0" y="T1"/>
                </a:cxn>
                <a:cxn ang="0">
                  <a:pos x="T2" y="T3"/>
                </a:cxn>
                <a:cxn ang="0">
                  <a:pos x="T4" y="T5"/>
                </a:cxn>
                <a:cxn ang="0">
                  <a:pos x="T6" y="T7"/>
                </a:cxn>
                <a:cxn ang="0">
                  <a:pos x="T8" y="T9"/>
                </a:cxn>
              </a:cxnLst>
              <a:rect l="0" t="0" r="r" b="b"/>
              <a:pathLst>
                <a:path w="56" h="33">
                  <a:moveTo>
                    <a:pt x="53" y="33"/>
                  </a:moveTo>
                  <a:lnTo>
                    <a:pt x="5" y="33"/>
                  </a:lnTo>
                  <a:lnTo>
                    <a:pt x="0" y="0"/>
                  </a:lnTo>
                  <a:lnTo>
                    <a:pt x="56" y="0"/>
                  </a:lnTo>
                  <a:lnTo>
                    <a:pt x="53" y="33"/>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1" name="Freeform 78"/>
            <p:cNvSpPr>
              <a:spLocks/>
            </p:cNvSpPr>
            <p:nvPr/>
          </p:nvSpPr>
          <p:spPr bwMode="auto">
            <a:xfrm>
              <a:off x="-2925521" y="3911600"/>
              <a:ext cx="76200" cy="25400"/>
            </a:xfrm>
            <a:custGeom>
              <a:avLst/>
              <a:gdLst>
                <a:gd name="T0" fmla="*/ 45 w 48"/>
                <a:gd name="T1" fmla="*/ 16 h 16"/>
                <a:gd name="T2" fmla="*/ 0 w 48"/>
                <a:gd name="T3" fmla="*/ 13 h 16"/>
                <a:gd name="T4" fmla="*/ 0 w 48"/>
                <a:gd name="T5" fmla="*/ 0 h 16"/>
                <a:gd name="T6" fmla="*/ 48 w 48"/>
                <a:gd name="T7" fmla="*/ 0 h 16"/>
              </a:gdLst>
              <a:ahLst/>
              <a:cxnLst>
                <a:cxn ang="0">
                  <a:pos x="T0" y="T1"/>
                </a:cxn>
                <a:cxn ang="0">
                  <a:pos x="T2" y="T3"/>
                </a:cxn>
                <a:cxn ang="0">
                  <a:pos x="T4" y="T5"/>
                </a:cxn>
                <a:cxn ang="0">
                  <a:pos x="T6" y="T7"/>
                </a:cxn>
              </a:cxnLst>
              <a:rect l="0" t="0" r="r" b="b"/>
              <a:pathLst>
                <a:path w="48" h="16">
                  <a:moveTo>
                    <a:pt x="45" y="16"/>
                  </a:moveTo>
                  <a:lnTo>
                    <a:pt x="0" y="13"/>
                  </a:lnTo>
                  <a:lnTo>
                    <a:pt x="0" y="0"/>
                  </a:lnTo>
                  <a:lnTo>
                    <a:pt x="48"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2" name="Oval 79"/>
            <p:cNvSpPr>
              <a:spLocks noChangeArrowheads="1"/>
            </p:cNvSpPr>
            <p:nvPr/>
          </p:nvSpPr>
          <p:spPr bwMode="auto">
            <a:xfrm>
              <a:off x="-2947746" y="3937000"/>
              <a:ext cx="30162" cy="301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3" name="Oval 80"/>
            <p:cNvSpPr>
              <a:spLocks noChangeArrowheads="1"/>
            </p:cNvSpPr>
            <p:nvPr/>
          </p:nvSpPr>
          <p:spPr bwMode="auto">
            <a:xfrm>
              <a:off x="-2862021" y="3937000"/>
              <a:ext cx="28575" cy="301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4" name="Freeform 81"/>
            <p:cNvSpPr>
              <a:spLocks/>
            </p:cNvSpPr>
            <p:nvPr/>
          </p:nvSpPr>
          <p:spPr bwMode="auto">
            <a:xfrm>
              <a:off x="-2955683" y="3825875"/>
              <a:ext cx="30162" cy="33338"/>
            </a:xfrm>
            <a:custGeom>
              <a:avLst/>
              <a:gdLst>
                <a:gd name="T0" fmla="*/ 19 w 19"/>
                <a:gd name="T1" fmla="*/ 21 h 21"/>
                <a:gd name="T2" fmla="*/ 16 w 19"/>
                <a:gd name="T3" fmla="*/ 0 h 21"/>
                <a:gd name="T4" fmla="*/ 0 w 19"/>
                <a:gd name="T5" fmla="*/ 0 h 21"/>
                <a:gd name="T6" fmla="*/ 0 w 19"/>
                <a:gd name="T7" fmla="*/ 11 h 21"/>
              </a:gdLst>
              <a:ahLst/>
              <a:cxnLst>
                <a:cxn ang="0">
                  <a:pos x="T0" y="T1"/>
                </a:cxn>
                <a:cxn ang="0">
                  <a:pos x="T2" y="T3"/>
                </a:cxn>
                <a:cxn ang="0">
                  <a:pos x="T4" y="T5"/>
                </a:cxn>
                <a:cxn ang="0">
                  <a:pos x="T6" y="T7"/>
                </a:cxn>
              </a:cxnLst>
              <a:rect l="0" t="0" r="r" b="b"/>
              <a:pathLst>
                <a:path w="19" h="21">
                  <a:moveTo>
                    <a:pt x="19" y="21"/>
                  </a:moveTo>
                  <a:lnTo>
                    <a:pt x="16" y="0"/>
                  </a:lnTo>
                  <a:lnTo>
                    <a:pt x="0" y="0"/>
                  </a:lnTo>
                  <a:lnTo>
                    <a:pt x="0" y="11"/>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2" name="Group 611"/>
          <p:cNvGrpSpPr/>
          <p:nvPr/>
        </p:nvGrpSpPr>
        <p:grpSpPr>
          <a:xfrm>
            <a:off x="7814199" y="2889774"/>
            <a:ext cx="350837" cy="325437"/>
            <a:chOff x="-2260358" y="3783013"/>
            <a:chExt cx="350837" cy="325437"/>
          </a:xfrm>
        </p:grpSpPr>
        <p:sp>
          <p:nvSpPr>
            <p:cNvPr id="185" name="Freeform 82"/>
            <p:cNvSpPr>
              <a:spLocks/>
            </p:cNvSpPr>
            <p:nvPr/>
          </p:nvSpPr>
          <p:spPr bwMode="auto">
            <a:xfrm>
              <a:off x="-2023821" y="3783013"/>
              <a:ext cx="68262" cy="161925"/>
            </a:xfrm>
            <a:custGeom>
              <a:avLst/>
              <a:gdLst>
                <a:gd name="T0" fmla="*/ 0 w 43"/>
                <a:gd name="T1" fmla="*/ 0 h 102"/>
                <a:gd name="T2" fmla="*/ 43 w 43"/>
                <a:gd name="T3" fmla="*/ 19 h 102"/>
                <a:gd name="T4" fmla="*/ 43 w 43"/>
                <a:gd name="T5" fmla="*/ 102 h 102"/>
              </a:gdLst>
              <a:ahLst/>
              <a:cxnLst>
                <a:cxn ang="0">
                  <a:pos x="T0" y="T1"/>
                </a:cxn>
                <a:cxn ang="0">
                  <a:pos x="T2" y="T3"/>
                </a:cxn>
                <a:cxn ang="0">
                  <a:pos x="T4" y="T5"/>
                </a:cxn>
              </a:cxnLst>
              <a:rect l="0" t="0" r="r" b="b"/>
              <a:pathLst>
                <a:path w="43" h="102">
                  <a:moveTo>
                    <a:pt x="0" y="0"/>
                  </a:moveTo>
                  <a:lnTo>
                    <a:pt x="43" y="19"/>
                  </a:lnTo>
                  <a:lnTo>
                    <a:pt x="43" y="10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3" name="Freeform 83"/>
            <p:cNvSpPr>
              <a:spLocks/>
            </p:cNvSpPr>
            <p:nvPr/>
          </p:nvSpPr>
          <p:spPr bwMode="auto">
            <a:xfrm>
              <a:off x="-2107958" y="3783013"/>
              <a:ext cx="84137" cy="257175"/>
            </a:xfrm>
            <a:custGeom>
              <a:avLst/>
              <a:gdLst>
                <a:gd name="T0" fmla="*/ 53 w 53"/>
                <a:gd name="T1" fmla="*/ 102 h 162"/>
                <a:gd name="T2" fmla="*/ 53 w 53"/>
                <a:gd name="T3" fmla="*/ 0 h 162"/>
                <a:gd name="T4" fmla="*/ 0 w 53"/>
                <a:gd name="T5" fmla="*/ 19 h 162"/>
                <a:gd name="T6" fmla="*/ 0 w 53"/>
                <a:gd name="T7" fmla="*/ 162 h 162"/>
                <a:gd name="T8" fmla="*/ 21 w 53"/>
                <a:gd name="T9" fmla="*/ 154 h 162"/>
              </a:gdLst>
              <a:ahLst/>
              <a:cxnLst>
                <a:cxn ang="0">
                  <a:pos x="T0" y="T1"/>
                </a:cxn>
                <a:cxn ang="0">
                  <a:pos x="T2" y="T3"/>
                </a:cxn>
                <a:cxn ang="0">
                  <a:pos x="T4" y="T5"/>
                </a:cxn>
                <a:cxn ang="0">
                  <a:pos x="T6" y="T7"/>
                </a:cxn>
                <a:cxn ang="0">
                  <a:pos x="T8" y="T9"/>
                </a:cxn>
              </a:cxnLst>
              <a:rect l="0" t="0" r="r" b="b"/>
              <a:pathLst>
                <a:path w="53" h="162">
                  <a:moveTo>
                    <a:pt x="53" y="102"/>
                  </a:moveTo>
                  <a:lnTo>
                    <a:pt x="53" y="0"/>
                  </a:lnTo>
                  <a:lnTo>
                    <a:pt x="0" y="19"/>
                  </a:lnTo>
                  <a:lnTo>
                    <a:pt x="0" y="162"/>
                  </a:lnTo>
                  <a:lnTo>
                    <a:pt x="21" y="154"/>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4" name="Freeform 84"/>
            <p:cNvSpPr>
              <a:spLocks/>
            </p:cNvSpPr>
            <p:nvPr/>
          </p:nvSpPr>
          <p:spPr bwMode="auto">
            <a:xfrm>
              <a:off x="-2176221" y="3783013"/>
              <a:ext cx="68262" cy="257175"/>
            </a:xfrm>
            <a:custGeom>
              <a:avLst/>
              <a:gdLst>
                <a:gd name="T0" fmla="*/ 43 w 43"/>
                <a:gd name="T1" fmla="*/ 162 h 162"/>
                <a:gd name="T2" fmla="*/ 0 w 43"/>
                <a:gd name="T3" fmla="*/ 145 h 162"/>
                <a:gd name="T4" fmla="*/ 0 w 43"/>
                <a:gd name="T5" fmla="*/ 0 h 162"/>
                <a:gd name="T6" fmla="*/ 43 w 43"/>
                <a:gd name="T7" fmla="*/ 19 h 162"/>
                <a:gd name="T8" fmla="*/ 43 w 43"/>
                <a:gd name="T9" fmla="*/ 162 h 162"/>
              </a:gdLst>
              <a:ahLst/>
              <a:cxnLst>
                <a:cxn ang="0">
                  <a:pos x="T0" y="T1"/>
                </a:cxn>
                <a:cxn ang="0">
                  <a:pos x="T2" y="T3"/>
                </a:cxn>
                <a:cxn ang="0">
                  <a:pos x="T4" y="T5"/>
                </a:cxn>
                <a:cxn ang="0">
                  <a:pos x="T6" y="T7"/>
                </a:cxn>
                <a:cxn ang="0">
                  <a:pos x="T8" y="T9"/>
                </a:cxn>
              </a:cxnLst>
              <a:rect l="0" t="0" r="r" b="b"/>
              <a:pathLst>
                <a:path w="43" h="162">
                  <a:moveTo>
                    <a:pt x="43" y="162"/>
                  </a:moveTo>
                  <a:lnTo>
                    <a:pt x="0" y="145"/>
                  </a:lnTo>
                  <a:lnTo>
                    <a:pt x="0" y="0"/>
                  </a:lnTo>
                  <a:lnTo>
                    <a:pt x="43" y="19"/>
                  </a:lnTo>
                  <a:lnTo>
                    <a:pt x="43" y="16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5" name="Freeform 85"/>
            <p:cNvSpPr>
              <a:spLocks/>
            </p:cNvSpPr>
            <p:nvPr/>
          </p:nvSpPr>
          <p:spPr bwMode="auto">
            <a:xfrm>
              <a:off x="-2260358" y="3783013"/>
              <a:ext cx="84137" cy="257175"/>
            </a:xfrm>
            <a:custGeom>
              <a:avLst/>
              <a:gdLst>
                <a:gd name="T0" fmla="*/ 0 w 53"/>
                <a:gd name="T1" fmla="*/ 162 h 162"/>
                <a:gd name="T2" fmla="*/ 53 w 53"/>
                <a:gd name="T3" fmla="*/ 145 h 162"/>
                <a:gd name="T4" fmla="*/ 53 w 53"/>
                <a:gd name="T5" fmla="*/ 0 h 162"/>
                <a:gd name="T6" fmla="*/ 0 w 53"/>
                <a:gd name="T7" fmla="*/ 19 h 162"/>
                <a:gd name="T8" fmla="*/ 0 w 53"/>
                <a:gd name="T9" fmla="*/ 162 h 162"/>
              </a:gdLst>
              <a:ahLst/>
              <a:cxnLst>
                <a:cxn ang="0">
                  <a:pos x="T0" y="T1"/>
                </a:cxn>
                <a:cxn ang="0">
                  <a:pos x="T2" y="T3"/>
                </a:cxn>
                <a:cxn ang="0">
                  <a:pos x="T4" y="T5"/>
                </a:cxn>
                <a:cxn ang="0">
                  <a:pos x="T6" y="T7"/>
                </a:cxn>
                <a:cxn ang="0">
                  <a:pos x="T8" y="T9"/>
                </a:cxn>
              </a:cxnLst>
              <a:rect l="0" t="0" r="r" b="b"/>
              <a:pathLst>
                <a:path w="53" h="162">
                  <a:moveTo>
                    <a:pt x="0" y="162"/>
                  </a:moveTo>
                  <a:lnTo>
                    <a:pt x="53" y="145"/>
                  </a:lnTo>
                  <a:lnTo>
                    <a:pt x="53" y="0"/>
                  </a:lnTo>
                  <a:lnTo>
                    <a:pt x="0" y="19"/>
                  </a:lnTo>
                  <a:lnTo>
                    <a:pt x="0" y="16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6" name="Freeform 86"/>
            <p:cNvSpPr>
              <a:spLocks/>
            </p:cNvSpPr>
            <p:nvPr/>
          </p:nvSpPr>
          <p:spPr bwMode="auto">
            <a:xfrm>
              <a:off x="-2079383" y="3929063"/>
              <a:ext cx="169862" cy="174625"/>
            </a:xfrm>
            <a:custGeom>
              <a:avLst/>
              <a:gdLst>
                <a:gd name="T0" fmla="*/ 6 w 40"/>
                <a:gd name="T1" fmla="*/ 32 h 41"/>
                <a:gd name="T2" fmla="*/ 9 w 40"/>
                <a:gd name="T3" fmla="*/ 6 h 41"/>
                <a:gd name="T4" fmla="*/ 34 w 40"/>
                <a:gd name="T5" fmla="*/ 9 h 41"/>
                <a:gd name="T6" fmla="*/ 31 w 40"/>
                <a:gd name="T7" fmla="*/ 34 h 41"/>
                <a:gd name="T8" fmla="*/ 6 w 40"/>
                <a:gd name="T9" fmla="*/ 32 h 41"/>
              </a:gdLst>
              <a:ahLst/>
              <a:cxnLst>
                <a:cxn ang="0">
                  <a:pos x="T0" y="T1"/>
                </a:cxn>
                <a:cxn ang="0">
                  <a:pos x="T2" y="T3"/>
                </a:cxn>
                <a:cxn ang="0">
                  <a:pos x="T4" y="T5"/>
                </a:cxn>
                <a:cxn ang="0">
                  <a:pos x="T6" y="T7"/>
                </a:cxn>
                <a:cxn ang="0">
                  <a:pos x="T8" y="T9"/>
                </a:cxn>
              </a:cxnLst>
              <a:rect l="0" t="0" r="r" b="b"/>
              <a:pathLst>
                <a:path w="40" h="41">
                  <a:moveTo>
                    <a:pt x="6" y="32"/>
                  </a:moveTo>
                  <a:cubicBezTo>
                    <a:pt x="0" y="24"/>
                    <a:pt x="1" y="13"/>
                    <a:pt x="9" y="6"/>
                  </a:cubicBezTo>
                  <a:cubicBezTo>
                    <a:pt x="16" y="0"/>
                    <a:pt x="28" y="1"/>
                    <a:pt x="34" y="9"/>
                  </a:cubicBezTo>
                  <a:cubicBezTo>
                    <a:pt x="40" y="17"/>
                    <a:pt x="39" y="28"/>
                    <a:pt x="31" y="34"/>
                  </a:cubicBezTo>
                  <a:cubicBezTo>
                    <a:pt x="24" y="41"/>
                    <a:pt x="12" y="39"/>
                    <a:pt x="6" y="32"/>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7" name="Line 87"/>
            <p:cNvSpPr>
              <a:spLocks noChangeShapeType="1"/>
            </p:cNvSpPr>
            <p:nvPr/>
          </p:nvSpPr>
          <p:spPr bwMode="auto">
            <a:xfrm>
              <a:off x="-1938096" y="4073525"/>
              <a:ext cx="25400" cy="349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08" name="Group 607"/>
          <p:cNvGrpSpPr/>
          <p:nvPr/>
        </p:nvGrpSpPr>
        <p:grpSpPr>
          <a:xfrm>
            <a:off x="8615510" y="2881836"/>
            <a:ext cx="254000" cy="341313"/>
            <a:chOff x="-3152775" y="3240088"/>
            <a:chExt cx="254000" cy="341313"/>
          </a:xfrm>
        </p:grpSpPr>
        <p:sp>
          <p:nvSpPr>
            <p:cNvPr id="198" name="Freeform 88"/>
            <p:cNvSpPr>
              <a:spLocks/>
            </p:cNvSpPr>
            <p:nvPr/>
          </p:nvSpPr>
          <p:spPr bwMode="auto">
            <a:xfrm>
              <a:off x="-3152775" y="3240088"/>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9" name="Freeform 89"/>
            <p:cNvSpPr>
              <a:spLocks/>
            </p:cNvSpPr>
            <p:nvPr/>
          </p:nvSpPr>
          <p:spPr bwMode="auto">
            <a:xfrm>
              <a:off x="-3132138" y="3513138"/>
              <a:ext cx="211137"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0" name="Freeform 90"/>
            <p:cNvSpPr>
              <a:spLocks/>
            </p:cNvSpPr>
            <p:nvPr/>
          </p:nvSpPr>
          <p:spPr bwMode="auto">
            <a:xfrm>
              <a:off x="-3106738" y="3273426"/>
              <a:ext cx="160337" cy="77788"/>
            </a:xfrm>
            <a:custGeom>
              <a:avLst/>
              <a:gdLst>
                <a:gd name="T0" fmla="*/ 0 w 38"/>
                <a:gd name="T1" fmla="*/ 18 h 18"/>
                <a:gd name="T2" fmla="*/ 19 w 38"/>
                <a:gd name="T3" fmla="*/ 0 h 18"/>
                <a:gd name="T4" fmla="*/ 38 w 38"/>
                <a:gd name="T5" fmla="*/ 18 h 18"/>
              </a:gdLst>
              <a:ahLst/>
              <a:cxnLst>
                <a:cxn ang="0">
                  <a:pos x="T0" y="T1"/>
                </a:cxn>
                <a:cxn ang="0">
                  <a:pos x="T2" y="T3"/>
                </a:cxn>
                <a:cxn ang="0">
                  <a:pos x="T4" y="T5"/>
                </a:cxn>
              </a:cxnLst>
              <a:rect l="0" t="0" r="r" b="b"/>
              <a:pathLst>
                <a:path w="38" h="18">
                  <a:moveTo>
                    <a:pt x="0" y="18"/>
                  </a:moveTo>
                  <a:cubicBezTo>
                    <a:pt x="0" y="8"/>
                    <a:pt x="9" y="0"/>
                    <a:pt x="19" y="0"/>
                  </a:cubicBezTo>
                  <a:cubicBezTo>
                    <a:pt x="29" y="0"/>
                    <a:pt x="38" y="8"/>
                    <a:pt x="38" y="1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1" name="Freeform 91"/>
            <p:cNvSpPr>
              <a:spLocks/>
            </p:cNvSpPr>
            <p:nvPr/>
          </p:nvSpPr>
          <p:spPr bwMode="auto">
            <a:xfrm>
              <a:off x="-3119438" y="3359151"/>
              <a:ext cx="185737" cy="34925"/>
            </a:xfrm>
            <a:custGeom>
              <a:avLst/>
              <a:gdLst>
                <a:gd name="T0" fmla="*/ 44 w 44"/>
                <a:gd name="T1" fmla="*/ 4 h 8"/>
                <a:gd name="T2" fmla="*/ 41 w 44"/>
                <a:gd name="T3" fmla="*/ 0 h 8"/>
                <a:gd name="T4" fmla="*/ 3 w 44"/>
                <a:gd name="T5" fmla="*/ 0 h 8"/>
                <a:gd name="T6" fmla="*/ 0 w 44"/>
                <a:gd name="T7" fmla="*/ 4 h 8"/>
                <a:gd name="T8" fmla="*/ 0 w 44"/>
                <a:gd name="T9" fmla="*/ 5 h 8"/>
                <a:gd name="T10" fmla="*/ 3 w 44"/>
                <a:gd name="T11" fmla="*/ 8 h 8"/>
                <a:gd name="T12" fmla="*/ 41 w 44"/>
                <a:gd name="T13" fmla="*/ 8 h 8"/>
                <a:gd name="T14" fmla="*/ 44 w 44"/>
                <a:gd name="T15" fmla="*/ 5 h 8"/>
                <a:gd name="T16" fmla="*/ 44 w 44"/>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4" y="4"/>
                  </a:moveTo>
                  <a:cubicBezTo>
                    <a:pt x="44" y="2"/>
                    <a:pt x="43" y="0"/>
                    <a:pt x="41" y="0"/>
                  </a:cubicBezTo>
                  <a:cubicBezTo>
                    <a:pt x="3" y="0"/>
                    <a:pt x="3" y="0"/>
                    <a:pt x="3" y="0"/>
                  </a:cubicBezTo>
                  <a:cubicBezTo>
                    <a:pt x="1" y="0"/>
                    <a:pt x="0" y="2"/>
                    <a:pt x="0" y="4"/>
                  </a:cubicBezTo>
                  <a:cubicBezTo>
                    <a:pt x="0" y="5"/>
                    <a:pt x="0" y="5"/>
                    <a:pt x="0" y="5"/>
                  </a:cubicBezTo>
                  <a:cubicBezTo>
                    <a:pt x="0" y="7"/>
                    <a:pt x="1" y="8"/>
                    <a:pt x="3" y="8"/>
                  </a:cubicBezTo>
                  <a:cubicBezTo>
                    <a:pt x="41" y="8"/>
                    <a:pt x="41" y="8"/>
                    <a:pt x="41" y="8"/>
                  </a:cubicBezTo>
                  <a:cubicBezTo>
                    <a:pt x="43" y="8"/>
                    <a:pt x="44" y="7"/>
                    <a:pt x="44" y="5"/>
                  </a:cubicBezTo>
                  <a:lnTo>
                    <a:pt x="44" y="4"/>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2" name="Rectangle 92"/>
            <p:cNvSpPr>
              <a:spLocks noChangeArrowheads="1"/>
            </p:cNvSpPr>
            <p:nvPr/>
          </p:nvSpPr>
          <p:spPr bwMode="auto">
            <a:xfrm>
              <a:off x="-3101975" y="3394076"/>
              <a:ext cx="152400" cy="3333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3" name="Line 93"/>
            <p:cNvSpPr>
              <a:spLocks noChangeShapeType="1"/>
            </p:cNvSpPr>
            <p:nvPr/>
          </p:nvSpPr>
          <p:spPr bwMode="auto">
            <a:xfrm>
              <a:off x="-3051175" y="33115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4" name="Line 94"/>
            <p:cNvSpPr>
              <a:spLocks noChangeShapeType="1"/>
            </p:cNvSpPr>
            <p:nvPr/>
          </p:nvSpPr>
          <p:spPr bwMode="auto">
            <a:xfrm>
              <a:off x="-3025775" y="33115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5" name="Line 95"/>
            <p:cNvSpPr>
              <a:spLocks noChangeShapeType="1"/>
            </p:cNvSpPr>
            <p:nvPr/>
          </p:nvSpPr>
          <p:spPr bwMode="auto">
            <a:xfrm>
              <a:off x="-3038475" y="333851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6" name="Line 96"/>
            <p:cNvSpPr>
              <a:spLocks noChangeShapeType="1"/>
            </p:cNvSpPr>
            <p:nvPr/>
          </p:nvSpPr>
          <p:spPr bwMode="auto">
            <a:xfrm>
              <a:off x="-3013075" y="333851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7" name="Line 97"/>
            <p:cNvSpPr>
              <a:spLocks noChangeShapeType="1"/>
            </p:cNvSpPr>
            <p:nvPr/>
          </p:nvSpPr>
          <p:spPr bwMode="auto">
            <a:xfrm>
              <a:off x="-3000375" y="33115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07" name="Group 606"/>
          <p:cNvGrpSpPr/>
          <p:nvPr/>
        </p:nvGrpSpPr>
        <p:grpSpPr>
          <a:xfrm>
            <a:off x="9374022" y="2881836"/>
            <a:ext cx="254000" cy="341313"/>
            <a:chOff x="-2339975" y="3240088"/>
            <a:chExt cx="254000" cy="341313"/>
          </a:xfrm>
        </p:grpSpPr>
        <p:sp>
          <p:nvSpPr>
            <p:cNvPr id="208" name="Freeform 98"/>
            <p:cNvSpPr>
              <a:spLocks/>
            </p:cNvSpPr>
            <p:nvPr/>
          </p:nvSpPr>
          <p:spPr bwMode="auto">
            <a:xfrm>
              <a:off x="-2339975" y="3240088"/>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9" name="Freeform 99"/>
            <p:cNvSpPr>
              <a:spLocks/>
            </p:cNvSpPr>
            <p:nvPr/>
          </p:nvSpPr>
          <p:spPr bwMode="auto">
            <a:xfrm>
              <a:off x="-2319338" y="3513138"/>
              <a:ext cx="212725"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0" name="Line 100"/>
            <p:cNvSpPr>
              <a:spLocks noChangeShapeType="1"/>
            </p:cNvSpPr>
            <p:nvPr/>
          </p:nvSpPr>
          <p:spPr bwMode="auto">
            <a:xfrm flipV="1">
              <a:off x="-2212975" y="3328988"/>
              <a:ext cx="20637" cy="254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1" name="Freeform 101"/>
            <p:cNvSpPr>
              <a:spLocks/>
            </p:cNvSpPr>
            <p:nvPr/>
          </p:nvSpPr>
          <p:spPr bwMode="auto">
            <a:xfrm>
              <a:off x="-2289175" y="3359151"/>
              <a:ext cx="80962" cy="90488"/>
            </a:xfrm>
            <a:custGeom>
              <a:avLst/>
              <a:gdLst>
                <a:gd name="T0" fmla="*/ 8 w 19"/>
                <a:gd name="T1" fmla="*/ 19 h 21"/>
                <a:gd name="T2" fmla="*/ 2 w 19"/>
                <a:gd name="T3" fmla="*/ 20 h 21"/>
                <a:gd name="T4" fmla="*/ 2 w 19"/>
                <a:gd name="T5" fmla="*/ 20 h 21"/>
                <a:gd name="T6" fmla="*/ 2 w 19"/>
                <a:gd name="T7" fmla="*/ 14 h 21"/>
                <a:gd name="T8" fmla="*/ 11 w 19"/>
                <a:gd name="T9" fmla="*/ 2 h 21"/>
                <a:gd name="T10" fmla="*/ 17 w 19"/>
                <a:gd name="T11" fmla="*/ 1 h 21"/>
                <a:gd name="T12" fmla="*/ 17 w 19"/>
                <a:gd name="T13" fmla="*/ 1 h 21"/>
                <a:gd name="T14" fmla="*/ 18 w 19"/>
                <a:gd name="T15" fmla="*/ 7 h 21"/>
                <a:gd name="T16" fmla="*/ 8 w 19"/>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1">
                  <a:moveTo>
                    <a:pt x="8" y="19"/>
                  </a:moveTo>
                  <a:cubicBezTo>
                    <a:pt x="6" y="21"/>
                    <a:pt x="4" y="21"/>
                    <a:pt x="2" y="20"/>
                  </a:cubicBezTo>
                  <a:cubicBezTo>
                    <a:pt x="2" y="20"/>
                    <a:pt x="2" y="20"/>
                    <a:pt x="2" y="20"/>
                  </a:cubicBezTo>
                  <a:cubicBezTo>
                    <a:pt x="0" y="18"/>
                    <a:pt x="0" y="16"/>
                    <a:pt x="2" y="14"/>
                  </a:cubicBezTo>
                  <a:cubicBezTo>
                    <a:pt x="11" y="2"/>
                    <a:pt x="11" y="2"/>
                    <a:pt x="11" y="2"/>
                  </a:cubicBezTo>
                  <a:cubicBezTo>
                    <a:pt x="13" y="0"/>
                    <a:pt x="15" y="0"/>
                    <a:pt x="17" y="1"/>
                  </a:cubicBezTo>
                  <a:cubicBezTo>
                    <a:pt x="17" y="1"/>
                    <a:pt x="17" y="1"/>
                    <a:pt x="17" y="1"/>
                  </a:cubicBezTo>
                  <a:cubicBezTo>
                    <a:pt x="19" y="2"/>
                    <a:pt x="19" y="5"/>
                    <a:pt x="18" y="7"/>
                  </a:cubicBezTo>
                  <a:lnTo>
                    <a:pt x="8" y="19"/>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2" name="Freeform 102"/>
            <p:cNvSpPr>
              <a:spLocks/>
            </p:cNvSpPr>
            <p:nvPr/>
          </p:nvSpPr>
          <p:spPr bwMode="auto">
            <a:xfrm>
              <a:off x="-2192338" y="3295651"/>
              <a:ext cx="30162" cy="33338"/>
            </a:xfrm>
            <a:custGeom>
              <a:avLst/>
              <a:gdLst>
                <a:gd name="T0" fmla="*/ 16 w 19"/>
                <a:gd name="T1" fmla="*/ 0 h 21"/>
                <a:gd name="T2" fmla="*/ 19 w 19"/>
                <a:gd name="T3" fmla="*/ 2 h 21"/>
                <a:gd name="T4" fmla="*/ 8 w 19"/>
                <a:gd name="T5" fmla="*/ 21 h 21"/>
                <a:gd name="T6" fmla="*/ 0 w 19"/>
                <a:gd name="T7" fmla="*/ 13 h 21"/>
                <a:gd name="T8" fmla="*/ 16 w 19"/>
                <a:gd name="T9" fmla="*/ 0 h 21"/>
              </a:gdLst>
              <a:ahLst/>
              <a:cxnLst>
                <a:cxn ang="0">
                  <a:pos x="T0" y="T1"/>
                </a:cxn>
                <a:cxn ang="0">
                  <a:pos x="T2" y="T3"/>
                </a:cxn>
                <a:cxn ang="0">
                  <a:pos x="T4" y="T5"/>
                </a:cxn>
                <a:cxn ang="0">
                  <a:pos x="T6" y="T7"/>
                </a:cxn>
                <a:cxn ang="0">
                  <a:pos x="T8" y="T9"/>
                </a:cxn>
              </a:cxnLst>
              <a:rect l="0" t="0" r="r" b="b"/>
              <a:pathLst>
                <a:path w="19" h="21">
                  <a:moveTo>
                    <a:pt x="16" y="0"/>
                  </a:moveTo>
                  <a:lnTo>
                    <a:pt x="19" y="2"/>
                  </a:lnTo>
                  <a:lnTo>
                    <a:pt x="8" y="21"/>
                  </a:lnTo>
                  <a:lnTo>
                    <a:pt x="0" y="13"/>
                  </a:lnTo>
                  <a:lnTo>
                    <a:pt x="16"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3" name="Line 103"/>
            <p:cNvSpPr>
              <a:spLocks noChangeShapeType="1"/>
            </p:cNvSpPr>
            <p:nvPr/>
          </p:nvSpPr>
          <p:spPr bwMode="auto">
            <a:xfrm>
              <a:off x="-2263775" y="3409951"/>
              <a:ext cx="1270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06" name="Group 605"/>
          <p:cNvGrpSpPr/>
          <p:nvPr/>
        </p:nvGrpSpPr>
        <p:grpSpPr>
          <a:xfrm>
            <a:off x="10132583" y="2881836"/>
            <a:ext cx="255587" cy="341313"/>
            <a:chOff x="-1527175" y="3240088"/>
            <a:chExt cx="255587" cy="341313"/>
          </a:xfrm>
        </p:grpSpPr>
        <p:sp>
          <p:nvSpPr>
            <p:cNvPr id="214" name="Freeform 104"/>
            <p:cNvSpPr>
              <a:spLocks/>
            </p:cNvSpPr>
            <p:nvPr/>
          </p:nvSpPr>
          <p:spPr bwMode="auto">
            <a:xfrm>
              <a:off x="-1527175" y="3240088"/>
              <a:ext cx="255587"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5" name="Freeform 105"/>
            <p:cNvSpPr>
              <a:spLocks/>
            </p:cNvSpPr>
            <p:nvPr/>
          </p:nvSpPr>
          <p:spPr bwMode="auto">
            <a:xfrm>
              <a:off x="-1504950" y="3513138"/>
              <a:ext cx="211137"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6" name="Freeform 106"/>
            <p:cNvSpPr>
              <a:spLocks/>
            </p:cNvSpPr>
            <p:nvPr/>
          </p:nvSpPr>
          <p:spPr bwMode="auto">
            <a:xfrm>
              <a:off x="-1433513" y="3282951"/>
              <a:ext cx="58737" cy="179388"/>
            </a:xfrm>
            <a:custGeom>
              <a:avLst/>
              <a:gdLst>
                <a:gd name="T0" fmla="*/ 8 w 14"/>
                <a:gd name="T1" fmla="*/ 0 h 42"/>
                <a:gd name="T2" fmla="*/ 3 w 14"/>
                <a:gd name="T3" fmla="*/ 5 h 42"/>
                <a:gd name="T4" fmla="*/ 5 w 14"/>
                <a:gd name="T5" fmla="*/ 13 h 42"/>
                <a:gd name="T6" fmla="*/ 1 w 14"/>
                <a:gd name="T7" fmla="*/ 28 h 42"/>
                <a:gd name="T8" fmla="*/ 3 w 14"/>
                <a:gd name="T9" fmla="*/ 42 h 42"/>
                <a:gd name="T10" fmla="*/ 7 w 14"/>
                <a:gd name="T11" fmla="*/ 42 h 42"/>
                <a:gd name="T12" fmla="*/ 7 w 14"/>
                <a:gd name="T13" fmla="*/ 42 h 42"/>
                <a:gd name="T14" fmla="*/ 11 w 14"/>
                <a:gd name="T15" fmla="*/ 42 h 42"/>
                <a:gd name="T16" fmla="*/ 14 w 14"/>
                <a:gd name="T17" fmla="*/ 28 h 42"/>
                <a:gd name="T18" fmla="*/ 10 w 14"/>
                <a:gd name="T19" fmla="*/ 13 h 42"/>
                <a:gd name="T20" fmla="*/ 11 w 14"/>
                <a:gd name="T21" fmla="*/ 5 h 42"/>
                <a:gd name="T22" fmla="*/ 8 w 1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42">
                  <a:moveTo>
                    <a:pt x="8" y="0"/>
                  </a:moveTo>
                  <a:cubicBezTo>
                    <a:pt x="3" y="0"/>
                    <a:pt x="3" y="5"/>
                    <a:pt x="3" y="5"/>
                  </a:cubicBezTo>
                  <a:cubicBezTo>
                    <a:pt x="3" y="9"/>
                    <a:pt x="4" y="10"/>
                    <a:pt x="5" y="13"/>
                  </a:cubicBezTo>
                  <a:cubicBezTo>
                    <a:pt x="5" y="15"/>
                    <a:pt x="1" y="22"/>
                    <a:pt x="1" y="28"/>
                  </a:cubicBezTo>
                  <a:cubicBezTo>
                    <a:pt x="0" y="36"/>
                    <a:pt x="3" y="42"/>
                    <a:pt x="3" y="42"/>
                  </a:cubicBezTo>
                  <a:cubicBezTo>
                    <a:pt x="7" y="42"/>
                    <a:pt x="7" y="42"/>
                    <a:pt x="7" y="42"/>
                  </a:cubicBezTo>
                  <a:cubicBezTo>
                    <a:pt x="7" y="42"/>
                    <a:pt x="7" y="42"/>
                    <a:pt x="7" y="42"/>
                  </a:cubicBezTo>
                  <a:cubicBezTo>
                    <a:pt x="11" y="42"/>
                    <a:pt x="11" y="42"/>
                    <a:pt x="11" y="42"/>
                  </a:cubicBezTo>
                  <a:cubicBezTo>
                    <a:pt x="11" y="42"/>
                    <a:pt x="14" y="36"/>
                    <a:pt x="14" y="28"/>
                  </a:cubicBezTo>
                  <a:cubicBezTo>
                    <a:pt x="13" y="22"/>
                    <a:pt x="10" y="15"/>
                    <a:pt x="10" y="13"/>
                  </a:cubicBezTo>
                  <a:cubicBezTo>
                    <a:pt x="10" y="10"/>
                    <a:pt x="11" y="9"/>
                    <a:pt x="11" y="5"/>
                  </a:cubicBezTo>
                  <a:cubicBezTo>
                    <a:pt x="11" y="5"/>
                    <a:pt x="12" y="0"/>
                    <a:pt x="8"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7" name="Line 107"/>
            <p:cNvSpPr>
              <a:spLocks noChangeShapeType="1"/>
            </p:cNvSpPr>
            <p:nvPr/>
          </p:nvSpPr>
          <p:spPr bwMode="auto">
            <a:xfrm>
              <a:off x="-1420813" y="3394076"/>
              <a:ext cx="381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04" name="Group 603"/>
          <p:cNvGrpSpPr/>
          <p:nvPr/>
        </p:nvGrpSpPr>
        <p:grpSpPr>
          <a:xfrm>
            <a:off x="10888713" y="2881836"/>
            <a:ext cx="254000" cy="341313"/>
            <a:chOff x="-712788" y="3240088"/>
            <a:chExt cx="254000" cy="341313"/>
          </a:xfrm>
        </p:grpSpPr>
        <p:sp>
          <p:nvSpPr>
            <p:cNvPr id="218" name="Freeform 108"/>
            <p:cNvSpPr>
              <a:spLocks/>
            </p:cNvSpPr>
            <p:nvPr/>
          </p:nvSpPr>
          <p:spPr bwMode="auto">
            <a:xfrm>
              <a:off x="-712788" y="3240088"/>
              <a:ext cx="254000" cy="285750"/>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9" name="Freeform 109"/>
            <p:cNvSpPr>
              <a:spLocks/>
            </p:cNvSpPr>
            <p:nvPr/>
          </p:nvSpPr>
          <p:spPr bwMode="auto">
            <a:xfrm>
              <a:off x="-692150" y="3513138"/>
              <a:ext cx="212725" cy="68263"/>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0" name="Freeform 110"/>
            <p:cNvSpPr>
              <a:spLocks/>
            </p:cNvSpPr>
            <p:nvPr/>
          </p:nvSpPr>
          <p:spPr bwMode="auto">
            <a:xfrm>
              <a:off x="-611188" y="3371851"/>
              <a:ext cx="58737" cy="50800"/>
            </a:xfrm>
            <a:custGeom>
              <a:avLst/>
              <a:gdLst>
                <a:gd name="T0" fmla="*/ 4 w 14"/>
                <a:gd name="T1" fmla="*/ 0 h 12"/>
                <a:gd name="T2" fmla="*/ 8 w 14"/>
                <a:gd name="T3" fmla="*/ 0 h 12"/>
                <a:gd name="T4" fmla="*/ 14 w 14"/>
                <a:gd name="T5" fmla="*/ 6 h 12"/>
                <a:gd name="T6" fmla="*/ 14 w 14"/>
                <a:gd name="T7" fmla="*/ 6 h 12"/>
                <a:gd name="T8" fmla="*/ 8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8" y="0"/>
                    <a:pt x="8" y="0"/>
                    <a:pt x="8" y="0"/>
                  </a:cubicBezTo>
                  <a:cubicBezTo>
                    <a:pt x="11" y="0"/>
                    <a:pt x="14" y="2"/>
                    <a:pt x="14" y="6"/>
                  </a:cubicBezTo>
                  <a:cubicBezTo>
                    <a:pt x="14" y="6"/>
                    <a:pt x="14" y="6"/>
                    <a:pt x="14" y="6"/>
                  </a:cubicBezTo>
                  <a:cubicBezTo>
                    <a:pt x="14" y="9"/>
                    <a:pt x="11" y="12"/>
                    <a:pt x="8"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1" name="Freeform 111"/>
            <p:cNvSpPr>
              <a:spLocks/>
            </p:cNvSpPr>
            <p:nvPr/>
          </p:nvSpPr>
          <p:spPr bwMode="auto">
            <a:xfrm>
              <a:off x="-619125" y="3321051"/>
              <a:ext cx="58737" cy="50800"/>
            </a:xfrm>
            <a:custGeom>
              <a:avLst/>
              <a:gdLst>
                <a:gd name="T0" fmla="*/ 10 w 14"/>
                <a:gd name="T1" fmla="*/ 12 h 12"/>
                <a:gd name="T2" fmla="*/ 6 w 14"/>
                <a:gd name="T3" fmla="*/ 12 h 12"/>
                <a:gd name="T4" fmla="*/ 0 w 14"/>
                <a:gd name="T5" fmla="*/ 6 h 12"/>
                <a:gd name="T6" fmla="*/ 0 w 14"/>
                <a:gd name="T7" fmla="*/ 6 h 12"/>
                <a:gd name="T8" fmla="*/ 6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6" y="12"/>
                    <a:pt x="6" y="12"/>
                    <a:pt x="6" y="12"/>
                  </a:cubicBezTo>
                  <a:cubicBezTo>
                    <a:pt x="3" y="12"/>
                    <a:pt x="0" y="9"/>
                    <a:pt x="0" y="6"/>
                  </a:cubicBezTo>
                  <a:cubicBezTo>
                    <a:pt x="0" y="6"/>
                    <a:pt x="0" y="6"/>
                    <a:pt x="0" y="6"/>
                  </a:cubicBezTo>
                  <a:cubicBezTo>
                    <a:pt x="0" y="2"/>
                    <a:pt x="3"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2" name="Line 112"/>
            <p:cNvSpPr>
              <a:spLocks noChangeShapeType="1"/>
            </p:cNvSpPr>
            <p:nvPr/>
          </p:nvSpPr>
          <p:spPr bwMode="auto">
            <a:xfrm>
              <a:off x="-581025" y="330358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3" name="Line 113"/>
            <p:cNvSpPr>
              <a:spLocks noChangeShapeType="1"/>
            </p:cNvSpPr>
            <p:nvPr/>
          </p:nvSpPr>
          <p:spPr bwMode="auto">
            <a:xfrm flipV="1">
              <a:off x="-585788" y="3295651"/>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4" name="Line 114"/>
            <p:cNvSpPr>
              <a:spLocks noChangeShapeType="1"/>
            </p:cNvSpPr>
            <p:nvPr/>
          </p:nvSpPr>
          <p:spPr bwMode="auto">
            <a:xfrm flipV="1">
              <a:off x="-585788" y="343217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5" name="Group 614"/>
          <p:cNvGrpSpPr/>
          <p:nvPr/>
        </p:nvGrpSpPr>
        <p:grpSpPr>
          <a:xfrm>
            <a:off x="1059441" y="3646033"/>
            <a:ext cx="254000" cy="338138"/>
            <a:chOff x="-7908683" y="4600575"/>
            <a:chExt cx="254000" cy="338138"/>
          </a:xfrm>
        </p:grpSpPr>
        <p:sp>
          <p:nvSpPr>
            <p:cNvPr id="255" name="Freeform 115"/>
            <p:cNvSpPr>
              <a:spLocks/>
            </p:cNvSpPr>
            <p:nvPr/>
          </p:nvSpPr>
          <p:spPr bwMode="auto">
            <a:xfrm>
              <a:off x="-7908683" y="4600575"/>
              <a:ext cx="254000" cy="282575"/>
            </a:xfrm>
            <a:custGeom>
              <a:avLst/>
              <a:gdLst>
                <a:gd name="T0" fmla="*/ 0 w 60"/>
                <a:gd name="T1" fmla="*/ 29 h 66"/>
                <a:gd name="T2" fmla="*/ 30 w 60"/>
                <a:gd name="T3" fmla="*/ 0 h 66"/>
                <a:gd name="T4" fmla="*/ 60 w 60"/>
                <a:gd name="T5" fmla="*/ 29 h 66"/>
                <a:gd name="T6" fmla="*/ 35 w 60"/>
                <a:gd name="T7" fmla="*/ 59 h 66"/>
                <a:gd name="T8" fmla="*/ 31 w 60"/>
                <a:gd name="T9" fmla="*/ 66 h 66"/>
                <a:gd name="T10" fmla="*/ 25 w 60"/>
                <a:gd name="T11" fmla="*/ 59 h 66"/>
                <a:gd name="T12" fmla="*/ 0 w 60"/>
                <a:gd name="T13" fmla="*/ 29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0" y="29"/>
                  </a:moveTo>
                  <a:cubicBezTo>
                    <a:pt x="0" y="13"/>
                    <a:pt x="14" y="0"/>
                    <a:pt x="30" y="0"/>
                  </a:cubicBezTo>
                  <a:cubicBezTo>
                    <a:pt x="46" y="0"/>
                    <a:pt x="60" y="13"/>
                    <a:pt x="60" y="29"/>
                  </a:cubicBezTo>
                  <a:cubicBezTo>
                    <a:pt x="60" y="44"/>
                    <a:pt x="49" y="56"/>
                    <a:pt x="35" y="59"/>
                  </a:cubicBezTo>
                  <a:cubicBezTo>
                    <a:pt x="34" y="59"/>
                    <a:pt x="31" y="66"/>
                    <a:pt x="31" y="66"/>
                  </a:cubicBezTo>
                  <a:cubicBezTo>
                    <a:pt x="31" y="66"/>
                    <a:pt x="27" y="59"/>
                    <a:pt x="25" y="59"/>
                  </a:cubicBezTo>
                  <a:cubicBezTo>
                    <a:pt x="11" y="56"/>
                    <a:pt x="0" y="44"/>
                    <a:pt x="0" y="29"/>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6" name="Freeform 116"/>
            <p:cNvSpPr>
              <a:spLocks/>
            </p:cNvSpPr>
            <p:nvPr/>
          </p:nvSpPr>
          <p:spPr bwMode="auto">
            <a:xfrm>
              <a:off x="-7888046" y="4868863"/>
              <a:ext cx="212725"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7" name="Freeform 117"/>
            <p:cNvSpPr>
              <a:spLocks/>
            </p:cNvSpPr>
            <p:nvPr/>
          </p:nvSpPr>
          <p:spPr bwMode="auto">
            <a:xfrm>
              <a:off x="-7832483" y="4668838"/>
              <a:ext cx="101600" cy="119063"/>
            </a:xfrm>
            <a:custGeom>
              <a:avLst/>
              <a:gdLst>
                <a:gd name="T0" fmla="*/ 21 w 64"/>
                <a:gd name="T1" fmla="*/ 54 h 75"/>
                <a:gd name="T2" fmla="*/ 21 w 64"/>
                <a:gd name="T3" fmla="*/ 75 h 75"/>
                <a:gd name="T4" fmla="*/ 0 w 64"/>
                <a:gd name="T5" fmla="*/ 75 h 75"/>
                <a:gd name="T6" fmla="*/ 0 w 64"/>
                <a:gd name="T7" fmla="*/ 0 h 75"/>
                <a:gd name="T8" fmla="*/ 21 w 64"/>
                <a:gd name="T9" fmla="*/ 0 h 75"/>
                <a:gd name="T10" fmla="*/ 21 w 64"/>
                <a:gd name="T11" fmla="*/ 27 h 75"/>
                <a:gd name="T12" fmla="*/ 43 w 64"/>
                <a:gd name="T13" fmla="*/ 27 h 75"/>
                <a:gd name="T14" fmla="*/ 43 w 64"/>
                <a:gd name="T15" fmla="*/ 0 h 75"/>
                <a:gd name="T16" fmla="*/ 64 w 64"/>
                <a:gd name="T17" fmla="*/ 0 h 75"/>
                <a:gd name="T18" fmla="*/ 64 w 64"/>
                <a:gd name="T19" fmla="*/ 75 h 75"/>
                <a:gd name="T20" fmla="*/ 43 w 64"/>
                <a:gd name="T21" fmla="*/ 75 h 75"/>
                <a:gd name="T22" fmla="*/ 43 w 64"/>
                <a:gd name="T23" fmla="*/ 54 h 75"/>
                <a:gd name="T24" fmla="*/ 21 w 64"/>
                <a:gd name="T25" fmla="*/ 5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75">
                  <a:moveTo>
                    <a:pt x="21" y="54"/>
                  </a:moveTo>
                  <a:lnTo>
                    <a:pt x="21" y="75"/>
                  </a:lnTo>
                  <a:lnTo>
                    <a:pt x="0" y="75"/>
                  </a:lnTo>
                  <a:lnTo>
                    <a:pt x="0" y="0"/>
                  </a:lnTo>
                  <a:lnTo>
                    <a:pt x="21" y="0"/>
                  </a:lnTo>
                  <a:lnTo>
                    <a:pt x="21" y="27"/>
                  </a:lnTo>
                  <a:lnTo>
                    <a:pt x="43" y="27"/>
                  </a:lnTo>
                  <a:lnTo>
                    <a:pt x="43" y="0"/>
                  </a:lnTo>
                  <a:lnTo>
                    <a:pt x="64" y="0"/>
                  </a:lnTo>
                  <a:lnTo>
                    <a:pt x="64" y="75"/>
                  </a:lnTo>
                  <a:lnTo>
                    <a:pt x="43" y="75"/>
                  </a:lnTo>
                  <a:lnTo>
                    <a:pt x="43" y="54"/>
                  </a:lnTo>
                  <a:lnTo>
                    <a:pt x="21" y="54"/>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7" name="Group 616"/>
          <p:cNvGrpSpPr/>
          <p:nvPr/>
        </p:nvGrpSpPr>
        <p:grpSpPr>
          <a:xfrm>
            <a:off x="1818684" y="3646033"/>
            <a:ext cx="254000" cy="338138"/>
            <a:chOff x="-7094296" y="4600575"/>
            <a:chExt cx="254000" cy="338138"/>
          </a:xfrm>
        </p:grpSpPr>
        <p:sp>
          <p:nvSpPr>
            <p:cNvPr id="258" name="Freeform 118"/>
            <p:cNvSpPr>
              <a:spLocks/>
            </p:cNvSpPr>
            <p:nvPr/>
          </p:nvSpPr>
          <p:spPr bwMode="auto">
            <a:xfrm>
              <a:off x="-7094296" y="4600575"/>
              <a:ext cx="254000" cy="282575"/>
            </a:xfrm>
            <a:custGeom>
              <a:avLst/>
              <a:gdLst>
                <a:gd name="T0" fmla="*/ 0 w 60"/>
                <a:gd name="T1" fmla="*/ 29 h 66"/>
                <a:gd name="T2" fmla="*/ 30 w 60"/>
                <a:gd name="T3" fmla="*/ 0 h 66"/>
                <a:gd name="T4" fmla="*/ 60 w 60"/>
                <a:gd name="T5" fmla="*/ 29 h 66"/>
                <a:gd name="T6" fmla="*/ 35 w 60"/>
                <a:gd name="T7" fmla="*/ 59 h 66"/>
                <a:gd name="T8" fmla="*/ 31 w 60"/>
                <a:gd name="T9" fmla="*/ 66 h 66"/>
                <a:gd name="T10" fmla="*/ 25 w 60"/>
                <a:gd name="T11" fmla="*/ 59 h 66"/>
                <a:gd name="T12" fmla="*/ 0 w 60"/>
                <a:gd name="T13" fmla="*/ 29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0" y="29"/>
                  </a:moveTo>
                  <a:cubicBezTo>
                    <a:pt x="0" y="13"/>
                    <a:pt x="14" y="0"/>
                    <a:pt x="30" y="0"/>
                  </a:cubicBezTo>
                  <a:cubicBezTo>
                    <a:pt x="46" y="0"/>
                    <a:pt x="60" y="13"/>
                    <a:pt x="60" y="29"/>
                  </a:cubicBezTo>
                  <a:cubicBezTo>
                    <a:pt x="60" y="44"/>
                    <a:pt x="49" y="56"/>
                    <a:pt x="35" y="59"/>
                  </a:cubicBezTo>
                  <a:cubicBezTo>
                    <a:pt x="34" y="59"/>
                    <a:pt x="31" y="66"/>
                    <a:pt x="31" y="66"/>
                  </a:cubicBezTo>
                  <a:cubicBezTo>
                    <a:pt x="31" y="66"/>
                    <a:pt x="27" y="59"/>
                    <a:pt x="25" y="59"/>
                  </a:cubicBezTo>
                  <a:cubicBezTo>
                    <a:pt x="11" y="56"/>
                    <a:pt x="0" y="44"/>
                    <a:pt x="0" y="29"/>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9" name="Freeform 119"/>
            <p:cNvSpPr>
              <a:spLocks/>
            </p:cNvSpPr>
            <p:nvPr/>
          </p:nvSpPr>
          <p:spPr bwMode="auto">
            <a:xfrm>
              <a:off x="-7073658" y="4868863"/>
              <a:ext cx="211137"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0" name="Rectangle 120"/>
            <p:cNvSpPr>
              <a:spLocks noChangeArrowheads="1"/>
            </p:cNvSpPr>
            <p:nvPr/>
          </p:nvSpPr>
          <p:spPr bwMode="auto">
            <a:xfrm>
              <a:off x="-7010158" y="4651375"/>
              <a:ext cx="84137" cy="1539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1" name="Rectangle 121"/>
            <p:cNvSpPr>
              <a:spLocks noChangeArrowheads="1"/>
            </p:cNvSpPr>
            <p:nvPr/>
          </p:nvSpPr>
          <p:spPr bwMode="auto">
            <a:xfrm>
              <a:off x="-6926021" y="4686300"/>
              <a:ext cx="34925" cy="5080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2" name="Line 122"/>
            <p:cNvSpPr>
              <a:spLocks noChangeShapeType="1"/>
            </p:cNvSpPr>
            <p:nvPr/>
          </p:nvSpPr>
          <p:spPr bwMode="auto">
            <a:xfrm>
              <a:off x="-6976821" y="4676775"/>
              <a:ext cx="30162" cy="381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3" name="Line 123"/>
            <p:cNvSpPr>
              <a:spLocks noChangeShapeType="1"/>
            </p:cNvSpPr>
            <p:nvPr/>
          </p:nvSpPr>
          <p:spPr bwMode="auto">
            <a:xfrm flipH="1">
              <a:off x="-7002221" y="4719638"/>
              <a:ext cx="68262"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9" name="Group 618"/>
          <p:cNvGrpSpPr/>
          <p:nvPr/>
        </p:nvGrpSpPr>
        <p:grpSpPr>
          <a:xfrm>
            <a:off x="2574021" y="3646033"/>
            <a:ext cx="254000" cy="338138"/>
            <a:chOff x="-6281496" y="4600575"/>
            <a:chExt cx="254000" cy="338138"/>
          </a:xfrm>
        </p:grpSpPr>
        <p:sp>
          <p:nvSpPr>
            <p:cNvPr id="264" name="Freeform 124"/>
            <p:cNvSpPr>
              <a:spLocks/>
            </p:cNvSpPr>
            <p:nvPr/>
          </p:nvSpPr>
          <p:spPr bwMode="auto">
            <a:xfrm>
              <a:off x="-6281496" y="4600575"/>
              <a:ext cx="254000" cy="282575"/>
            </a:xfrm>
            <a:custGeom>
              <a:avLst/>
              <a:gdLst>
                <a:gd name="T0" fmla="*/ 0 w 60"/>
                <a:gd name="T1" fmla="*/ 29 h 66"/>
                <a:gd name="T2" fmla="*/ 30 w 60"/>
                <a:gd name="T3" fmla="*/ 0 h 66"/>
                <a:gd name="T4" fmla="*/ 60 w 60"/>
                <a:gd name="T5" fmla="*/ 29 h 66"/>
                <a:gd name="T6" fmla="*/ 35 w 60"/>
                <a:gd name="T7" fmla="*/ 59 h 66"/>
                <a:gd name="T8" fmla="*/ 31 w 60"/>
                <a:gd name="T9" fmla="*/ 66 h 66"/>
                <a:gd name="T10" fmla="*/ 25 w 60"/>
                <a:gd name="T11" fmla="*/ 59 h 66"/>
                <a:gd name="T12" fmla="*/ 0 w 60"/>
                <a:gd name="T13" fmla="*/ 29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0" y="29"/>
                  </a:moveTo>
                  <a:cubicBezTo>
                    <a:pt x="0" y="13"/>
                    <a:pt x="14" y="0"/>
                    <a:pt x="30" y="0"/>
                  </a:cubicBezTo>
                  <a:cubicBezTo>
                    <a:pt x="46" y="0"/>
                    <a:pt x="60" y="13"/>
                    <a:pt x="60" y="29"/>
                  </a:cubicBezTo>
                  <a:cubicBezTo>
                    <a:pt x="60" y="44"/>
                    <a:pt x="49" y="56"/>
                    <a:pt x="35" y="59"/>
                  </a:cubicBezTo>
                  <a:cubicBezTo>
                    <a:pt x="34" y="59"/>
                    <a:pt x="31" y="66"/>
                    <a:pt x="31" y="66"/>
                  </a:cubicBezTo>
                  <a:cubicBezTo>
                    <a:pt x="31" y="66"/>
                    <a:pt x="27" y="59"/>
                    <a:pt x="25" y="59"/>
                  </a:cubicBezTo>
                  <a:cubicBezTo>
                    <a:pt x="11" y="56"/>
                    <a:pt x="0" y="44"/>
                    <a:pt x="0" y="29"/>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5" name="Freeform 125"/>
            <p:cNvSpPr>
              <a:spLocks/>
            </p:cNvSpPr>
            <p:nvPr/>
          </p:nvSpPr>
          <p:spPr bwMode="auto">
            <a:xfrm>
              <a:off x="-6260858" y="4868863"/>
              <a:ext cx="212725"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6" name="Freeform 126"/>
            <p:cNvSpPr>
              <a:spLocks/>
            </p:cNvSpPr>
            <p:nvPr/>
          </p:nvSpPr>
          <p:spPr bwMode="auto">
            <a:xfrm>
              <a:off x="-6235458" y="4668838"/>
              <a:ext cx="169862" cy="50800"/>
            </a:xfrm>
            <a:custGeom>
              <a:avLst/>
              <a:gdLst>
                <a:gd name="T0" fmla="*/ 0 w 107"/>
                <a:gd name="T1" fmla="*/ 32 h 32"/>
                <a:gd name="T2" fmla="*/ 107 w 107"/>
                <a:gd name="T3" fmla="*/ 32 h 32"/>
                <a:gd name="T4" fmla="*/ 94 w 107"/>
                <a:gd name="T5" fmla="*/ 0 h 32"/>
                <a:gd name="T6" fmla="*/ 11 w 107"/>
                <a:gd name="T7" fmla="*/ 0 h 32"/>
                <a:gd name="T8" fmla="*/ 0 w 107"/>
                <a:gd name="T9" fmla="*/ 32 h 32"/>
              </a:gdLst>
              <a:ahLst/>
              <a:cxnLst>
                <a:cxn ang="0">
                  <a:pos x="T0" y="T1"/>
                </a:cxn>
                <a:cxn ang="0">
                  <a:pos x="T2" y="T3"/>
                </a:cxn>
                <a:cxn ang="0">
                  <a:pos x="T4" y="T5"/>
                </a:cxn>
                <a:cxn ang="0">
                  <a:pos x="T6" y="T7"/>
                </a:cxn>
                <a:cxn ang="0">
                  <a:pos x="T8" y="T9"/>
                </a:cxn>
              </a:cxnLst>
              <a:rect l="0" t="0" r="r" b="b"/>
              <a:pathLst>
                <a:path w="107" h="32">
                  <a:moveTo>
                    <a:pt x="0" y="32"/>
                  </a:moveTo>
                  <a:lnTo>
                    <a:pt x="107" y="32"/>
                  </a:lnTo>
                  <a:lnTo>
                    <a:pt x="94" y="0"/>
                  </a:lnTo>
                  <a:lnTo>
                    <a:pt x="11" y="0"/>
                  </a:lnTo>
                  <a:lnTo>
                    <a:pt x="0" y="3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7" name="Freeform 127"/>
            <p:cNvSpPr>
              <a:spLocks/>
            </p:cNvSpPr>
            <p:nvPr/>
          </p:nvSpPr>
          <p:spPr bwMode="auto">
            <a:xfrm>
              <a:off x="-6235458" y="4719638"/>
              <a:ext cx="169862" cy="98425"/>
            </a:xfrm>
            <a:custGeom>
              <a:avLst/>
              <a:gdLst>
                <a:gd name="T0" fmla="*/ 0 w 107"/>
                <a:gd name="T1" fmla="*/ 0 h 62"/>
                <a:gd name="T2" fmla="*/ 54 w 107"/>
                <a:gd name="T3" fmla="*/ 62 h 62"/>
                <a:gd name="T4" fmla="*/ 54 w 107"/>
                <a:gd name="T5" fmla="*/ 62 h 62"/>
                <a:gd name="T6" fmla="*/ 107 w 107"/>
                <a:gd name="T7" fmla="*/ 0 h 62"/>
              </a:gdLst>
              <a:ahLst/>
              <a:cxnLst>
                <a:cxn ang="0">
                  <a:pos x="T0" y="T1"/>
                </a:cxn>
                <a:cxn ang="0">
                  <a:pos x="T2" y="T3"/>
                </a:cxn>
                <a:cxn ang="0">
                  <a:pos x="T4" y="T5"/>
                </a:cxn>
                <a:cxn ang="0">
                  <a:pos x="T6" y="T7"/>
                </a:cxn>
              </a:cxnLst>
              <a:rect l="0" t="0" r="r" b="b"/>
              <a:pathLst>
                <a:path w="107" h="62">
                  <a:moveTo>
                    <a:pt x="0" y="0"/>
                  </a:moveTo>
                  <a:lnTo>
                    <a:pt x="54" y="62"/>
                  </a:lnTo>
                  <a:lnTo>
                    <a:pt x="54" y="62"/>
                  </a:lnTo>
                  <a:lnTo>
                    <a:pt x="107"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8" name="Freeform 128"/>
            <p:cNvSpPr>
              <a:spLocks/>
            </p:cNvSpPr>
            <p:nvPr/>
          </p:nvSpPr>
          <p:spPr bwMode="auto">
            <a:xfrm>
              <a:off x="-6192596" y="4668838"/>
              <a:ext cx="84137" cy="144463"/>
            </a:xfrm>
            <a:custGeom>
              <a:avLst/>
              <a:gdLst>
                <a:gd name="T0" fmla="*/ 13 w 53"/>
                <a:gd name="T1" fmla="*/ 0 h 91"/>
                <a:gd name="T2" fmla="*/ 0 w 53"/>
                <a:gd name="T3" fmla="*/ 32 h 91"/>
                <a:gd name="T4" fmla="*/ 27 w 53"/>
                <a:gd name="T5" fmla="*/ 91 h 91"/>
                <a:gd name="T6" fmla="*/ 53 w 53"/>
                <a:gd name="T7" fmla="*/ 32 h 91"/>
                <a:gd name="T8" fmla="*/ 37 w 53"/>
                <a:gd name="T9" fmla="*/ 0 h 91"/>
              </a:gdLst>
              <a:ahLst/>
              <a:cxnLst>
                <a:cxn ang="0">
                  <a:pos x="T0" y="T1"/>
                </a:cxn>
                <a:cxn ang="0">
                  <a:pos x="T2" y="T3"/>
                </a:cxn>
                <a:cxn ang="0">
                  <a:pos x="T4" y="T5"/>
                </a:cxn>
                <a:cxn ang="0">
                  <a:pos x="T6" y="T7"/>
                </a:cxn>
                <a:cxn ang="0">
                  <a:pos x="T8" y="T9"/>
                </a:cxn>
              </a:cxnLst>
              <a:rect l="0" t="0" r="r" b="b"/>
              <a:pathLst>
                <a:path w="53" h="91">
                  <a:moveTo>
                    <a:pt x="13" y="0"/>
                  </a:moveTo>
                  <a:lnTo>
                    <a:pt x="0" y="32"/>
                  </a:lnTo>
                  <a:lnTo>
                    <a:pt x="27" y="91"/>
                  </a:lnTo>
                  <a:lnTo>
                    <a:pt x="53" y="32"/>
                  </a:lnTo>
                  <a:lnTo>
                    <a:pt x="37"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1" name="Group 620"/>
          <p:cNvGrpSpPr/>
          <p:nvPr/>
        </p:nvGrpSpPr>
        <p:grpSpPr>
          <a:xfrm>
            <a:off x="3334340" y="3643652"/>
            <a:ext cx="254000" cy="342900"/>
            <a:chOff x="-5468696" y="4595813"/>
            <a:chExt cx="254000" cy="342900"/>
          </a:xfrm>
        </p:grpSpPr>
        <p:sp>
          <p:nvSpPr>
            <p:cNvPr id="269" name="Freeform 129"/>
            <p:cNvSpPr>
              <a:spLocks/>
            </p:cNvSpPr>
            <p:nvPr/>
          </p:nvSpPr>
          <p:spPr bwMode="auto">
            <a:xfrm>
              <a:off x="-5468696" y="4595813"/>
              <a:ext cx="254000" cy="287338"/>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0" name="Freeform 130"/>
            <p:cNvSpPr>
              <a:spLocks/>
            </p:cNvSpPr>
            <p:nvPr/>
          </p:nvSpPr>
          <p:spPr bwMode="auto">
            <a:xfrm>
              <a:off x="-5446471" y="4868863"/>
              <a:ext cx="211137"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1" name="Freeform 131"/>
            <p:cNvSpPr>
              <a:spLocks/>
            </p:cNvSpPr>
            <p:nvPr/>
          </p:nvSpPr>
          <p:spPr bwMode="auto">
            <a:xfrm>
              <a:off x="-5387733" y="4676775"/>
              <a:ext cx="96837" cy="90488"/>
            </a:xfrm>
            <a:custGeom>
              <a:avLst/>
              <a:gdLst>
                <a:gd name="T0" fmla="*/ 40 w 61"/>
                <a:gd name="T1" fmla="*/ 19 h 57"/>
                <a:gd name="T2" fmla="*/ 61 w 61"/>
                <a:gd name="T3" fmla="*/ 22 h 57"/>
                <a:gd name="T4" fmla="*/ 45 w 61"/>
                <a:gd name="T5" fmla="*/ 38 h 57"/>
                <a:gd name="T6" fmla="*/ 48 w 61"/>
                <a:gd name="T7" fmla="*/ 57 h 57"/>
                <a:gd name="T8" fmla="*/ 32 w 61"/>
                <a:gd name="T9" fmla="*/ 49 h 57"/>
                <a:gd name="T10" fmla="*/ 13 w 61"/>
                <a:gd name="T11" fmla="*/ 57 h 57"/>
                <a:gd name="T12" fmla="*/ 16 w 61"/>
                <a:gd name="T13" fmla="*/ 38 h 57"/>
                <a:gd name="T14" fmla="*/ 0 w 61"/>
                <a:gd name="T15" fmla="*/ 22 h 57"/>
                <a:gd name="T16" fmla="*/ 21 w 61"/>
                <a:gd name="T17" fmla="*/ 19 h 57"/>
                <a:gd name="T18" fmla="*/ 29 w 61"/>
                <a:gd name="T19" fmla="*/ 0 h 57"/>
                <a:gd name="T20" fmla="*/ 40 w 61"/>
                <a:gd name="T21" fmla="*/ 1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7">
                  <a:moveTo>
                    <a:pt x="40" y="19"/>
                  </a:moveTo>
                  <a:lnTo>
                    <a:pt x="61" y="22"/>
                  </a:lnTo>
                  <a:lnTo>
                    <a:pt x="45" y="38"/>
                  </a:lnTo>
                  <a:lnTo>
                    <a:pt x="48" y="57"/>
                  </a:lnTo>
                  <a:lnTo>
                    <a:pt x="32" y="49"/>
                  </a:lnTo>
                  <a:lnTo>
                    <a:pt x="13" y="57"/>
                  </a:lnTo>
                  <a:lnTo>
                    <a:pt x="16" y="38"/>
                  </a:lnTo>
                  <a:lnTo>
                    <a:pt x="0" y="22"/>
                  </a:lnTo>
                  <a:lnTo>
                    <a:pt x="21" y="19"/>
                  </a:lnTo>
                  <a:lnTo>
                    <a:pt x="29" y="0"/>
                  </a:lnTo>
                  <a:lnTo>
                    <a:pt x="40" y="19"/>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2" name="Oval 132"/>
            <p:cNvSpPr>
              <a:spLocks noChangeArrowheads="1"/>
            </p:cNvSpPr>
            <p:nvPr/>
          </p:nvSpPr>
          <p:spPr bwMode="auto">
            <a:xfrm>
              <a:off x="-5413133" y="4656138"/>
              <a:ext cx="144462" cy="14128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7" name="Group 626"/>
          <p:cNvGrpSpPr/>
          <p:nvPr/>
        </p:nvGrpSpPr>
        <p:grpSpPr>
          <a:xfrm>
            <a:off x="7102298" y="2881042"/>
            <a:ext cx="254000" cy="342900"/>
            <a:chOff x="-4654308" y="4595813"/>
            <a:chExt cx="254000" cy="342900"/>
          </a:xfrm>
        </p:grpSpPr>
        <p:sp>
          <p:nvSpPr>
            <p:cNvPr id="273" name="Freeform 133"/>
            <p:cNvSpPr>
              <a:spLocks/>
            </p:cNvSpPr>
            <p:nvPr/>
          </p:nvSpPr>
          <p:spPr bwMode="auto">
            <a:xfrm>
              <a:off x="-4654308" y="4595813"/>
              <a:ext cx="254000" cy="287338"/>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8" name="Freeform 134"/>
            <p:cNvSpPr>
              <a:spLocks/>
            </p:cNvSpPr>
            <p:nvPr/>
          </p:nvSpPr>
          <p:spPr bwMode="auto">
            <a:xfrm>
              <a:off x="-4633671" y="4868863"/>
              <a:ext cx="212725"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9" name="Oval 135"/>
            <p:cNvSpPr>
              <a:spLocks noChangeArrowheads="1"/>
            </p:cNvSpPr>
            <p:nvPr/>
          </p:nvSpPr>
          <p:spPr bwMode="auto">
            <a:xfrm>
              <a:off x="-4603508" y="4646613"/>
              <a:ext cx="157162" cy="15875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0" name="Freeform 136"/>
            <p:cNvSpPr>
              <a:spLocks/>
            </p:cNvSpPr>
            <p:nvPr/>
          </p:nvSpPr>
          <p:spPr bwMode="auto">
            <a:xfrm>
              <a:off x="-4574933" y="4689475"/>
              <a:ext cx="90487" cy="80963"/>
            </a:xfrm>
            <a:custGeom>
              <a:avLst/>
              <a:gdLst>
                <a:gd name="T0" fmla="*/ 20 w 21"/>
                <a:gd name="T1" fmla="*/ 5 h 19"/>
                <a:gd name="T2" fmla="*/ 15 w 21"/>
                <a:gd name="T3" fmla="*/ 0 h 19"/>
                <a:gd name="T4" fmla="*/ 11 w 21"/>
                <a:gd name="T5" fmla="*/ 4 h 19"/>
                <a:gd name="T6" fmla="*/ 11 w 21"/>
                <a:gd name="T7" fmla="*/ 4 h 19"/>
                <a:gd name="T8" fmla="*/ 6 w 21"/>
                <a:gd name="T9" fmla="*/ 0 h 19"/>
                <a:gd name="T10" fmla="*/ 1 w 21"/>
                <a:gd name="T11" fmla="*/ 5 h 19"/>
                <a:gd name="T12" fmla="*/ 11 w 21"/>
                <a:gd name="T13" fmla="*/ 19 h 19"/>
                <a:gd name="T14" fmla="*/ 11 w 21"/>
                <a:gd name="T15" fmla="*/ 19 h 19"/>
                <a:gd name="T16" fmla="*/ 20 w 21"/>
                <a:gd name="T1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9">
                  <a:moveTo>
                    <a:pt x="20" y="5"/>
                  </a:moveTo>
                  <a:cubicBezTo>
                    <a:pt x="20" y="3"/>
                    <a:pt x="19" y="0"/>
                    <a:pt x="15" y="0"/>
                  </a:cubicBezTo>
                  <a:cubicBezTo>
                    <a:pt x="15" y="0"/>
                    <a:pt x="11" y="0"/>
                    <a:pt x="11" y="4"/>
                  </a:cubicBezTo>
                  <a:cubicBezTo>
                    <a:pt x="11" y="4"/>
                    <a:pt x="11" y="4"/>
                    <a:pt x="11" y="4"/>
                  </a:cubicBezTo>
                  <a:cubicBezTo>
                    <a:pt x="10" y="0"/>
                    <a:pt x="7" y="0"/>
                    <a:pt x="6" y="0"/>
                  </a:cubicBezTo>
                  <a:cubicBezTo>
                    <a:pt x="2" y="0"/>
                    <a:pt x="1" y="3"/>
                    <a:pt x="1" y="5"/>
                  </a:cubicBezTo>
                  <a:cubicBezTo>
                    <a:pt x="0" y="11"/>
                    <a:pt x="11" y="19"/>
                    <a:pt x="11" y="19"/>
                  </a:cubicBezTo>
                  <a:cubicBezTo>
                    <a:pt x="11" y="19"/>
                    <a:pt x="11" y="19"/>
                    <a:pt x="11" y="19"/>
                  </a:cubicBezTo>
                  <a:cubicBezTo>
                    <a:pt x="11" y="19"/>
                    <a:pt x="21" y="12"/>
                    <a:pt x="20" y="5"/>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6" name="Group 625"/>
          <p:cNvGrpSpPr/>
          <p:nvPr/>
        </p:nvGrpSpPr>
        <p:grpSpPr>
          <a:xfrm>
            <a:off x="6346961" y="2881042"/>
            <a:ext cx="254000" cy="342900"/>
            <a:chOff x="-3841508" y="4595813"/>
            <a:chExt cx="254000" cy="342900"/>
          </a:xfrm>
        </p:grpSpPr>
        <p:sp>
          <p:nvSpPr>
            <p:cNvPr id="343" name="Freeform 137"/>
            <p:cNvSpPr>
              <a:spLocks/>
            </p:cNvSpPr>
            <p:nvPr/>
          </p:nvSpPr>
          <p:spPr bwMode="auto">
            <a:xfrm>
              <a:off x="-3841508" y="4595813"/>
              <a:ext cx="254000" cy="287338"/>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4" name="Freeform 138"/>
            <p:cNvSpPr>
              <a:spLocks/>
            </p:cNvSpPr>
            <p:nvPr/>
          </p:nvSpPr>
          <p:spPr bwMode="auto">
            <a:xfrm>
              <a:off x="-3819283" y="4868863"/>
              <a:ext cx="211137"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5" name="Oval 139"/>
            <p:cNvSpPr>
              <a:spLocks noChangeArrowheads="1"/>
            </p:cNvSpPr>
            <p:nvPr/>
          </p:nvSpPr>
          <p:spPr bwMode="auto">
            <a:xfrm>
              <a:off x="-3790708" y="4646613"/>
              <a:ext cx="152400" cy="15875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6" name="Line 140"/>
            <p:cNvSpPr>
              <a:spLocks noChangeShapeType="1"/>
            </p:cNvSpPr>
            <p:nvPr/>
          </p:nvSpPr>
          <p:spPr bwMode="auto">
            <a:xfrm>
              <a:off x="-3709746" y="4689475"/>
              <a:ext cx="0" cy="7778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7" name="Line 141"/>
            <p:cNvSpPr>
              <a:spLocks noChangeShapeType="1"/>
            </p:cNvSpPr>
            <p:nvPr/>
          </p:nvSpPr>
          <p:spPr bwMode="auto">
            <a:xfrm flipH="1">
              <a:off x="-3747846" y="4727575"/>
              <a:ext cx="762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23" name="Group 622"/>
          <p:cNvGrpSpPr/>
          <p:nvPr/>
        </p:nvGrpSpPr>
        <p:grpSpPr>
          <a:xfrm>
            <a:off x="4080883" y="3643652"/>
            <a:ext cx="254000" cy="342900"/>
            <a:chOff x="-3027121" y="4595813"/>
            <a:chExt cx="254000" cy="342900"/>
          </a:xfrm>
        </p:grpSpPr>
        <p:sp>
          <p:nvSpPr>
            <p:cNvPr id="348" name="Freeform 142"/>
            <p:cNvSpPr>
              <a:spLocks/>
            </p:cNvSpPr>
            <p:nvPr/>
          </p:nvSpPr>
          <p:spPr bwMode="auto">
            <a:xfrm>
              <a:off x="-3027121" y="4595813"/>
              <a:ext cx="254000" cy="287338"/>
            </a:xfrm>
            <a:custGeom>
              <a:avLst/>
              <a:gdLst>
                <a:gd name="T0" fmla="*/ 0 w 60"/>
                <a:gd name="T1" fmla="*/ 30 h 67"/>
                <a:gd name="T2" fmla="*/ 30 w 60"/>
                <a:gd name="T3" fmla="*/ 0 h 67"/>
                <a:gd name="T4" fmla="*/ 60 w 60"/>
                <a:gd name="T5" fmla="*/ 30 h 67"/>
                <a:gd name="T6" fmla="*/ 35 w 60"/>
                <a:gd name="T7" fmla="*/ 59 h 67"/>
                <a:gd name="T8" fmla="*/ 31 w 60"/>
                <a:gd name="T9" fmla="*/ 67 h 67"/>
                <a:gd name="T10" fmla="*/ 25 w 60"/>
                <a:gd name="T11" fmla="*/ 60 h 67"/>
                <a:gd name="T12" fmla="*/ 0 w 60"/>
                <a:gd name="T13" fmla="*/ 30 h 67"/>
              </a:gdLst>
              <a:ahLst/>
              <a:cxnLst>
                <a:cxn ang="0">
                  <a:pos x="T0" y="T1"/>
                </a:cxn>
                <a:cxn ang="0">
                  <a:pos x="T2" y="T3"/>
                </a:cxn>
                <a:cxn ang="0">
                  <a:pos x="T4" y="T5"/>
                </a:cxn>
                <a:cxn ang="0">
                  <a:pos x="T6" y="T7"/>
                </a:cxn>
                <a:cxn ang="0">
                  <a:pos x="T8" y="T9"/>
                </a:cxn>
                <a:cxn ang="0">
                  <a:pos x="T10" y="T11"/>
                </a:cxn>
                <a:cxn ang="0">
                  <a:pos x="T12" y="T13"/>
                </a:cxn>
              </a:cxnLst>
              <a:rect l="0" t="0" r="r" b="b"/>
              <a:pathLst>
                <a:path w="60" h="67">
                  <a:moveTo>
                    <a:pt x="0" y="30"/>
                  </a:moveTo>
                  <a:cubicBezTo>
                    <a:pt x="0" y="14"/>
                    <a:pt x="14" y="0"/>
                    <a:pt x="30" y="0"/>
                  </a:cubicBezTo>
                  <a:cubicBezTo>
                    <a:pt x="46" y="0"/>
                    <a:pt x="60" y="14"/>
                    <a:pt x="60" y="30"/>
                  </a:cubicBezTo>
                  <a:cubicBezTo>
                    <a:pt x="60" y="45"/>
                    <a:pt x="49" y="57"/>
                    <a:pt x="35" y="59"/>
                  </a:cubicBezTo>
                  <a:cubicBezTo>
                    <a:pt x="34" y="60"/>
                    <a:pt x="31" y="67"/>
                    <a:pt x="31" y="67"/>
                  </a:cubicBezTo>
                  <a:cubicBezTo>
                    <a:pt x="31" y="67"/>
                    <a:pt x="27" y="60"/>
                    <a:pt x="25" y="60"/>
                  </a:cubicBezTo>
                  <a:cubicBezTo>
                    <a:pt x="11" y="57"/>
                    <a:pt x="0" y="45"/>
                    <a:pt x="0" y="3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9" name="Freeform 143"/>
            <p:cNvSpPr>
              <a:spLocks/>
            </p:cNvSpPr>
            <p:nvPr/>
          </p:nvSpPr>
          <p:spPr bwMode="auto">
            <a:xfrm>
              <a:off x="-3006483" y="4868863"/>
              <a:ext cx="211137" cy="69850"/>
            </a:xfrm>
            <a:custGeom>
              <a:avLst/>
              <a:gdLst>
                <a:gd name="T0" fmla="*/ 39 w 50"/>
                <a:gd name="T1" fmla="*/ 0 h 16"/>
                <a:gd name="T2" fmla="*/ 50 w 50"/>
                <a:gd name="T3" fmla="*/ 7 h 16"/>
                <a:gd name="T4" fmla="*/ 25 w 50"/>
                <a:gd name="T5" fmla="*/ 16 h 16"/>
                <a:gd name="T6" fmla="*/ 0 w 50"/>
                <a:gd name="T7" fmla="*/ 7 h 16"/>
                <a:gd name="T8" fmla="*/ 10 w 50"/>
                <a:gd name="T9" fmla="*/ 0 h 16"/>
              </a:gdLst>
              <a:ahLst/>
              <a:cxnLst>
                <a:cxn ang="0">
                  <a:pos x="T0" y="T1"/>
                </a:cxn>
                <a:cxn ang="0">
                  <a:pos x="T2" y="T3"/>
                </a:cxn>
                <a:cxn ang="0">
                  <a:pos x="T4" y="T5"/>
                </a:cxn>
                <a:cxn ang="0">
                  <a:pos x="T6" y="T7"/>
                </a:cxn>
                <a:cxn ang="0">
                  <a:pos x="T8" y="T9"/>
                </a:cxn>
              </a:cxnLst>
              <a:rect l="0" t="0" r="r" b="b"/>
              <a:pathLst>
                <a:path w="50" h="16">
                  <a:moveTo>
                    <a:pt x="39" y="0"/>
                  </a:moveTo>
                  <a:cubicBezTo>
                    <a:pt x="45" y="2"/>
                    <a:pt x="50" y="4"/>
                    <a:pt x="50" y="7"/>
                  </a:cubicBezTo>
                  <a:cubicBezTo>
                    <a:pt x="50" y="12"/>
                    <a:pt x="39" y="16"/>
                    <a:pt x="25" y="16"/>
                  </a:cubicBezTo>
                  <a:cubicBezTo>
                    <a:pt x="11" y="16"/>
                    <a:pt x="0" y="12"/>
                    <a:pt x="0" y="7"/>
                  </a:cubicBezTo>
                  <a:cubicBezTo>
                    <a:pt x="0" y="4"/>
                    <a:pt x="4" y="2"/>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6" name="Oval 144"/>
            <p:cNvSpPr>
              <a:spLocks noChangeArrowheads="1"/>
            </p:cNvSpPr>
            <p:nvPr/>
          </p:nvSpPr>
          <p:spPr bwMode="auto">
            <a:xfrm>
              <a:off x="-2981083" y="4646613"/>
              <a:ext cx="152400" cy="15875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7" name="Line 145"/>
            <p:cNvSpPr>
              <a:spLocks noChangeShapeType="1"/>
            </p:cNvSpPr>
            <p:nvPr/>
          </p:nvSpPr>
          <p:spPr bwMode="auto">
            <a:xfrm flipH="1">
              <a:off x="-2938221" y="4727575"/>
              <a:ext cx="666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3" name="Group 612"/>
          <p:cNvGrpSpPr/>
          <p:nvPr/>
        </p:nvGrpSpPr>
        <p:grpSpPr>
          <a:xfrm>
            <a:off x="4810820" y="3707946"/>
            <a:ext cx="304800" cy="214313"/>
            <a:chOff x="-2239721" y="4659313"/>
            <a:chExt cx="304800" cy="214313"/>
          </a:xfrm>
        </p:grpSpPr>
        <p:sp>
          <p:nvSpPr>
            <p:cNvPr id="578" name="Freeform 146"/>
            <p:cNvSpPr>
              <a:spLocks/>
            </p:cNvSpPr>
            <p:nvPr/>
          </p:nvSpPr>
          <p:spPr bwMode="auto">
            <a:xfrm>
              <a:off x="-2239721" y="4770438"/>
              <a:ext cx="304800" cy="103188"/>
            </a:xfrm>
            <a:custGeom>
              <a:avLst/>
              <a:gdLst>
                <a:gd name="T0" fmla="*/ 126 w 192"/>
                <a:gd name="T1" fmla="*/ 0 h 65"/>
                <a:gd name="T2" fmla="*/ 150 w 192"/>
                <a:gd name="T3" fmla="*/ 0 h 65"/>
                <a:gd name="T4" fmla="*/ 192 w 192"/>
                <a:gd name="T5" fmla="*/ 65 h 65"/>
                <a:gd name="T6" fmla="*/ 0 w 192"/>
                <a:gd name="T7" fmla="*/ 65 h 65"/>
                <a:gd name="T8" fmla="*/ 43 w 192"/>
                <a:gd name="T9" fmla="*/ 0 h 65"/>
                <a:gd name="T10" fmla="*/ 72 w 192"/>
                <a:gd name="T11" fmla="*/ 0 h 65"/>
              </a:gdLst>
              <a:ahLst/>
              <a:cxnLst>
                <a:cxn ang="0">
                  <a:pos x="T0" y="T1"/>
                </a:cxn>
                <a:cxn ang="0">
                  <a:pos x="T2" y="T3"/>
                </a:cxn>
                <a:cxn ang="0">
                  <a:pos x="T4" y="T5"/>
                </a:cxn>
                <a:cxn ang="0">
                  <a:pos x="T6" y="T7"/>
                </a:cxn>
                <a:cxn ang="0">
                  <a:pos x="T8" y="T9"/>
                </a:cxn>
                <a:cxn ang="0">
                  <a:pos x="T10" y="T11"/>
                </a:cxn>
              </a:cxnLst>
              <a:rect l="0" t="0" r="r" b="b"/>
              <a:pathLst>
                <a:path w="192" h="65">
                  <a:moveTo>
                    <a:pt x="126" y="0"/>
                  </a:moveTo>
                  <a:lnTo>
                    <a:pt x="150" y="0"/>
                  </a:lnTo>
                  <a:lnTo>
                    <a:pt x="192" y="65"/>
                  </a:lnTo>
                  <a:lnTo>
                    <a:pt x="0" y="65"/>
                  </a:lnTo>
                  <a:lnTo>
                    <a:pt x="43" y="0"/>
                  </a:lnTo>
                  <a:lnTo>
                    <a:pt x="72"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9" name="Freeform 147"/>
            <p:cNvSpPr>
              <a:spLocks/>
            </p:cNvSpPr>
            <p:nvPr/>
          </p:nvSpPr>
          <p:spPr bwMode="auto">
            <a:xfrm>
              <a:off x="-2138121" y="4659313"/>
              <a:ext cx="111125" cy="158750"/>
            </a:xfrm>
            <a:custGeom>
              <a:avLst/>
              <a:gdLst>
                <a:gd name="T0" fmla="*/ 26 w 26"/>
                <a:gd name="T1" fmla="*/ 13 h 37"/>
                <a:gd name="T2" fmla="*/ 13 w 26"/>
                <a:gd name="T3" fmla="*/ 37 h 37"/>
                <a:gd name="T4" fmla="*/ 0 w 26"/>
                <a:gd name="T5" fmla="*/ 13 h 37"/>
                <a:gd name="T6" fmla="*/ 13 w 26"/>
                <a:gd name="T7" fmla="*/ 0 h 37"/>
                <a:gd name="T8" fmla="*/ 26 w 26"/>
                <a:gd name="T9" fmla="*/ 13 h 37"/>
              </a:gdLst>
              <a:ahLst/>
              <a:cxnLst>
                <a:cxn ang="0">
                  <a:pos x="T0" y="T1"/>
                </a:cxn>
                <a:cxn ang="0">
                  <a:pos x="T2" y="T3"/>
                </a:cxn>
                <a:cxn ang="0">
                  <a:pos x="T4" y="T5"/>
                </a:cxn>
                <a:cxn ang="0">
                  <a:pos x="T6" y="T7"/>
                </a:cxn>
                <a:cxn ang="0">
                  <a:pos x="T8" y="T9"/>
                </a:cxn>
              </a:cxnLst>
              <a:rect l="0" t="0" r="r" b="b"/>
              <a:pathLst>
                <a:path w="26" h="37">
                  <a:moveTo>
                    <a:pt x="26" y="13"/>
                  </a:moveTo>
                  <a:cubicBezTo>
                    <a:pt x="26" y="26"/>
                    <a:pt x="13" y="37"/>
                    <a:pt x="13" y="37"/>
                  </a:cubicBezTo>
                  <a:cubicBezTo>
                    <a:pt x="13" y="37"/>
                    <a:pt x="0" y="26"/>
                    <a:pt x="0" y="13"/>
                  </a:cubicBezTo>
                  <a:cubicBezTo>
                    <a:pt x="0" y="6"/>
                    <a:pt x="6" y="0"/>
                    <a:pt x="13" y="0"/>
                  </a:cubicBezTo>
                  <a:cubicBezTo>
                    <a:pt x="20" y="0"/>
                    <a:pt x="26" y="6"/>
                    <a:pt x="26" y="13"/>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0" name="Oval 148"/>
            <p:cNvSpPr>
              <a:spLocks noChangeArrowheads="1"/>
            </p:cNvSpPr>
            <p:nvPr/>
          </p:nvSpPr>
          <p:spPr bwMode="auto">
            <a:xfrm>
              <a:off x="-2104783" y="4689475"/>
              <a:ext cx="47625" cy="4762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1" name="Line 149"/>
            <p:cNvSpPr>
              <a:spLocks noChangeShapeType="1"/>
            </p:cNvSpPr>
            <p:nvPr/>
          </p:nvSpPr>
          <p:spPr bwMode="auto">
            <a:xfrm flipH="1">
              <a:off x="-2057158" y="4775200"/>
              <a:ext cx="50800" cy="936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2" name="Line 150"/>
            <p:cNvSpPr>
              <a:spLocks noChangeShapeType="1"/>
            </p:cNvSpPr>
            <p:nvPr/>
          </p:nvSpPr>
          <p:spPr bwMode="auto">
            <a:xfrm>
              <a:off x="-2168283" y="4775200"/>
              <a:ext cx="60325" cy="9048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1" name="Group 610"/>
          <p:cNvGrpSpPr/>
          <p:nvPr/>
        </p:nvGrpSpPr>
        <p:grpSpPr>
          <a:xfrm>
            <a:off x="5613912" y="3661114"/>
            <a:ext cx="220662" cy="307976"/>
            <a:chOff x="-1384058" y="4613275"/>
            <a:chExt cx="220662" cy="307976"/>
          </a:xfrm>
        </p:grpSpPr>
        <p:sp>
          <p:nvSpPr>
            <p:cNvPr id="583" name="Freeform 151"/>
            <p:cNvSpPr>
              <a:spLocks/>
            </p:cNvSpPr>
            <p:nvPr/>
          </p:nvSpPr>
          <p:spPr bwMode="auto">
            <a:xfrm>
              <a:off x="-1323733" y="4664075"/>
              <a:ext cx="101600" cy="120650"/>
            </a:xfrm>
            <a:custGeom>
              <a:avLst/>
              <a:gdLst>
                <a:gd name="T0" fmla="*/ 21 w 64"/>
                <a:gd name="T1" fmla="*/ 54 h 76"/>
                <a:gd name="T2" fmla="*/ 21 w 64"/>
                <a:gd name="T3" fmla="*/ 76 h 76"/>
                <a:gd name="T4" fmla="*/ 0 w 64"/>
                <a:gd name="T5" fmla="*/ 76 h 76"/>
                <a:gd name="T6" fmla="*/ 0 w 64"/>
                <a:gd name="T7" fmla="*/ 0 h 76"/>
                <a:gd name="T8" fmla="*/ 21 w 64"/>
                <a:gd name="T9" fmla="*/ 0 h 76"/>
                <a:gd name="T10" fmla="*/ 21 w 64"/>
                <a:gd name="T11" fmla="*/ 27 h 76"/>
                <a:gd name="T12" fmla="*/ 42 w 64"/>
                <a:gd name="T13" fmla="*/ 27 h 76"/>
                <a:gd name="T14" fmla="*/ 42 w 64"/>
                <a:gd name="T15" fmla="*/ 0 h 76"/>
                <a:gd name="T16" fmla="*/ 64 w 64"/>
                <a:gd name="T17" fmla="*/ 0 h 76"/>
                <a:gd name="T18" fmla="*/ 64 w 64"/>
                <a:gd name="T19" fmla="*/ 76 h 76"/>
                <a:gd name="T20" fmla="*/ 42 w 64"/>
                <a:gd name="T21" fmla="*/ 76 h 76"/>
                <a:gd name="T22" fmla="*/ 42 w 64"/>
                <a:gd name="T23" fmla="*/ 54 h 76"/>
                <a:gd name="T24" fmla="*/ 21 w 64"/>
                <a:gd name="T25"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76">
                  <a:moveTo>
                    <a:pt x="21" y="54"/>
                  </a:moveTo>
                  <a:lnTo>
                    <a:pt x="21" y="76"/>
                  </a:lnTo>
                  <a:lnTo>
                    <a:pt x="0" y="76"/>
                  </a:lnTo>
                  <a:lnTo>
                    <a:pt x="0" y="0"/>
                  </a:lnTo>
                  <a:lnTo>
                    <a:pt x="21" y="0"/>
                  </a:lnTo>
                  <a:lnTo>
                    <a:pt x="21" y="27"/>
                  </a:lnTo>
                  <a:lnTo>
                    <a:pt x="42" y="27"/>
                  </a:lnTo>
                  <a:lnTo>
                    <a:pt x="42" y="0"/>
                  </a:lnTo>
                  <a:lnTo>
                    <a:pt x="64" y="0"/>
                  </a:lnTo>
                  <a:lnTo>
                    <a:pt x="64" y="76"/>
                  </a:lnTo>
                  <a:lnTo>
                    <a:pt x="42" y="76"/>
                  </a:lnTo>
                  <a:lnTo>
                    <a:pt x="42" y="54"/>
                  </a:lnTo>
                  <a:lnTo>
                    <a:pt x="21" y="54"/>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4" name="Freeform 152"/>
            <p:cNvSpPr>
              <a:spLocks/>
            </p:cNvSpPr>
            <p:nvPr/>
          </p:nvSpPr>
          <p:spPr bwMode="auto">
            <a:xfrm>
              <a:off x="-1384058" y="4613275"/>
              <a:ext cx="220662" cy="265113"/>
            </a:xfrm>
            <a:custGeom>
              <a:avLst/>
              <a:gdLst>
                <a:gd name="T0" fmla="*/ 40 w 52"/>
                <a:gd name="T1" fmla="*/ 0 h 62"/>
                <a:gd name="T2" fmla="*/ 12 w 52"/>
                <a:gd name="T3" fmla="*/ 0 h 62"/>
                <a:gd name="T4" fmla="*/ 0 w 52"/>
                <a:gd name="T5" fmla="*/ 12 h 62"/>
                <a:gd name="T6" fmla="*/ 0 w 52"/>
                <a:gd name="T7" fmla="*/ 40 h 62"/>
                <a:gd name="T8" fmla="*/ 12 w 52"/>
                <a:gd name="T9" fmla="*/ 52 h 62"/>
                <a:gd name="T10" fmla="*/ 20 w 52"/>
                <a:gd name="T11" fmla="*/ 52 h 62"/>
                <a:gd name="T12" fmla="*/ 26 w 52"/>
                <a:gd name="T13" fmla="*/ 62 h 62"/>
                <a:gd name="T14" fmla="*/ 32 w 52"/>
                <a:gd name="T15" fmla="*/ 52 h 62"/>
                <a:gd name="T16" fmla="*/ 40 w 52"/>
                <a:gd name="T17" fmla="*/ 52 h 62"/>
                <a:gd name="T18" fmla="*/ 52 w 52"/>
                <a:gd name="T19" fmla="*/ 40 h 62"/>
                <a:gd name="T20" fmla="*/ 52 w 52"/>
                <a:gd name="T21" fmla="*/ 12 h 62"/>
                <a:gd name="T22" fmla="*/ 40 w 52"/>
                <a:gd name="T2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62">
                  <a:moveTo>
                    <a:pt x="40" y="0"/>
                  </a:moveTo>
                  <a:cubicBezTo>
                    <a:pt x="12" y="0"/>
                    <a:pt x="12" y="0"/>
                    <a:pt x="12" y="0"/>
                  </a:cubicBezTo>
                  <a:cubicBezTo>
                    <a:pt x="5" y="0"/>
                    <a:pt x="0" y="5"/>
                    <a:pt x="0" y="12"/>
                  </a:cubicBezTo>
                  <a:cubicBezTo>
                    <a:pt x="0" y="40"/>
                    <a:pt x="0" y="40"/>
                    <a:pt x="0" y="40"/>
                  </a:cubicBezTo>
                  <a:cubicBezTo>
                    <a:pt x="0" y="46"/>
                    <a:pt x="5" y="52"/>
                    <a:pt x="12" y="52"/>
                  </a:cubicBezTo>
                  <a:cubicBezTo>
                    <a:pt x="20" y="52"/>
                    <a:pt x="20" y="52"/>
                    <a:pt x="20" y="52"/>
                  </a:cubicBezTo>
                  <a:cubicBezTo>
                    <a:pt x="26" y="62"/>
                    <a:pt x="26" y="62"/>
                    <a:pt x="26" y="62"/>
                  </a:cubicBezTo>
                  <a:cubicBezTo>
                    <a:pt x="32" y="52"/>
                    <a:pt x="32" y="52"/>
                    <a:pt x="32" y="52"/>
                  </a:cubicBezTo>
                  <a:cubicBezTo>
                    <a:pt x="40" y="52"/>
                    <a:pt x="40" y="52"/>
                    <a:pt x="40" y="52"/>
                  </a:cubicBezTo>
                  <a:cubicBezTo>
                    <a:pt x="47" y="52"/>
                    <a:pt x="52" y="46"/>
                    <a:pt x="52" y="40"/>
                  </a:cubicBezTo>
                  <a:cubicBezTo>
                    <a:pt x="52" y="12"/>
                    <a:pt x="52" y="12"/>
                    <a:pt x="52" y="12"/>
                  </a:cubicBezTo>
                  <a:cubicBezTo>
                    <a:pt x="52" y="5"/>
                    <a:pt x="47" y="0"/>
                    <a:pt x="40" y="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5" name="Freeform 153"/>
            <p:cNvSpPr>
              <a:spLocks/>
            </p:cNvSpPr>
            <p:nvPr/>
          </p:nvSpPr>
          <p:spPr bwMode="auto">
            <a:xfrm>
              <a:off x="-1361833" y="4865688"/>
              <a:ext cx="177800" cy="55563"/>
            </a:xfrm>
            <a:custGeom>
              <a:avLst/>
              <a:gdLst>
                <a:gd name="T0" fmla="*/ 33 w 42"/>
                <a:gd name="T1" fmla="*/ 0 h 13"/>
                <a:gd name="T2" fmla="*/ 42 w 42"/>
                <a:gd name="T3" fmla="*/ 6 h 13"/>
                <a:gd name="T4" fmla="*/ 21 w 42"/>
                <a:gd name="T5" fmla="*/ 13 h 13"/>
                <a:gd name="T6" fmla="*/ 0 w 42"/>
                <a:gd name="T7" fmla="*/ 6 h 13"/>
                <a:gd name="T8" fmla="*/ 9 w 42"/>
                <a:gd name="T9" fmla="*/ 1 h 13"/>
              </a:gdLst>
              <a:ahLst/>
              <a:cxnLst>
                <a:cxn ang="0">
                  <a:pos x="T0" y="T1"/>
                </a:cxn>
                <a:cxn ang="0">
                  <a:pos x="T2" y="T3"/>
                </a:cxn>
                <a:cxn ang="0">
                  <a:pos x="T4" y="T5"/>
                </a:cxn>
                <a:cxn ang="0">
                  <a:pos x="T6" y="T7"/>
                </a:cxn>
                <a:cxn ang="0">
                  <a:pos x="T8" y="T9"/>
                </a:cxn>
              </a:cxnLst>
              <a:rect l="0" t="0" r="r" b="b"/>
              <a:pathLst>
                <a:path w="42" h="13">
                  <a:moveTo>
                    <a:pt x="33" y="0"/>
                  </a:moveTo>
                  <a:cubicBezTo>
                    <a:pt x="38" y="2"/>
                    <a:pt x="42" y="4"/>
                    <a:pt x="42" y="6"/>
                  </a:cubicBezTo>
                  <a:cubicBezTo>
                    <a:pt x="42" y="10"/>
                    <a:pt x="33" y="13"/>
                    <a:pt x="21" y="13"/>
                  </a:cubicBezTo>
                  <a:cubicBezTo>
                    <a:pt x="9" y="13"/>
                    <a:pt x="0" y="10"/>
                    <a:pt x="0" y="6"/>
                  </a:cubicBezTo>
                  <a:cubicBezTo>
                    <a:pt x="0" y="4"/>
                    <a:pt x="3" y="2"/>
                    <a:pt x="9" y="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09" name="Group 608"/>
          <p:cNvGrpSpPr/>
          <p:nvPr/>
        </p:nvGrpSpPr>
        <p:grpSpPr>
          <a:xfrm>
            <a:off x="6364424" y="3661114"/>
            <a:ext cx="219075" cy="307976"/>
            <a:chOff x="-2322513" y="4078288"/>
            <a:chExt cx="219075" cy="307976"/>
          </a:xfrm>
        </p:grpSpPr>
        <p:sp>
          <p:nvSpPr>
            <p:cNvPr id="586" name="Freeform 154"/>
            <p:cNvSpPr>
              <a:spLocks/>
            </p:cNvSpPr>
            <p:nvPr/>
          </p:nvSpPr>
          <p:spPr bwMode="auto">
            <a:xfrm>
              <a:off x="-2322513" y="4078288"/>
              <a:ext cx="219075" cy="265113"/>
            </a:xfrm>
            <a:custGeom>
              <a:avLst/>
              <a:gdLst>
                <a:gd name="T0" fmla="*/ 40 w 52"/>
                <a:gd name="T1" fmla="*/ 0 h 62"/>
                <a:gd name="T2" fmla="*/ 12 w 52"/>
                <a:gd name="T3" fmla="*/ 0 h 62"/>
                <a:gd name="T4" fmla="*/ 0 w 52"/>
                <a:gd name="T5" fmla="*/ 12 h 62"/>
                <a:gd name="T6" fmla="*/ 0 w 52"/>
                <a:gd name="T7" fmla="*/ 40 h 62"/>
                <a:gd name="T8" fmla="*/ 12 w 52"/>
                <a:gd name="T9" fmla="*/ 52 h 62"/>
                <a:gd name="T10" fmla="*/ 20 w 52"/>
                <a:gd name="T11" fmla="*/ 52 h 62"/>
                <a:gd name="T12" fmla="*/ 26 w 52"/>
                <a:gd name="T13" fmla="*/ 62 h 62"/>
                <a:gd name="T14" fmla="*/ 32 w 52"/>
                <a:gd name="T15" fmla="*/ 52 h 62"/>
                <a:gd name="T16" fmla="*/ 40 w 52"/>
                <a:gd name="T17" fmla="*/ 52 h 62"/>
                <a:gd name="T18" fmla="*/ 52 w 52"/>
                <a:gd name="T19" fmla="*/ 40 h 62"/>
                <a:gd name="T20" fmla="*/ 52 w 52"/>
                <a:gd name="T21" fmla="*/ 12 h 62"/>
                <a:gd name="T22" fmla="*/ 40 w 52"/>
                <a:gd name="T2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62">
                  <a:moveTo>
                    <a:pt x="40" y="0"/>
                  </a:moveTo>
                  <a:cubicBezTo>
                    <a:pt x="12" y="0"/>
                    <a:pt x="12" y="0"/>
                    <a:pt x="12" y="0"/>
                  </a:cubicBezTo>
                  <a:cubicBezTo>
                    <a:pt x="5" y="0"/>
                    <a:pt x="0" y="5"/>
                    <a:pt x="0" y="12"/>
                  </a:cubicBezTo>
                  <a:cubicBezTo>
                    <a:pt x="0" y="40"/>
                    <a:pt x="0" y="40"/>
                    <a:pt x="0" y="40"/>
                  </a:cubicBezTo>
                  <a:cubicBezTo>
                    <a:pt x="0" y="46"/>
                    <a:pt x="5" y="52"/>
                    <a:pt x="12" y="52"/>
                  </a:cubicBezTo>
                  <a:cubicBezTo>
                    <a:pt x="20" y="52"/>
                    <a:pt x="20" y="52"/>
                    <a:pt x="20" y="52"/>
                  </a:cubicBezTo>
                  <a:cubicBezTo>
                    <a:pt x="26" y="62"/>
                    <a:pt x="26" y="62"/>
                    <a:pt x="26" y="62"/>
                  </a:cubicBezTo>
                  <a:cubicBezTo>
                    <a:pt x="32" y="52"/>
                    <a:pt x="32" y="52"/>
                    <a:pt x="32" y="52"/>
                  </a:cubicBezTo>
                  <a:cubicBezTo>
                    <a:pt x="40" y="52"/>
                    <a:pt x="40" y="52"/>
                    <a:pt x="40" y="52"/>
                  </a:cubicBezTo>
                  <a:cubicBezTo>
                    <a:pt x="47" y="52"/>
                    <a:pt x="52" y="46"/>
                    <a:pt x="52" y="40"/>
                  </a:cubicBezTo>
                  <a:cubicBezTo>
                    <a:pt x="52" y="12"/>
                    <a:pt x="52" y="12"/>
                    <a:pt x="52" y="12"/>
                  </a:cubicBezTo>
                  <a:cubicBezTo>
                    <a:pt x="52" y="5"/>
                    <a:pt x="47" y="0"/>
                    <a:pt x="40" y="0"/>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7" name="Freeform 155"/>
            <p:cNvSpPr>
              <a:spLocks/>
            </p:cNvSpPr>
            <p:nvPr/>
          </p:nvSpPr>
          <p:spPr bwMode="auto">
            <a:xfrm>
              <a:off x="-2301875" y="4330701"/>
              <a:ext cx="177800" cy="55563"/>
            </a:xfrm>
            <a:custGeom>
              <a:avLst/>
              <a:gdLst>
                <a:gd name="T0" fmla="*/ 33 w 42"/>
                <a:gd name="T1" fmla="*/ 0 h 13"/>
                <a:gd name="T2" fmla="*/ 42 w 42"/>
                <a:gd name="T3" fmla="*/ 6 h 13"/>
                <a:gd name="T4" fmla="*/ 21 w 42"/>
                <a:gd name="T5" fmla="*/ 13 h 13"/>
                <a:gd name="T6" fmla="*/ 0 w 42"/>
                <a:gd name="T7" fmla="*/ 6 h 13"/>
                <a:gd name="T8" fmla="*/ 9 w 42"/>
                <a:gd name="T9" fmla="*/ 1 h 13"/>
              </a:gdLst>
              <a:ahLst/>
              <a:cxnLst>
                <a:cxn ang="0">
                  <a:pos x="T0" y="T1"/>
                </a:cxn>
                <a:cxn ang="0">
                  <a:pos x="T2" y="T3"/>
                </a:cxn>
                <a:cxn ang="0">
                  <a:pos x="T4" y="T5"/>
                </a:cxn>
                <a:cxn ang="0">
                  <a:pos x="T6" y="T7"/>
                </a:cxn>
                <a:cxn ang="0">
                  <a:pos x="T8" y="T9"/>
                </a:cxn>
              </a:cxnLst>
              <a:rect l="0" t="0" r="r" b="b"/>
              <a:pathLst>
                <a:path w="42" h="13">
                  <a:moveTo>
                    <a:pt x="33" y="0"/>
                  </a:moveTo>
                  <a:cubicBezTo>
                    <a:pt x="38" y="2"/>
                    <a:pt x="42" y="4"/>
                    <a:pt x="42" y="6"/>
                  </a:cubicBezTo>
                  <a:cubicBezTo>
                    <a:pt x="42" y="10"/>
                    <a:pt x="33" y="13"/>
                    <a:pt x="21" y="13"/>
                  </a:cubicBezTo>
                  <a:cubicBezTo>
                    <a:pt x="9" y="13"/>
                    <a:pt x="0" y="10"/>
                    <a:pt x="0" y="6"/>
                  </a:cubicBezTo>
                  <a:cubicBezTo>
                    <a:pt x="0" y="4"/>
                    <a:pt x="3" y="2"/>
                    <a:pt x="9" y="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88" name="Freeform 156"/>
            <p:cNvSpPr>
              <a:spLocks/>
            </p:cNvSpPr>
            <p:nvPr/>
          </p:nvSpPr>
          <p:spPr bwMode="auto">
            <a:xfrm>
              <a:off x="-2271713" y="4124326"/>
              <a:ext cx="117475" cy="111125"/>
            </a:xfrm>
            <a:custGeom>
              <a:avLst/>
              <a:gdLst>
                <a:gd name="T0" fmla="*/ 48 w 74"/>
                <a:gd name="T1" fmla="*/ 25 h 70"/>
                <a:gd name="T2" fmla="*/ 74 w 74"/>
                <a:gd name="T3" fmla="*/ 27 h 70"/>
                <a:gd name="T4" fmla="*/ 56 w 74"/>
                <a:gd name="T5" fmla="*/ 46 h 70"/>
                <a:gd name="T6" fmla="*/ 58 w 74"/>
                <a:gd name="T7" fmla="*/ 70 h 70"/>
                <a:gd name="T8" fmla="*/ 37 w 74"/>
                <a:gd name="T9" fmla="*/ 60 h 70"/>
                <a:gd name="T10" fmla="*/ 16 w 74"/>
                <a:gd name="T11" fmla="*/ 70 h 70"/>
                <a:gd name="T12" fmla="*/ 18 w 74"/>
                <a:gd name="T13" fmla="*/ 46 h 70"/>
                <a:gd name="T14" fmla="*/ 0 w 74"/>
                <a:gd name="T15" fmla="*/ 27 h 70"/>
                <a:gd name="T16" fmla="*/ 26 w 74"/>
                <a:gd name="T17" fmla="*/ 25 h 70"/>
                <a:gd name="T18" fmla="*/ 37 w 74"/>
                <a:gd name="T19" fmla="*/ 0 h 70"/>
                <a:gd name="T20" fmla="*/ 48 w 74"/>
                <a:gd name="T21" fmla="*/ 2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0">
                  <a:moveTo>
                    <a:pt x="48" y="25"/>
                  </a:moveTo>
                  <a:lnTo>
                    <a:pt x="74" y="27"/>
                  </a:lnTo>
                  <a:lnTo>
                    <a:pt x="56" y="46"/>
                  </a:lnTo>
                  <a:lnTo>
                    <a:pt x="58" y="70"/>
                  </a:lnTo>
                  <a:lnTo>
                    <a:pt x="37" y="60"/>
                  </a:lnTo>
                  <a:lnTo>
                    <a:pt x="16" y="70"/>
                  </a:lnTo>
                  <a:lnTo>
                    <a:pt x="18" y="46"/>
                  </a:lnTo>
                  <a:lnTo>
                    <a:pt x="0" y="27"/>
                  </a:lnTo>
                  <a:lnTo>
                    <a:pt x="26" y="25"/>
                  </a:lnTo>
                  <a:lnTo>
                    <a:pt x="37" y="0"/>
                  </a:lnTo>
                  <a:lnTo>
                    <a:pt x="48" y="25"/>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10" name="Group 609"/>
          <p:cNvGrpSpPr/>
          <p:nvPr/>
        </p:nvGrpSpPr>
        <p:grpSpPr>
          <a:xfrm>
            <a:off x="7111030" y="3639683"/>
            <a:ext cx="236537" cy="350838"/>
            <a:chOff x="-1517650" y="4056063"/>
            <a:chExt cx="236537" cy="350838"/>
          </a:xfrm>
        </p:grpSpPr>
        <p:sp>
          <p:nvSpPr>
            <p:cNvPr id="589" name="Freeform 157"/>
            <p:cNvSpPr>
              <a:spLocks/>
            </p:cNvSpPr>
            <p:nvPr/>
          </p:nvSpPr>
          <p:spPr bwMode="auto">
            <a:xfrm>
              <a:off x="-1517650" y="4333876"/>
              <a:ext cx="236537" cy="73025"/>
            </a:xfrm>
            <a:custGeom>
              <a:avLst/>
              <a:gdLst>
                <a:gd name="T0" fmla="*/ 43 w 56"/>
                <a:gd name="T1" fmla="*/ 0 h 17"/>
                <a:gd name="T2" fmla="*/ 56 w 56"/>
                <a:gd name="T3" fmla="*/ 7 h 17"/>
                <a:gd name="T4" fmla="*/ 28 w 56"/>
                <a:gd name="T5" fmla="*/ 17 h 17"/>
                <a:gd name="T6" fmla="*/ 0 w 56"/>
                <a:gd name="T7" fmla="*/ 7 h 17"/>
                <a:gd name="T8" fmla="*/ 12 w 56"/>
                <a:gd name="T9" fmla="*/ 0 h 17"/>
              </a:gdLst>
              <a:ahLst/>
              <a:cxnLst>
                <a:cxn ang="0">
                  <a:pos x="T0" y="T1"/>
                </a:cxn>
                <a:cxn ang="0">
                  <a:pos x="T2" y="T3"/>
                </a:cxn>
                <a:cxn ang="0">
                  <a:pos x="T4" y="T5"/>
                </a:cxn>
                <a:cxn ang="0">
                  <a:pos x="T6" y="T7"/>
                </a:cxn>
                <a:cxn ang="0">
                  <a:pos x="T8" y="T9"/>
                </a:cxn>
              </a:cxnLst>
              <a:rect l="0" t="0" r="r" b="b"/>
              <a:pathLst>
                <a:path w="56" h="17">
                  <a:moveTo>
                    <a:pt x="43" y="0"/>
                  </a:moveTo>
                  <a:cubicBezTo>
                    <a:pt x="51" y="1"/>
                    <a:pt x="56" y="4"/>
                    <a:pt x="56" y="7"/>
                  </a:cubicBezTo>
                  <a:cubicBezTo>
                    <a:pt x="56" y="13"/>
                    <a:pt x="43" y="17"/>
                    <a:pt x="28" y="17"/>
                  </a:cubicBezTo>
                  <a:cubicBezTo>
                    <a:pt x="13" y="17"/>
                    <a:pt x="0" y="13"/>
                    <a:pt x="0" y="7"/>
                  </a:cubicBezTo>
                  <a:cubicBezTo>
                    <a:pt x="0" y="4"/>
                    <a:pt x="5" y="2"/>
                    <a:pt x="12"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0" name="Freeform 158"/>
            <p:cNvSpPr>
              <a:spLocks/>
            </p:cNvSpPr>
            <p:nvPr/>
          </p:nvSpPr>
          <p:spPr bwMode="auto">
            <a:xfrm>
              <a:off x="-1450975" y="4129088"/>
              <a:ext cx="101600" cy="222250"/>
            </a:xfrm>
            <a:custGeom>
              <a:avLst/>
              <a:gdLst>
                <a:gd name="T0" fmla="*/ 0 w 64"/>
                <a:gd name="T1" fmla="*/ 0 h 140"/>
                <a:gd name="T2" fmla="*/ 0 w 64"/>
                <a:gd name="T3" fmla="*/ 86 h 140"/>
                <a:gd name="T4" fmla="*/ 11 w 64"/>
                <a:gd name="T5" fmla="*/ 86 h 140"/>
                <a:gd name="T6" fmla="*/ 11 w 64"/>
                <a:gd name="T7" fmla="*/ 140 h 140"/>
                <a:gd name="T8" fmla="*/ 54 w 64"/>
                <a:gd name="T9" fmla="*/ 140 h 140"/>
                <a:gd name="T10" fmla="*/ 54 w 64"/>
                <a:gd name="T11" fmla="*/ 86 h 140"/>
                <a:gd name="T12" fmla="*/ 64 w 64"/>
                <a:gd name="T13" fmla="*/ 86 h 140"/>
                <a:gd name="T14" fmla="*/ 64 w 64"/>
                <a:gd name="T15" fmla="*/ 0 h 140"/>
                <a:gd name="T16" fmla="*/ 0 w 6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40">
                  <a:moveTo>
                    <a:pt x="0" y="0"/>
                  </a:moveTo>
                  <a:lnTo>
                    <a:pt x="0" y="86"/>
                  </a:lnTo>
                  <a:lnTo>
                    <a:pt x="11" y="86"/>
                  </a:lnTo>
                  <a:lnTo>
                    <a:pt x="11" y="140"/>
                  </a:lnTo>
                  <a:lnTo>
                    <a:pt x="54" y="140"/>
                  </a:lnTo>
                  <a:lnTo>
                    <a:pt x="54" y="86"/>
                  </a:lnTo>
                  <a:lnTo>
                    <a:pt x="64" y="86"/>
                  </a:lnTo>
                  <a:lnTo>
                    <a:pt x="64" y="0"/>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1" name="Oval 159"/>
            <p:cNvSpPr>
              <a:spLocks noChangeArrowheads="1"/>
            </p:cNvSpPr>
            <p:nvPr/>
          </p:nvSpPr>
          <p:spPr bwMode="auto">
            <a:xfrm>
              <a:off x="-1433513" y="4056063"/>
              <a:ext cx="68262" cy="68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2" name="Line 160"/>
            <p:cNvSpPr>
              <a:spLocks noChangeShapeType="1"/>
            </p:cNvSpPr>
            <p:nvPr/>
          </p:nvSpPr>
          <p:spPr bwMode="auto">
            <a:xfrm flipV="1">
              <a:off x="-1400175" y="4275138"/>
              <a:ext cx="0" cy="682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605" name="Group 604"/>
          <p:cNvGrpSpPr/>
          <p:nvPr/>
        </p:nvGrpSpPr>
        <p:grpSpPr>
          <a:xfrm>
            <a:off x="7870555" y="3669846"/>
            <a:ext cx="238124" cy="290512"/>
            <a:chOff x="-704850" y="4086226"/>
            <a:chExt cx="238124" cy="290512"/>
          </a:xfrm>
        </p:grpSpPr>
        <p:sp>
          <p:nvSpPr>
            <p:cNvPr id="593" name="Freeform 161"/>
            <p:cNvSpPr>
              <a:spLocks/>
            </p:cNvSpPr>
            <p:nvPr/>
          </p:nvSpPr>
          <p:spPr bwMode="auto">
            <a:xfrm>
              <a:off x="-636588" y="4154488"/>
              <a:ext cx="101600" cy="222250"/>
            </a:xfrm>
            <a:custGeom>
              <a:avLst/>
              <a:gdLst>
                <a:gd name="T0" fmla="*/ 0 w 64"/>
                <a:gd name="T1" fmla="*/ 0 h 140"/>
                <a:gd name="T2" fmla="*/ 0 w 64"/>
                <a:gd name="T3" fmla="*/ 86 h 140"/>
                <a:gd name="T4" fmla="*/ 11 w 64"/>
                <a:gd name="T5" fmla="*/ 86 h 140"/>
                <a:gd name="T6" fmla="*/ 11 w 64"/>
                <a:gd name="T7" fmla="*/ 140 h 140"/>
                <a:gd name="T8" fmla="*/ 53 w 64"/>
                <a:gd name="T9" fmla="*/ 140 h 140"/>
                <a:gd name="T10" fmla="*/ 53 w 64"/>
                <a:gd name="T11" fmla="*/ 86 h 140"/>
                <a:gd name="T12" fmla="*/ 64 w 64"/>
                <a:gd name="T13" fmla="*/ 86 h 140"/>
                <a:gd name="T14" fmla="*/ 64 w 64"/>
                <a:gd name="T15" fmla="*/ 0 h 140"/>
                <a:gd name="T16" fmla="*/ 0 w 6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40">
                  <a:moveTo>
                    <a:pt x="0" y="0"/>
                  </a:moveTo>
                  <a:lnTo>
                    <a:pt x="0" y="86"/>
                  </a:lnTo>
                  <a:lnTo>
                    <a:pt x="11" y="86"/>
                  </a:lnTo>
                  <a:lnTo>
                    <a:pt x="11" y="140"/>
                  </a:lnTo>
                  <a:lnTo>
                    <a:pt x="53" y="140"/>
                  </a:lnTo>
                  <a:lnTo>
                    <a:pt x="53" y="86"/>
                  </a:lnTo>
                  <a:lnTo>
                    <a:pt x="64" y="86"/>
                  </a:lnTo>
                  <a:lnTo>
                    <a:pt x="64" y="0"/>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4" name="Oval 162"/>
            <p:cNvSpPr>
              <a:spLocks noChangeArrowheads="1"/>
            </p:cNvSpPr>
            <p:nvPr/>
          </p:nvSpPr>
          <p:spPr bwMode="auto">
            <a:xfrm>
              <a:off x="-619125" y="4086226"/>
              <a:ext cx="66675" cy="68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5" name="Line 163"/>
            <p:cNvSpPr>
              <a:spLocks noChangeShapeType="1"/>
            </p:cNvSpPr>
            <p:nvPr/>
          </p:nvSpPr>
          <p:spPr bwMode="auto">
            <a:xfrm flipV="1">
              <a:off x="-585788" y="4300538"/>
              <a:ext cx="0" cy="682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6" name="Line 164"/>
            <p:cNvSpPr>
              <a:spLocks noChangeShapeType="1"/>
            </p:cNvSpPr>
            <p:nvPr/>
          </p:nvSpPr>
          <p:spPr bwMode="auto">
            <a:xfrm flipH="1">
              <a:off x="-687388" y="4305301"/>
              <a:ext cx="58737" cy="333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7" name="Freeform 165"/>
            <p:cNvSpPr>
              <a:spLocks/>
            </p:cNvSpPr>
            <p:nvPr/>
          </p:nvSpPr>
          <p:spPr bwMode="auto">
            <a:xfrm>
              <a:off x="-692150" y="4318001"/>
              <a:ext cx="30162" cy="25400"/>
            </a:xfrm>
            <a:custGeom>
              <a:avLst/>
              <a:gdLst>
                <a:gd name="T0" fmla="*/ 0 w 19"/>
                <a:gd name="T1" fmla="*/ 0 h 16"/>
                <a:gd name="T2" fmla="*/ 0 w 19"/>
                <a:gd name="T3" fmla="*/ 13 h 16"/>
                <a:gd name="T4" fmla="*/ 19 w 19"/>
                <a:gd name="T5" fmla="*/ 16 h 16"/>
              </a:gdLst>
              <a:ahLst/>
              <a:cxnLst>
                <a:cxn ang="0">
                  <a:pos x="T0" y="T1"/>
                </a:cxn>
                <a:cxn ang="0">
                  <a:pos x="T2" y="T3"/>
                </a:cxn>
                <a:cxn ang="0">
                  <a:pos x="T4" y="T5"/>
                </a:cxn>
              </a:cxnLst>
              <a:rect l="0" t="0" r="r" b="b"/>
              <a:pathLst>
                <a:path w="19" h="16">
                  <a:moveTo>
                    <a:pt x="0" y="0"/>
                  </a:moveTo>
                  <a:lnTo>
                    <a:pt x="0" y="13"/>
                  </a:lnTo>
                  <a:lnTo>
                    <a:pt x="19" y="16"/>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8" name="Line 166"/>
            <p:cNvSpPr>
              <a:spLocks noChangeShapeType="1"/>
            </p:cNvSpPr>
            <p:nvPr/>
          </p:nvSpPr>
          <p:spPr bwMode="auto">
            <a:xfrm flipV="1">
              <a:off x="-530225" y="4244976"/>
              <a:ext cx="58737" cy="333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9" name="Freeform 167"/>
            <p:cNvSpPr>
              <a:spLocks/>
            </p:cNvSpPr>
            <p:nvPr/>
          </p:nvSpPr>
          <p:spPr bwMode="auto">
            <a:xfrm>
              <a:off x="-496888" y="4240213"/>
              <a:ext cx="30162" cy="25400"/>
            </a:xfrm>
            <a:custGeom>
              <a:avLst/>
              <a:gdLst>
                <a:gd name="T0" fmla="*/ 19 w 19"/>
                <a:gd name="T1" fmla="*/ 16 h 16"/>
                <a:gd name="T2" fmla="*/ 19 w 19"/>
                <a:gd name="T3" fmla="*/ 3 h 16"/>
                <a:gd name="T4" fmla="*/ 0 w 19"/>
                <a:gd name="T5" fmla="*/ 0 h 16"/>
              </a:gdLst>
              <a:ahLst/>
              <a:cxnLst>
                <a:cxn ang="0">
                  <a:pos x="T0" y="T1"/>
                </a:cxn>
                <a:cxn ang="0">
                  <a:pos x="T2" y="T3"/>
                </a:cxn>
                <a:cxn ang="0">
                  <a:pos x="T4" y="T5"/>
                </a:cxn>
              </a:cxnLst>
              <a:rect l="0" t="0" r="r" b="b"/>
              <a:pathLst>
                <a:path w="19" h="16">
                  <a:moveTo>
                    <a:pt x="19" y="16"/>
                  </a:moveTo>
                  <a:lnTo>
                    <a:pt x="19" y="3"/>
                  </a:lnTo>
                  <a:lnTo>
                    <a:pt x="0"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0" name="Line 168"/>
            <p:cNvSpPr>
              <a:spLocks noChangeShapeType="1"/>
            </p:cNvSpPr>
            <p:nvPr/>
          </p:nvSpPr>
          <p:spPr bwMode="auto">
            <a:xfrm>
              <a:off x="-539750" y="4305301"/>
              <a:ext cx="60325" cy="285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1" name="Freeform 169"/>
            <p:cNvSpPr>
              <a:spLocks/>
            </p:cNvSpPr>
            <p:nvPr/>
          </p:nvSpPr>
          <p:spPr bwMode="auto">
            <a:xfrm>
              <a:off x="-504825" y="4318001"/>
              <a:ext cx="28575" cy="25400"/>
            </a:xfrm>
            <a:custGeom>
              <a:avLst/>
              <a:gdLst>
                <a:gd name="T0" fmla="*/ 0 w 18"/>
                <a:gd name="T1" fmla="*/ 16 h 16"/>
                <a:gd name="T2" fmla="*/ 18 w 18"/>
                <a:gd name="T3" fmla="*/ 13 h 16"/>
                <a:gd name="T4" fmla="*/ 18 w 18"/>
                <a:gd name="T5" fmla="*/ 0 h 16"/>
              </a:gdLst>
              <a:ahLst/>
              <a:cxnLst>
                <a:cxn ang="0">
                  <a:pos x="T0" y="T1"/>
                </a:cxn>
                <a:cxn ang="0">
                  <a:pos x="T2" y="T3"/>
                </a:cxn>
                <a:cxn ang="0">
                  <a:pos x="T4" y="T5"/>
                </a:cxn>
              </a:cxnLst>
              <a:rect l="0" t="0" r="r" b="b"/>
              <a:pathLst>
                <a:path w="18" h="16">
                  <a:moveTo>
                    <a:pt x="0" y="16"/>
                  </a:moveTo>
                  <a:lnTo>
                    <a:pt x="18" y="13"/>
                  </a:lnTo>
                  <a:lnTo>
                    <a:pt x="18"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2" name="Line 170"/>
            <p:cNvSpPr>
              <a:spLocks noChangeShapeType="1"/>
            </p:cNvSpPr>
            <p:nvPr/>
          </p:nvSpPr>
          <p:spPr bwMode="auto">
            <a:xfrm flipH="1" flipV="1">
              <a:off x="-700088" y="4249738"/>
              <a:ext cx="63500" cy="285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3" name="Freeform 171"/>
            <p:cNvSpPr>
              <a:spLocks/>
            </p:cNvSpPr>
            <p:nvPr/>
          </p:nvSpPr>
          <p:spPr bwMode="auto">
            <a:xfrm>
              <a:off x="-704850" y="4240213"/>
              <a:ext cx="30162" cy="25400"/>
            </a:xfrm>
            <a:custGeom>
              <a:avLst/>
              <a:gdLst>
                <a:gd name="T0" fmla="*/ 19 w 19"/>
                <a:gd name="T1" fmla="*/ 0 h 16"/>
                <a:gd name="T2" fmla="*/ 0 w 19"/>
                <a:gd name="T3" fmla="*/ 3 h 16"/>
                <a:gd name="T4" fmla="*/ 3 w 19"/>
                <a:gd name="T5" fmla="*/ 16 h 16"/>
              </a:gdLst>
              <a:ahLst/>
              <a:cxnLst>
                <a:cxn ang="0">
                  <a:pos x="T0" y="T1"/>
                </a:cxn>
                <a:cxn ang="0">
                  <a:pos x="T2" y="T3"/>
                </a:cxn>
                <a:cxn ang="0">
                  <a:pos x="T4" y="T5"/>
                </a:cxn>
              </a:cxnLst>
              <a:rect l="0" t="0" r="r" b="b"/>
              <a:pathLst>
                <a:path w="19" h="16">
                  <a:moveTo>
                    <a:pt x="19" y="0"/>
                  </a:moveTo>
                  <a:lnTo>
                    <a:pt x="0" y="3"/>
                  </a:lnTo>
                  <a:lnTo>
                    <a:pt x="3" y="16"/>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628" name="TextBox 627"/>
          <p:cNvSpPr txBox="1">
            <a:spLocks/>
          </p:cNvSpPr>
          <p:nvPr/>
        </p:nvSpPr>
        <p:spPr>
          <a:xfrm>
            <a:off x="3509106" y="4439369"/>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Misc</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630" name="Picture 629"/>
          <p:cNvPicPr>
            <a:picLocks noChangeAspect="1"/>
          </p:cNvPicPr>
          <p:nvPr/>
        </p:nvPicPr>
        <p:blipFill>
          <a:blip r:embed="rId16"/>
          <a:stretch>
            <a:fillRect/>
          </a:stretch>
        </p:blipFill>
        <p:spPr>
          <a:xfrm>
            <a:off x="1015076" y="5218180"/>
            <a:ext cx="342731" cy="215900"/>
          </a:xfrm>
          <a:prstGeom prst="rect">
            <a:avLst/>
          </a:prstGeom>
        </p:spPr>
      </p:pic>
      <p:pic>
        <p:nvPicPr>
          <p:cNvPr id="631" name="Picture 630"/>
          <p:cNvPicPr>
            <a:picLocks noChangeAspect="1"/>
          </p:cNvPicPr>
          <p:nvPr/>
        </p:nvPicPr>
        <p:blipFill>
          <a:blip r:embed="rId17"/>
          <a:stretch>
            <a:fillRect/>
          </a:stretch>
        </p:blipFill>
        <p:spPr>
          <a:xfrm>
            <a:off x="1863175" y="5122930"/>
            <a:ext cx="165019" cy="406400"/>
          </a:xfrm>
          <a:prstGeom prst="rect">
            <a:avLst/>
          </a:prstGeom>
        </p:spPr>
      </p:pic>
      <p:pic>
        <p:nvPicPr>
          <p:cNvPr id="632" name="Picture 631"/>
          <p:cNvPicPr>
            <a:picLocks noChangeAspect="1"/>
          </p:cNvPicPr>
          <p:nvPr/>
        </p:nvPicPr>
        <p:blipFill>
          <a:blip r:embed="rId18"/>
          <a:stretch>
            <a:fillRect/>
          </a:stretch>
        </p:blipFill>
        <p:spPr>
          <a:xfrm>
            <a:off x="10089011" y="5129280"/>
            <a:ext cx="342731" cy="393700"/>
          </a:xfrm>
          <a:prstGeom prst="rect">
            <a:avLst/>
          </a:prstGeom>
        </p:spPr>
      </p:pic>
      <p:pic>
        <p:nvPicPr>
          <p:cNvPr id="633" name="Picture 632"/>
          <p:cNvPicPr>
            <a:picLocks noChangeAspect="1"/>
          </p:cNvPicPr>
          <p:nvPr/>
        </p:nvPicPr>
        <p:blipFill>
          <a:blip r:embed="rId19"/>
          <a:stretch>
            <a:fillRect/>
          </a:stretch>
        </p:blipFill>
        <p:spPr>
          <a:xfrm>
            <a:off x="6277208" y="5129280"/>
            <a:ext cx="393506" cy="393700"/>
          </a:xfrm>
          <a:prstGeom prst="rect">
            <a:avLst/>
          </a:prstGeom>
        </p:spPr>
      </p:pic>
      <p:pic>
        <p:nvPicPr>
          <p:cNvPr id="634" name="Picture 633"/>
          <p:cNvPicPr>
            <a:picLocks noChangeAspect="1"/>
          </p:cNvPicPr>
          <p:nvPr/>
        </p:nvPicPr>
        <p:blipFill>
          <a:blip r:embed="rId20"/>
          <a:stretch>
            <a:fillRect/>
          </a:stretch>
        </p:blipFill>
        <p:spPr>
          <a:xfrm>
            <a:off x="4036518" y="5167380"/>
            <a:ext cx="342731" cy="317500"/>
          </a:xfrm>
          <a:prstGeom prst="rect">
            <a:avLst/>
          </a:prstGeom>
        </p:spPr>
      </p:pic>
      <p:pic>
        <p:nvPicPr>
          <p:cNvPr id="635" name="Picture 634"/>
          <p:cNvPicPr>
            <a:picLocks noChangeAspect="1"/>
          </p:cNvPicPr>
          <p:nvPr/>
        </p:nvPicPr>
        <p:blipFill>
          <a:blip r:embed="rId21"/>
          <a:stretch>
            <a:fillRect/>
          </a:stretch>
        </p:blipFill>
        <p:spPr>
          <a:xfrm>
            <a:off x="4791855" y="5154680"/>
            <a:ext cx="342731" cy="342900"/>
          </a:xfrm>
          <a:prstGeom prst="rect">
            <a:avLst/>
          </a:prstGeom>
        </p:spPr>
      </p:pic>
      <p:pic>
        <p:nvPicPr>
          <p:cNvPr id="636" name="Picture 635"/>
          <p:cNvPicPr>
            <a:picLocks noChangeAspect="1"/>
          </p:cNvPicPr>
          <p:nvPr/>
        </p:nvPicPr>
        <p:blipFill>
          <a:blip r:embed="rId22"/>
          <a:stretch>
            <a:fillRect/>
          </a:stretch>
        </p:blipFill>
        <p:spPr>
          <a:xfrm>
            <a:off x="5578265" y="5243580"/>
            <a:ext cx="291956" cy="165100"/>
          </a:xfrm>
          <a:prstGeom prst="rect">
            <a:avLst/>
          </a:prstGeom>
        </p:spPr>
      </p:pic>
      <p:pic>
        <p:nvPicPr>
          <p:cNvPr id="637" name="Picture 636"/>
          <p:cNvPicPr>
            <a:picLocks noChangeAspect="1"/>
          </p:cNvPicPr>
          <p:nvPr/>
        </p:nvPicPr>
        <p:blipFill>
          <a:blip r:embed="rId23"/>
          <a:stretch>
            <a:fillRect/>
          </a:stretch>
        </p:blipFill>
        <p:spPr>
          <a:xfrm>
            <a:off x="3264587" y="5218180"/>
            <a:ext cx="393506" cy="215900"/>
          </a:xfrm>
          <a:prstGeom prst="rect">
            <a:avLst/>
          </a:prstGeom>
        </p:spPr>
      </p:pic>
      <p:pic>
        <p:nvPicPr>
          <p:cNvPr id="638" name="Picture 637"/>
          <p:cNvPicPr>
            <a:picLocks noChangeAspect="1"/>
          </p:cNvPicPr>
          <p:nvPr/>
        </p:nvPicPr>
        <p:blipFill>
          <a:blip r:embed="rId24"/>
          <a:stretch>
            <a:fillRect/>
          </a:stretch>
        </p:blipFill>
        <p:spPr>
          <a:xfrm>
            <a:off x="2504268" y="5129280"/>
            <a:ext cx="393506" cy="393700"/>
          </a:xfrm>
          <a:prstGeom prst="rect">
            <a:avLst/>
          </a:prstGeom>
        </p:spPr>
      </p:pic>
      <p:pic>
        <p:nvPicPr>
          <p:cNvPr id="639" name="Picture 638"/>
          <p:cNvPicPr>
            <a:picLocks noChangeAspect="1"/>
          </p:cNvPicPr>
          <p:nvPr/>
        </p:nvPicPr>
        <p:blipFill>
          <a:blip r:embed="rId25"/>
          <a:stretch>
            <a:fillRect/>
          </a:stretch>
        </p:blipFill>
        <p:spPr>
          <a:xfrm>
            <a:off x="7869027" y="5141980"/>
            <a:ext cx="241181" cy="368300"/>
          </a:xfrm>
          <a:prstGeom prst="rect">
            <a:avLst/>
          </a:prstGeom>
        </p:spPr>
      </p:pic>
      <p:pic>
        <p:nvPicPr>
          <p:cNvPr id="640" name="Picture 639"/>
          <p:cNvPicPr>
            <a:picLocks noChangeAspect="1"/>
          </p:cNvPicPr>
          <p:nvPr/>
        </p:nvPicPr>
        <p:blipFill>
          <a:blip r:embed="rId26"/>
          <a:stretch>
            <a:fillRect/>
          </a:stretch>
        </p:blipFill>
        <p:spPr>
          <a:xfrm>
            <a:off x="8647307" y="5141980"/>
            <a:ext cx="190406" cy="368300"/>
          </a:xfrm>
          <a:prstGeom prst="rect">
            <a:avLst/>
          </a:prstGeom>
        </p:spPr>
      </p:pic>
      <p:pic>
        <p:nvPicPr>
          <p:cNvPr id="641" name="Picture 640"/>
          <p:cNvPicPr>
            <a:picLocks noChangeAspect="1"/>
          </p:cNvPicPr>
          <p:nvPr/>
        </p:nvPicPr>
        <p:blipFill>
          <a:blip r:embed="rId27"/>
          <a:stretch>
            <a:fillRect/>
          </a:stretch>
        </p:blipFill>
        <p:spPr>
          <a:xfrm>
            <a:off x="7032545" y="5154680"/>
            <a:ext cx="393506" cy="342900"/>
          </a:xfrm>
          <a:prstGeom prst="rect">
            <a:avLst/>
          </a:prstGeom>
        </p:spPr>
      </p:pic>
      <p:pic>
        <p:nvPicPr>
          <p:cNvPr id="642" name="Picture 641"/>
          <p:cNvPicPr>
            <a:picLocks noChangeAspect="1"/>
          </p:cNvPicPr>
          <p:nvPr/>
        </p:nvPicPr>
        <p:blipFill>
          <a:blip r:embed="rId28"/>
          <a:stretch>
            <a:fillRect/>
          </a:stretch>
        </p:blipFill>
        <p:spPr>
          <a:xfrm>
            <a:off x="9355044" y="5218180"/>
            <a:ext cx="291956" cy="215900"/>
          </a:xfrm>
          <a:prstGeom prst="rect">
            <a:avLst/>
          </a:prstGeom>
        </p:spPr>
      </p:pic>
      <p:pic>
        <p:nvPicPr>
          <p:cNvPr id="643" name="Picture 642"/>
          <p:cNvPicPr>
            <a:picLocks noChangeAspect="1"/>
          </p:cNvPicPr>
          <p:nvPr/>
        </p:nvPicPr>
        <p:blipFill>
          <a:blip r:embed="rId29"/>
          <a:stretch>
            <a:fillRect/>
          </a:stretch>
        </p:blipFill>
        <p:spPr>
          <a:xfrm>
            <a:off x="10818960" y="5129280"/>
            <a:ext cx="393506" cy="393700"/>
          </a:xfrm>
          <a:prstGeom prst="rect">
            <a:avLst/>
          </a:prstGeom>
        </p:spPr>
      </p:pic>
      <p:grpSp>
        <p:nvGrpSpPr>
          <p:cNvPr id="644" name="Group 174"/>
          <p:cNvGrpSpPr>
            <a:grpSpLocks noChangeAspect="1"/>
          </p:cNvGrpSpPr>
          <p:nvPr/>
        </p:nvGrpSpPr>
        <p:grpSpPr bwMode="auto">
          <a:xfrm>
            <a:off x="7818438" y="1408113"/>
            <a:ext cx="342900" cy="266700"/>
            <a:chOff x="4925" y="887"/>
            <a:chExt cx="216" cy="168"/>
          </a:xfrm>
        </p:grpSpPr>
        <p:sp>
          <p:nvSpPr>
            <p:cNvPr id="645" name="AutoShape 173"/>
            <p:cNvSpPr>
              <a:spLocks noChangeAspect="1" noChangeArrowheads="1" noTextEdit="1"/>
            </p:cNvSpPr>
            <p:nvPr/>
          </p:nvSpPr>
          <p:spPr bwMode="auto">
            <a:xfrm>
              <a:off x="4925" y="887"/>
              <a:ext cx="216"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646" name="Freeform 175"/>
            <p:cNvSpPr>
              <a:spLocks/>
            </p:cNvSpPr>
            <p:nvPr/>
          </p:nvSpPr>
          <p:spPr bwMode="auto">
            <a:xfrm>
              <a:off x="4933" y="890"/>
              <a:ext cx="200" cy="162"/>
            </a:xfrm>
            <a:custGeom>
              <a:avLst/>
              <a:gdLst>
                <a:gd name="T0" fmla="*/ 71 w 72"/>
                <a:gd name="T1" fmla="*/ 55 h 58"/>
                <a:gd name="T2" fmla="*/ 38 w 72"/>
                <a:gd name="T3" fmla="*/ 1 h 58"/>
                <a:gd name="T4" fmla="*/ 36 w 72"/>
                <a:gd name="T5" fmla="*/ 0 h 58"/>
                <a:gd name="T6" fmla="*/ 34 w 72"/>
                <a:gd name="T7" fmla="*/ 1 h 58"/>
                <a:gd name="T8" fmla="*/ 1 w 72"/>
                <a:gd name="T9" fmla="*/ 55 h 58"/>
                <a:gd name="T10" fmla="*/ 1 w 72"/>
                <a:gd name="T11" fmla="*/ 57 h 58"/>
                <a:gd name="T12" fmla="*/ 3 w 72"/>
                <a:gd name="T13" fmla="*/ 58 h 58"/>
                <a:gd name="T14" fmla="*/ 69 w 72"/>
                <a:gd name="T15" fmla="*/ 58 h 58"/>
                <a:gd name="T16" fmla="*/ 69 w 72"/>
                <a:gd name="T17" fmla="*/ 58 h 58"/>
                <a:gd name="T18" fmla="*/ 72 w 72"/>
                <a:gd name="T19" fmla="*/ 56 h 58"/>
                <a:gd name="T20" fmla="*/ 71 w 72"/>
                <a:gd name="T21"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8">
                  <a:moveTo>
                    <a:pt x="71" y="55"/>
                  </a:moveTo>
                  <a:cubicBezTo>
                    <a:pt x="38" y="1"/>
                    <a:pt x="38" y="1"/>
                    <a:pt x="38" y="1"/>
                  </a:cubicBezTo>
                  <a:cubicBezTo>
                    <a:pt x="37" y="0"/>
                    <a:pt x="37" y="0"/>
                    <a:pt x="36" y="0"/>
                  </a:cubicBezTo>
                  <a:cubicBezTo>
                    <a:pt x="35" y="0"/>
                    <a:pt x="35" y="0"/>
                    <a:pt x="34" y="1"/>
                  </a:cubicBezTo>
                  <a:cubicBezTo>
                    <a:pt x="1" y="55"/>
                    <a:pt x="1" y="55"/>
                    <a:pt x="1" y="55"/>
                  </a:cubicBezTo>
                  <a:cubicBezTo>
                    <a:pt x="0" y="55"/>
                    <a:pt x="0" y="56"/>
                    <a:pt x="1" y="57"/>
                  </a:cubicBezTo>
                  <a:cubicBezTo>
                    <a:pt x="1" y="58"/>
                    <a:pt x="2" y="58"/>
                    <a:pt x="3" y="58"/>
                  </a:cubicBezTo>
                  <a:cubicBezTo>
                    <a:pt x="69" y="58"/>
                    <a:pt x="69" y="58"/>
                    <a:pt x="69" y="58"/>
                  </a:cubicBezTo>
                  <a:cubicBezTo>
                    <a:pt x="69" y="58"/>
                    <a:pt x="69" y="58"/>
                    <a:pt x="69" y="58"/>
                  </a:cubicBezTo>
                  <a:cubicBezTo>
                    <a:pt x="71" y="58"/>
                    <a:pt x="72" y="57"/>
                    <a:pt x="72" y="56"/>
                  </a:cubicBezTo>
                  <a:cubicBezTo>
                    <a:pt x="72" y="55"/>
                    <a:pt x="71" y="55"/>
                    <a:pt x="71" y="55"/>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47" name="Line 176"/>
            <p:cNvSpPr>
              <a:spLocks noChangeShapeType="1"/>
            </p:cNvSpPr>
            <p:nvPr/>
          </p:nvSpPr>
          <p:spPr bwMode="auto">
            <a:xfrm>
              <a:off x="5033" y="940"/>
              <a:ext cx="0" cy="59"/>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48" name="Line 177"/>
            <p:cNvSpPr>
              <a:spLocks noChangeShapeType="1"/>
            </p:cNvSpPr>
            <p:nvPr/>
          </p:nvSpPr>
          <p:spPr bwMode="auto">
            <a:xfrm>
              <a:off x="5033" y="102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spTree>
    <p:extLst>
      <p:ext uri="{BB962C8B-B14F-4D97-AF65-F5344CB8AC3E}">
        <p14:creationId xmlns:p14="http://schemas.microsoft.com/office/powerpoint/2010/main" val="3093255466"/>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Money &amp; Finance</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grpSp>
        <p:nvGrpSpPr>
          <p:cNvPr id="976" name="Group 975"/>
          <p:cNvGrpSpPr/>
          <p:nvPr/>
        </p:nvGrpSpPr>
        <p:grpSpPr>
          <a:xfrm>
            <a:off x="4827489" y="2128043"/>
            <a:ext cx="271463" cy="331788"/>
            <a:chOff x="-9769475" y="915988"/>
            <a:chExt cx="271463" cy="331788"/>
          </a:xfrm>
        </p:grpSpPr>
        <p:sp>
          <p:nvSpPr>
            <p:cNvPr id="747" name="Freeform 38"/>
            <p:cNvSpPr>
              <a:spLocks/>
            </p:cNvSpPr>
            <p:nvPr/>
          </p:nvSpPr>
          <p:spPr bwMode="auto">
            <a:xfrm>
              <a:off x="-9769475" y="915988"/>
              <a:ext cx="271463" cy="331788"/>
            </a:xfrm>
            <a:custGeom>
              <a:avLst/>
              <a:gdLst>
                <a:gd name="T0" fmla="*/ 0 w 64"/>
                <a:gd name="T1" fmla="*/ 12 h 78"/>
                <a:gd name="T2" fmla="*/ 17 w 64"/>
                <a:gd name="T3" fmla="*/ 10 h 78"/>
                <a:gd name="T4" fmla="*/ 31 w 64"/>
                <a:gd name="T5" fmla="*/ 0 h 78"/>
                <a:gd name="T6" fmla="*/ 47 w 64"/>
                <a:gd name="T7" fmla="*/ 9 h 78"/>
                <a:gd name="T8" fmla="*/ 64 w 64"/>
                <a:gd name="T9" fmla="*/ 12 h 78"/>
                <a:gd name="T10" fmla="*/ 64 w 64"/>
                <a:gd name="T11" fmla="*/ 49 h 78"/>
                <a:gd name="T12" fmla="*/ 31 w 64"/>
                <a:gd name="T13" fmla="*/ 78 h 78"/>
                <a:gd name="T14" fmla="*/ 0 w 64"/>
                <a:gd name="T15" fmla="*/ 49 h 78"/>
                <a:gd name="T16" fmla="*/ 0 w 64"/>
                <a:gd name="T17"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8">
                  <a:moveTo>
                    <a:pt x="0" y="12"/>
                  </a:moveTo>
                  <a:cubicBezTo>
                    <a:pt x="0" y="12"/>
                    <a:pt x="11" y="13"/>
                    <a:pt x="17" y="10"/>
                  </a:cubicBezTo>
                  <a:cubicBezTo>
                    <a:pt x="24" y="7"/>
                    <a:pt x="31" y="0"/>
                    <a:pt x="31" y="0"/>
                  </a:cubicBezTo>
                  <a:cubicBezTo>
                    <a:pt x="31" y="0"/>
                    <a:pt x="38" y="5"/>
                    <a:pt x="47" y="9"/>
                  </a:cubicBezTo>
                  <a:cubicBezTo>
                    <a:pt x="56" y="13"/>
                    <a:pt x="64" y="12"/>
                    <a:pt x="64" y="12"/>
                  </a:cubicBezTo>
                  <a:cubicBezTo>
                    <a:pt x="64" y="12"/>
                    <a:pt x="64" y="42"/>
                    <a:pt x="64" y="49"/>
                  </a:cubicBezTo>
                  <a:cubicBezTo>
                    <a:pt x="64" y="55"/>
                    <a:pt x="39" y="78"/>
                    <a:pt x="31" y="78"/>
                  </a:cubicBezTo>
                  <a:cubicBezTo>
                    <a:pt x="23" y="78"/>
                    <a:pt x="0" y="56"/>
                    <a:pt x="0" y="49"/>
                  </a:cubicBezTo>
                  <a:cubicBezTo>
                    <a:pt x="0" y="41"/>
                    <a:pt x="0" y="43"/>
                    <a:pt x="0" y="12"/>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48" name="Freeform 39"/>
            <p:cNvSpPr>
              <a:spLocks/>
            </p:cNvSpPr>
            <p:nvPr/>
          </p:nvSpPr>
          <p:spPr bwMode="auto">
            <a:xfrm>
              <a:off x="-9658350" y="1090613"/>
              <a:ext cx="58738" cy="50800"/>
            </a:xfrm>
            <a:custGeom>
              <a:avLst/>
              <a:gdLst>
                <a:gd name="T0" fmla="*/ 8 w 14"/>
                <a:gd name="T1" fmla="*/ 0 h 12"/>
                <a:gd name="T2" fmla="*/ 10 w 14"/>
                <a:gd name="T3" fmla="*/ 0 h 12"/>
                <a:gd name="T4" fmla="*/ 14 w 14"/>
                <a:gd name="T5" fmla="*/ 6 h 12"/>
                <a:gd name="T6" fmla="*/ 14 w 14"/>
                <a:gd name="T7" fmla="*/ 6 h 12"/>
                <a:gd name="T8" fmla="*/ 10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8" y="0"/>
                  </a:moveTo>
                  <a:cubicBezTo>
                    <a:pt x="10" y="0"/>
                    <a:pt x="10" y="0"/>
                    <a:pt x="10" y="0"/>
                  </a:cubicBezTo>
                  <a:cubicBezTo>
                    <a:pt x="13" y="0"/>
                    <a:pt x="14" y="3"/>
                    <a:pt x="14" y="6"/>
                  </a:cubicBezTo>
                  <a:cubicBezTo>
                    <a:pt x="14" y="6"/>
                    <a:pt x="14" y="6"/>
                    <a:pt x="14" y="6"/>
                  </a:cubicBezTo>
                  <a:cubicBezTo>
                    <a:pt x="14" y="10"/>
                    <a:pt x="13" y="12"/>
                    <a:pt x="10"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49" name="Freeform 40"/>
            <p:cNvSpPr>
              <a:spLocks/>
            </p:cNvSpPr>
            <p:nvPr/>
          </p:nvSpPr>
          <p:spPr bwMode="auto">
            <a:xfrm>
              <a:off x="-9667875" y="1039813"/>
              <a:ext cx="60325" cy="50800"/>
            </a:xfrm>
            <a:custGeom>
              <a:avLst/>
              <a:gdLst>
                <a:gd name="T0" fmla="*/ 10 w 14"/>
                <a:gd name="T1" fmla="*/ 12 h 12"/>
                <a:gd name="T2" fmla="*/ 8 w 14"/>
                <a:gd name="T3" fmla="*/ 12 h 12"/>
                <a:gd name="T4" fmla="*/ 0 w 14"/>
                <a:gd name="T5" fmla="*/ 6 h 12"/>
                <a:gd name="T6" fmla="*/ 0 w 14"/>
                <a:gd name="T7" fmla="*/ 6 h 12"/>
                <a:gd name="T8" fmla="*/ 8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8" y="12"/>
                    <a:pt x="8" y="12"/>
                    <a:pt x="8" y="12"/>
                  </a:cubicBezTo>
                  <a:cubicBezTo>
                    <a:pt x="3" y="12"/>
                    <a:pt x="0" y="12"/>
                    <a:pt x="0" y="6"/>
                  </a:cubicBezTo>
                  <a:cubicBezTo>
                    <a:pt x="0" y="6"/>
                    <a:pt x="0" y="6"/>
                    <a:pt x="0" y="6"/>
                  </a:cubicBezTo>
                  <a:cubicBezTo>
                    <a:pt x="0" y="0"/>
                    <a:pt x="3" y="0"/>
                    <a:pt x="8"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0" name="Line 41"/>
            <p:cNvSpPr>
              <a:spLocks noChangeShapeType="1"/>
            </p:cNvSpPr>
            <p:nvPr/>
          </p:nvSpPr>
          <p:spPr bwMode="auto">
            <a:xfrm>
              <a:off x="-9620250" y="10223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1" name="Line 42"/>
            <p:cNvSpPr>
              <a:spLocks noChangeShapeType="1"/>
            </p:cNvSpPr>
            <p:nvPr/>
          </p:nvSpPr>
          <p:spPr bwMode="auto">
            <a:xfrm flipV="1">
              <a:off x="-9632950" y="1014413"/>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2" name="Line 43"/>
            <p:cNvSpPr>
              <a:spLocks noChangeShapeType="1"/>
            </p:cNvSpPr>
            <p:nvPr/>
          </p:nvSpPr>
          <p:spPr bwMode="auto">
            <a:xfrm flipV="1">
              <a:off x="-9632950" y="114935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7" name="Group 976"/>
          <p:cNvGrpSpPr/>
          <p:nvPr/>
        </p:nvGrpSpPr>
        <p:grpSpPr>
          <a:xfrm>
            <a:off x="6304099" y="2107406"/>
            <a:ext cx="339725" cy="373062"/>
            <a:chOff x="-8990012" y="895351"/>
            <a:chExt cx="339725" cy="373062"/>
          </a:xfrm>
        </p:grpSpPr>
        <p:sp>
          <p:nvSpPr>
            <p:cNvPr id="753" name="Rectangle 44"/>
            <p:cNvSpPr>
              <a:spLocks noChangeArrowheads="1"/>
            </p:cNvSpPr>
            <p:nvPr/>
          </p:nvSpPr>
          <p:spPr bwMode="auto">
            <a:xfrm>
              <a:off x="-8701087" y="1141413"/>
              <a:ext cx="50800" cy="119063"/>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4" name="Freeform 45"/>
            <p:cNvSpPr>
              <a:spLocks/>
            </p:cNvSpPr>
            <p:nvPr/>
          </p:nvSpPr>
          <p:spPr bwMode="auto">
            <a:xfrm>
              <a:off x="-8845550" y="1141413"/>
              <a:ext cx="144463" cy="33338"/>
            </a:xfrm>
            <a:custGeom>
              <a:avLst/>
              <a:gdLst>
                <a:gd name="T0" fmla="*/ 16 w 34"/>
                <a:gd name="T1" fmla="*/ 8 h 8"/>
                <a:gd name="T2" fmla="*/ 6 w 34"/>
                <a:gd name="T3" fmla="*/ 8 h 8"/>
                <a:gd name="T4" fmla="*/ 0 w 34"/>
                <a:gd name="T5" fmla="*/ 5 h 8"/>
                <a:gd name="T6" fmla="*/ 0 w 34"/>
                <a:gd name="T7" fmla="*/ 5 h 8"/>
                <a:gd name="T8" fmla="*/ 0 w 34"/>
                <a:gd name="T9" fmla="*/ 5 h 8"/>
                <a:gd name="T10" fmla="*/ 6 w 34"/>
                <a:gd name="T11" fmla="*/ 0 h 8"/>
                <a:gd name="T12" fmla="*/ 22 w 34"/>
                <a:gd name="T13" fmla="*/ 0 h 8"/>
                <a:gd name="T14" fmla="*/ 34 w 34"/>
                <a:gd name="T15" fmla="*/ 5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8">
                  <a:moveTo>
                    <a:pt x="16" y="8"/>
                  </a:moveTo>
                  <a:cubicBezTo>
                    <a:pt x="6" y="8"/>
                    <a:pt x="6" y="8"/>
                    <a:pt x="6" y="8"/>
                  </a:cubicBezTo>
                  <a:cubicBezTo>
                    <a:pt x="3" y="8"/>
                    <a:pt x="0" y="8"/>
                    <a:pt x="0" y="5"/>
                  </a:cubicBezTo>
                  <a:cubicBezTo>
                    <a:pt x="0" y="5"/>
                    <a:pt x="0" y="5"/>
                    <a:pt x="0" y="5"/>
                  </a:cubicBezTo>
                  <a:cubicBezTo>
                    <a:pt x="0" y="5"/>
                    <a:pt x="0" y="5"/>
                    <a:pt x="0" y="5"/>
                  </a:cubicBezTo>
                  <a:cubicBezTo>
                    <a:pt x="0" y="2"/>
                    <a:pt x="3" y="0"/>
                    <a:pt x="6" y="0"/>
                  </a:cubicBezTo>
                  <a:cubicBezTo>
                    <a:pt x="22" y="0"/>
                    <a:pt x="22" y="0"/>
                    <a:pt x="22" y="0"/>
                  </a:cubicBezTo>
                  <a:cubicBezTo>
                    <a:pt x="34" y="5"/>
                    <a:pt x="34" y="5"/>
                    <a:pt x="34" y="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5" name="Freeform 46"/>
            <p:cNvSpPr>
              <a:spLocks/>
            </p:cNvSpPr>
            <p:nvPr/>
          </p:nvSpPr>
          <p:spPr bwMode="auto">
            <a:xfrm>
              <a:off x="-8990012" y="1141413"/>
              <a:ext cx="284163" cy="127000"/>
            </a:xfrm>
            <a:custGeom>
              <a:avLst/>
              <a:gdLst>
                <a:gd name="T0" fmla="*/ 50 w 67"/>
                <a:gd name="T1" fmla="*/ 8 h 30"/>
                <a:gd name="T2" fmla="*/ 31 w 67"/>
                <a:gd name="T3" fmla="*/ 12 h 30"/>
                <a:gd name="T4" fmla="*/ 1 w 67"/>
                <a:gd name="T5" fmla="*/ 3 h 30"/>
                <a:gd name="T6" fmla="*/ 0 w 67"/>
                <a:gd name="T7" fmla="*/ 4 h 30"/>
                <a:gd name="T8" fmla="*/ 0 w 67"/>
                <a:gd name="T9" fmla="*/ 8 h 30"/>
                <a:gd name="T10" fmla="*/ 32 w 67"/>
                <a:gd name="T11" fmla="*/ 30 h 30"/>
                <a:gd name="T12" fmla="*/ 53 w 67"/>
                <a:gd name="T13" fmla="*/ 28 h 30"/>
                <a:gd name="T14" fmla="*/ 67 w 67"/>
                <a:gd name="T15" fmla="*/ 2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0">
                  <a:moveTo>
                    <a:pt x="50" y="8"/>
                  </a:moveTo>
                  <a:cubicBezTo>
                    <a:pt x="50" y="8"/>
                    <a:pt x="36" y="12"/>
                    <a:pt x="31" y="12"/>
                  </a:cubicBezTo>
                  <a:cubicBezTo>
                    <a:pt x="26" y="12"/>
                    <a:pt x="4" y="0"/>
                    <a:pt x="1" y="3"/>
                  </a:cubicBezTo>
                  <a:cubicBezTo>
                    <a:pt x="1" y="3"/>
                    <a:pt x="0" y="4"/>
                    <a:pt x="0" y="4"/>
                  </a:cubicBezTo>
                  <a:cubicBezTo>
                    <a:pt x="0" y="8"/>
                    <a:pt x="0" y="8"/>
                    <a:pt x="0" y="8"/>
                  </a:cubicBezTo>
                  <a:cubicBezTo>
                    <a:pt x="0" y="14"/>
                    <a:pt x="26" y="30"/>
                    <a:pt x="32" y="30"/>
                  </a:cubicBezTo>
                  <a:cubicBezTo>
                    <a:pt x="38" y="30"/>
                    <a:pt x="53" y="28"/>
                    <a:pt x="53" y="28"/>
                  </a:cubicBezTo>
                  <a:cubicBezTo>
                    <a:pt x="67" y="22"/>
                    <a:pt x="67" y="22"/>
                    <a:pt x="67" y="2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6" name="Oval 47"/>
            <p:cNvSpPr>
              <a:spLocks noChangeArrowheads="1"/>
            </p:cNvSpPr>
            <p:nvPr/>
          </p:nvSpPr>
          <p:spPr bwMode="auto">
            <a:xfrm>
              <a:off x="-8947150" y="895351"/>
              <a:ext cx="220663" cy="2206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7" name="Freeform 48"/>
            <p:cNvSpPr>
              <a:spLocks/>
            </p:cNvSpPr>
            <p:nvPr/>
          </p:nvSpPr>
          <p:spPr bwMode="auto">
            <a:xfrm>
              <a:off x="-8861425" y="1004888"/>
              <a:ext cx="58738" cy="50800"/>
            </a:xfrm>
            <a:custGeom>
              <a:avLst/>
              <a:gdLst>
                <a:gd name="T0" fmla="*/ 8 w 14"/>
                <a:gd name="T1" fmla="*/ 0 h 12"/>
                <a:gd name="T2" fmla="*/ 10 w 14"/>
                <a:gd name="T3" fmla="*/ 0 h 12"/>
                <a:gd name="T4" fmla="*/ 14 w 14"/>
                <a:gd name="T5" fmla="*/ 5 h 12"/>
                <a:gd name="T6" fmla="*/ 14 w 14"/>
                <a:gd name="T7" fmla="*/ 6 h 12"/>
                <a:gd name="T8" fmla="*/ 10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8" y="0"/>
                  </a:moveTo>
                  <a:cubicBezTo>
                    <a:pt x="10" y="0"/>
                    <a:pt x="10" y="0"/>
                    <a:pt x="10" y="0"/>
                  </a:cubicBezTo>
                  <a:cubicBezTo>
                    <a:pt x="12" y="0"/>
                    <a:pt x="14" y="2"/>
                    <a:pt x="14" y="5"/>
                  </a:cubicBezTo>
                  <a:cubicBezTo>
                    <a:pt x="14" y="6"/>
                    <a:pt x="14" y="6"/>
                    <a:pt x="14" y="6"/>
                  </a:cubicBezTo>
                  <a:cubicBezTo>
                    <a:pt x="14" y="9"/>
                    <a:pt x="12" y="12"/>
                    <a:pt x="10"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8" name="Freeform 49"/>
            <p:cNvSpPr>
              <a:spLocks/>
            </p:cNvSpPr>
            <p:nvPr/>
          </p:nvSpPr>
          <p:spPr bwMode="auto">
            <a:xfrm>
              <a:off x="-8870950" y="954088"/>
              <a:ext cx="60325" cy="50800"/>
            </a:xfrm>
            <a:custGeom>
              <a:avLst/>
              <a:gdLst>
                <a:gd name="T0" fmla="*/ 10 w 14"/>
                <a:gd name="T1" fmla="*/ 12 h 12"/>
                <a:gd name="T2" fmla="*/ 8 w 14"/>
                <a:gd name="T3" fmla="*/ 12 h 12"/>
                <a:gd name="T4" fmla="*/ 0 w 14"/>
                <a:gd name="T5" fmla="*/ 6 h 12"/>
                <a:gd name="T6" fmla="*/ 0 w 14"/>
                <a:gd name="T7" fmla="*/ 5 h 12"/>
                <a:gd name="T8" fmla="*/ 8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8" y="12"/>
                    <a:pt x="8" y="12"/>
                    <a:pt x="8" y="12"/>
                  </a:cubicBezTo>
                  <a:cubicBezTo>
                    <a:pt x="5" y="12"/>
                    <a:pt x="0" y="11"/>
                    <a:pt x="0" y="6"/>
                  </a:cubicBezTo>
                  <a:cubicBezTo>
                    <a:pt x="0" y="5"/>
                    <a:pt x="0" y="5"/>
                    <a:pt x="0" y="5"/>
                  </a:cubicBezTo>
                  <a:cubicBezTo>
                    <a:pt x="0" y="1"/>
                    <a:pt x="5" y="0"/>
                    <a:pt x="8"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59" name="Line 50"/>
            <p:cNvSpPr>
              <a:spLocks noChangeShapeType="1"/>
            </p:cNvSpPr>
            <p:nvPr/>
          </p:nvSpPr>
          <p:spPr bwMode="auto">
            <a:xfrm>
              <a:off x="-8823325" y="9334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60" name="Line 51"/>
            <p:cNvSpPr>
              <a:spLocks noChangeShapeType="1"/>
            </p:cNvSpPr>
            <p:nvPr/>
          </p:nvSpPr>
          <p:spPr bwMode="auto">
            <a:xfrm flipV="1">
              <a:off x="-8836025" y="9286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61" name="Line 52"/>
            <p:cNvSpPr>
              <a:spLocks noChangeShapeType="1"/>
            </p:cNvSpPr>
            <p:nvPr/>
          </p:nvSpPr>
          <p:spPr bwMode="auto">
            <a:xfrm flipV="1">
              <a:off x="-8836025" y="1065213"/>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8" name="Group 977"/>
          <p:cNvGrpSpPr/>
          <p:nvPr/>
        </p:nvGrpSpPr>
        <p:grpSpPr>
          <a:xfrm>
            <a:off x="4810026" y="1422995"/>
            <a:ext cx="306388" cy="238125"/>
            <a:chOff x="-6532562" y="971551"/>
            <a:chExt cx="306388" cy="238125"/>
          </a:xfrm>
        </p:grpSpPr>
        <p:sp>
          <p:nvSpPr>
            <p:cNvPr id="781" name="Rectangle 72"/>
            <p:cNvSpPr>
              <a:spLocks noChangeArrowheads="1"/>
            </p:cNvSpPr>
            <p:nvPr/>
          </p:nvSpPr>
          <p:spPr bwMode="auto">
            <a:xfrm>
              <a:off x="-6532562" y="971551"/>
              <a:ext cx="306388" cy="238125"/>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2" name="Rectangle 73"/>
            <p:cNvSpPr>
              <a:spLocks noChangeArrowheads="1"/>
            </p:cNvSpPr>
            <p:nvPr/>
          </p:nvSpPr>
          <p:spPr bwMode="auto">
            <a:xfrm>
              <a:off x="-6345237" y="1055688"/>
              <a:ext cx="119063" cy="68263"/>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3" name="Oval 74"/>
            <p:cNvSpPr>
              <a:spLocks noChangeArrowheads="1"/>
            </p:cNvSpPr>
            <p:nvPr/>
          </p:nvSpPr>
          <p:spPr bwMode="auto">
            <a:xfrm>
              <a:off x="-6311900" y="1093788"/>
              <a:ext cx="9525" cy="952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4" name="Line 75"/>
            <p:cNvSpPr>
              <a:spLocks noChangeShapeType="1"/>
            </p:cNvSpPr>
            <p:nvPr/>
          </p:nvSpPr>
          <p:spPr bwMode="auto">
            <a:xfrm flipH="1">
              <a:off x="-6269037" y="1174751"/>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5" name="Line 76"/>
            <p:cNvSpPr>
              <a:spLocks noChangeShapeType="1"/>
            </p:cNvSpPr>
            <p:nvPr/>
          </p:nvSpPr>
          <p:spPr bwMode="auto">
            <a:xfrm flipH="1">
              <a:off x="-6319837" y="1174751"/>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6" name="Line 77"/>
            <p:cNvSpPr>
              <a:spLocks noChangeShapeType="1"/>
            </p:cNvSpPr>
            <p:nvPr/>
          </p:nvSpPr>
          <p:spPr bwMode="auto">
            <a:xfrm flipH="1">
              <a:off x="-6370637" y="1174751"/>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7" name="Line 78"/>
            <p:cNvSpPr>
              <a:spLocks noChangeShapeType="1"/>
            </p:cNvSpPr>
            <p:nvPr/>
          </p:nvSpPr>
          <p:spPr bwMode="auto">
            <a:xfrm flipH="1">
              <a:off x="-6421437" y="1174751"/>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8" name="Line 79"/>
            <p:cNvSpPr>
              <a:spLocks noChangeShapeType="1"/>
            </p:cNvSpPr>
            <p:nvPr/>
          </p:nvSpPr>
          <p:spPr bwMode="auto">
            <a:xfrm flipH="1">
              <a:off x="-6472237" y="1174751"/>
              <a:ext cx="158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89" name="Line 80"/>
            <p:cNvSpPr>
              <a:spLocks noChangeShapeType="1"/>
            </p:cNvSpPr>
            <p:nvPr/>
          </p:nvSpPr>
          <p:spPr bwMode="auto">
            <a:xfrm flipH="1">
              <a:off x="-6269037" y="1004888"/>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0" name="Line 81"/>
            <p:cNvSpPr>
              <a:spLocks noChangeShapeType="1"/>
            </p:cNvSpPr>
            <p:nvPr/>
          </p:nvSpPr>
          <p:spPr bwMode="auto">
            <a:xfrm flipH="1">
              <a:off x="-6319837" y="1004888"/>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1" name="Line 82"/>
            <p:cNvSpPr>
              <a:spLocks noChangeShapeType="1"/>
            </p:cNvSpPr>
            <p:nvPr/>
          </p:nvSpPr>
          <p:spPr bwMode="auto">
            <a:xfrm flipH="1">
              <a:off x="-6370637" y="1004888"/>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2" name="Line 83"/>
            <p:cNvSpPr>
              <a:spLocks noChangeShapeType="1"/>
            </p:cNvSpPr>
            <p:nvPr/>
          </p:nvSpPr>
          <p:spPr bwMode="auto">
            <a:xfrm flipH="1">
              <a:off x="-6421437" y="1004888"/>
              <a:ext cx="174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3" name="Line 84"/>
            <p:cNvSpPr>
              <a:spLocks noChangeShapeType="1"/>
            </p:cNvSpPr>
            <p:nvPr/>
          </p:nvSpPr>
          <p:spPr bwMode="auto">
            <a:xfrm flipH="1">
              <a:off x="-6472237" y="1004888"/>
              <a:ext cx="158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4" name="Line 85"/>
            <p:cNvSpPr>
              <a:spLocks noChangeShapeType="1"/>
            </p:cNvSpPr>
            <p:nvPr/>
          </p:nvSpPr>
          <p:spPr bwMode="auto">
            <a:xfrm flipV="1">
              <a:off x="-6497637" y="11318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5" name="Line 86"/>
            <p:cNvSpPr>
              <a:spLocks noChangeShapeType="1"/>
            </p:cNvSpPr>
            <p:nvPr/>
          </p:nvSpPr>
          <p:spPr bwMode="auto">
            <a:xfrm flipV="1">
              <a:off x="-6497637" y="10810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6" name="Line 87"/>
            <p:cNvSpPr>
              <a:spLocks noChangeShapeType="1"/>
            </p:cNvSpPr>
            <p:nvPr/>
          </p:nvSpPr>
          <p:spPr bwMode="auto">
            <a:xfrm flipV="1">
              <a:off x="-6497637" y="10302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9" name="Group 978"/>
          <p:cNvGrpSpPr/>
          <p:nvPr/>
        </p:nvGrpSpPr>
        <p:grpSpPr>
          <a:xfrm>
            <a:off x="1025310" y="1380926"/>
            <a:ext cx="322263" cy="322263"/>
            <a:chOff x="-5718175" y="920751"/>
            <a:chExt cx="322263" cy="322263"/>
          </a:xfrm>
        </p:grpSpPr>
        <p:sp>
          <p:nvSpPr>
            <p:cNvPr id="797" name="Oval 88"/>
            <p:cNvSpPr>
              <a:spLocks noChangeArrowheads="1"/>
            </p:cNvSpPr>
            <p:nvPr/>
          </p:nvSpPr>
          <p:spPr bwMode="auto">
            <a:xfrm>
              <a:off x="-5680075" y="958851"/>
              <a:ext cx="246063" cy="2460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8" name="Oval 89"/>
            <p:cNvSpPr>
              <a:spLocks noChangeArrowheads="1"/>
            </p:cNvSpPr>
            <p:nvPr/>
          </p:nvSpPr>
          <p:spPr bwMode="auto">
            <a:xfrm>
              <a:off x="-5718175" y="920751"/>
              <a:ext cx="322263" cy="322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99" name="Freeform 90"/>
            <p:cNvSpPr>
              <a:spLocks/>
            </p:cNvSpPr>
            <p:nvPr/>
          </p:nvSpPr>
          <p:spPr bwMode="auto">
            <a:xfrm>
              <a:off x="-5591175" y="1073151"/>
              <a:ext cx="58738" cy="50800"/>
            </a:xfrm>
            <a:custGeom>
              <a:avLst/>
              <a:gdLst>
                <a:gd name="T0" fmla="*/ 8 w 14"/>
                <a:gd name="T1" fmla="*/ 0 h 12"/>
                <a:gd name="T2" fmla="*/ 10 w 14"/>
                <a:gd name="T3" fmla="*/ 0 h 12"/>
                <a:gd name="T4" fmla="*/ 14 w 14"/>
                <a:gd name="T5" fmla="*/ 5 h 12"/>
                <a:gd name="T6" fmla="*/ 14 w 14"/>
                <a:gd name="T7" fmla="*/ 6 h 12"/>
                <a:gd name="T8" fmla="*/ 10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8" y="0"/>
                  </a:moveTo>
                  <a:cubicBezTo>
                    <a:pt x="10" y="0"/>
                    <a:pt x="10" y="0"/>
                    <a:pt x="10" y="0"/>
                  </a:cubicBezTo>
                  <a:cubicBezTo>
                    <a:pt x="13" y="0"/>
                    <a:pt x="14" y="2"/>
                    <a:pt x="14" y="5"/>
                  </a:cubicBezTo>
                  <a:cubicBezTo>
                    <a:pt x="14" y="6"/>
                    <a:pt x="14" y="6"/>
                    <a:pt x="14" y="6"/>
                  </a:cubicBezTo>
                  <a:cubicBezTo>
                    <a:pt x="14" y="9"/>
                    <a:pt x="13" y="12"/>
                    <a:pt x="10"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0" name="Freeform 91"/>
            <p:cNvSpPr>
              <a:spLocks/>
            </p:cNvSpPr>
            <p:nvPr/>
          </p:nvSpPr>
          <p:spPr bwMode="auto">
            <a:xfrm>
              <a:off x="-5599112" y="1022351"/>
              <a:ext cx="58738" cy="50800"/>
            </a:xfrm>
            <a:custGeom>
              <a:avLst/>
              <a:gdLst>
                <a:gd name="T0" fmla="*/ 10 w 14"/>
                <a:gd name="T1" fmla="*/ 12 h 12"/>
                <a:gd name="T2" fmla="*/ 7 w 14"/>
                <a:gd name="T3" fmla="*/ 12 h 12"/>
                <a:gd name="T4" fmla="*/ 0 w 14"/>
                <a:gd name="T5" fmla="*/ 6 h 12"/>
                <a:gd name="T6" fmla="*/ 0 w 14"/>
                <a:gd name="T7" fmla="*/ 5 h 12"/>
                <a:gd name="T8" fmla="*/ 7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7" y="12"/>
                    <a:pt x="7" y="12"/>
                    <a:pt x="7" y="12"/>
                  </a:cubicBezTo>
                  <a:cubicBezTo>
                    <a:pt x="4" y="12"/>
                    <a:pt x="0" y="11"/>
                    <a:pt x="0" y="6"/>
                  </a:cubicBezTo>
                  <a:cubicBezTo>
                    <a:pt x="0" y="5"/>
                    <a:pt x="0" y="5"/>
                    <a:pt x="0" y="5"/>
                  </a:cubicBezTo>
                  <a:cubicBezTo>
                    <a:pt x="0" y="0"/>
                    <a:pt x="4" y="0"/>
                    <a:pt x="7"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1" name="Line 92"/>
            <p:cNvSpPr>
              <a:spLocks noChangeShapeType="1"/>
            </p:cNvSpPr>
            <p:nvPr/>
          </p:nvSpPr>
          <p:spPr bwMode="auto">
            <a:xfrm>
              <a:off x="-5553075" y="100488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2" name="Line 93"/>
            <p:cNvSpPr>
              <a:spLocks noChangeShapeType="1"/>
            </p:cNvSpPr>
            <p:nvPr/>
          </p:nvSpPr>
          <p:spPr bwMode="auto">
            <a:xfrm flipV="1">
              <a:off x="-5565775" y="99695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3" name="Line 94"/>
            <p:cNvSpPr>
              <a:spLocks noChangeShapeType="1"/>
            </p:cNvSpPr>
            <p:nvPr/>
          </p:nvSpPr>
          <p:spPr bwMode="auto">
            <a:xfrm flipV="1">
              <a:off x="-5565775" y="11318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1" name="Group 980"/>
          <p:cNvGrpSpPr/>
          <p:nvPr/>
        </p:nvGrpSpPr>
        <p:grpSpPr>
          <a:xfrm>
            <a:off x="10846644" y="1365845"/>
            <a:ext cx="338138" cy="352425"/>
            <a:chOff x="-4921250" y="908051"/>
            <a:chExt cx="338138" cy="352425"/>
          </a:xfrm>
        </p:grpSpPr>
        <p:sp>
          <p:nvSpPr>
            <p:cNvPr id="804" name="Freeform 95"/>
            <p:cNvSpPr>
              <a:spLocks/>
            </p:cNvSpPr>
            <p:nvPr/>
          </p:nvSpPr>
          <p:spPr bwMode="auto">
            <a:xfrm>
              <a:off x="-4921250" y="979488"/>
              <a:ext cx="152400" cy="280988"/>
            </a:xfrm>
            <a:custGeom>
              <a:avLst/>
              <a:gdLst>
                <a:gd name="T0" fmla="*/ 28 w 36"/>
                <a:gd name="T1" fmla="*/ 6 h 66"/>
                <a:gd name="T2" fmla="*/ 23 w 36"/>
                <a:gd name="T3" fmla="*/ 7 h 66"/>
                <a:gd name="T4" fmla="*/ 13 w 36"/>
                <a:gd name="T5" fmla="*/ 1 h 66"/>
                <a:gd name="T6" fmla="*/ 16 w 36"/>
                <a:gd name="T7" fmla="*/ 13 h 66"/>
                <a:gd name="T8" fmla="*/ 11 w 36"/>
                <a:gd name="T9" fmla="*/ 22 h 66"/>
                <a:gd name="T10" fmla="*/ 11 w 36"/>
                <a:gd name="T11" fmla="*/ 22 h 66"/>
                <a:gd name="T12" fmla="*/ 7 w 36"/>
                <a:gd name="T13" fmla="*/ 22 h 66"/>
                <a:gd name="T14" fmla="*/ 0 w 36"/>
                <a:gd name="T15" fmla="*/ 22 h 66"/>
                <a:gd name="T16" fmla="*/ 0 w 36"/>
                <a:gd name="T17" fmla="*/ 38 h 66"/>
                <a:gd name="T18" fmla="*/ 7 w 36"/>
                <a:gd name="T19" fmla="*/ 38 h 66"/>
                <a:gd name="T20" fmla="*/ 8 w 36"/>
                <a:gd name="T21" fmla="*/ 38 h 66"/>
                <a:gd name="T22" fmla="*/ 24 w 36"/>
                <a:gd name="T23" fmla="*/ 55 h 66"/>
                <a:gd name="T24" fmla="*/ 24 w 36"/>
                <a:gd name="T25" fmla="*/ 54 h 66"/>
                <a:gd name="T26" fmla="*/ 24 w 36"/>
                <a:gd name="T27" fmla="*/ 58 h 66"/>
                <a:gd name="T28" fmla="*/ 24 w 36"/>
                <a:gd name="T29" fmla="*/ 66 h 66"/>
                <a:gd name="T30" fmla="*/ 36 w 36"/>
                <a:gd name="T31" fmla="*/ 66 h 66"/>
                <a:gd name="T32" fmla="*/ 36 w 36"/>
                <a:gd name="T33"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66">
                  <a:moveTo>
                    <a:pt x="28" y="6"/>
                  </a:moveTo>
                  <a:cubicBezTo>
                    <a:pt x="27" y="6"/>
                    <a:pt x="25" y="7"/>
                    <a:pt x="23" y="7"/>
                  </a:cubicBezTo>
                  <a:cubicBezTo>
                    <a:pt x="21" y="8"/>
                    <a:pt x="15" y="0"/>
                    <a:pt x="13" y="1"/>
                  </a:cubicBezTo>
                  <a:cubicBezTo>
                    <a:pt x="12" y="1"/>
                    <a:pt x="17" y="12"/>
                    <a:pt x="16" y="13"/>
                  </a:cubicBezTo>
                  <a:cubicBezTo>
                    <a:pt x="14" y="15"/>
                    <a:pt x="12" y="18"/>
                    <a:pt x="11" y="22"/>
                  </a:cubicBezTo>
                  <a:cubicBezTo>
                    <a:pt x="11" y="22"/>
                    <a:pt x="11" y="22"/>
                    <a:pt x="11" y="22"/>
                  </a:cubicBezTo>
                  <a:cubicBezTo>
                    <a:pt x="7" y="22"/>
                    <a:pt x="7" y="22"/>
                    <a:pt x="7" y="22"/>
                  </a:cubicBezTo>
                  <a:cubicBezTo>
                    <a:pt x="0" y="22"/>
                    <a:pt x="0" y="22"/>
                    <a:pt x="0" y="22"/>
                  </a:cubicBezTo>
                  <a:cubicBezTo>
                    <a:pt x="0" y="38"/>
                    <a:pt x="0" y="38"/>
                    <a:pt x="0" y="38"/>
                  </a:cubicBezTo>
                  <a:cubicBezTo>
                    <a:pt x="7" y="38"/>
                    <a:pt x="7" y="38"/>
                    <a:pt x="7" y="38"/>
                  </a:cubicBezTo>
                  <a:cubicBezTo>
                    <a:pt x="8" y="38"/>
                    <a:pt x="8" y="38"/>
                    <a:pt x="8" y="38"/>
                  </a:cubicBezTo>
                  <a:cubicBezTo>
                    <a:pt x="8" y="48"/>
                    <a:pt x="16" y="51"/>
                    <a:pt x="24" y="55"/>
                  </a:cubicBezTo>
                  <a:cubicBezTo>
                    <a:pt x="24" y="54"/>
                    <a:pt x="24" y="54"/>
                    <a:pt x="24" y="54"/>
                  </a:cubicBezTo>
                  <a:cubicBezTo>
                    <a:pt x="24" y="58"/>
                    <a:pt x="24" y="58"/>
                    <a:pt x="24" y="58"/>
                  </a:cubicBezTo>
                  <a:cubicBezTo>
                    <a:pt x="24" y="66"/>
                    <a:pt x="24" y="66"/>
                    <a:pt x="24" y="66"/>
                  </a:cubicBezTo>
                  <a:cubicBezTo>
                    <a:pt x="36" y="66"/>
                    <a:pt x="36" y="66"/>
                    <a:pt x="36" y="66"/>
                  </a:cubicBezTo>
                  <a:cubicBezTo>
                    <a:pt x="36" y="60"/>
                    <a:pt x="36" y="60"/>
                    <a:pt x="36" y="6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5" name="Freeform 96"/>
            <p:cNvSpPr>
              <a:spLocks/>
            </p:cNvSpPr>
            <p:nvPr/>
          </p:nvSpPr>
          <p:spPr bwMode="auto">
            <a:xfrm>
              <a:off x="-4735512" y="1009651"/>
              <a:ext cx="101600" cy="250825"/>
            </a:xfrm>
            <a:custGeom>
              <a:avLst/>
              <a:gdLst>
                <a:gd name="T0" fmla="*/ 0 w 24"/>
                <a:gd name="T1" fmla="*/ 53 h 59"/>
                <a:gd name="T2" fmla="*/ 0 w 24"/>
                <a:gd name="T3" fmla="*/ 59 h 59"/>
                <a:gd name="T4" fmla="*/ 12 w 24"/>
                <a:gd name="T5" fmla="*/ 59 h 59"/>
                <a:gd name="T6" fmla="*/ 12 w 24"/>
                <a:gd name="T7" fmla="*/ 47 h 59"/>
                <a:gd name="T8" fmla="*/ 12 w 24"/>
                <a:gd name="T9" fmla="*/ 45 h 59"/>
                <a:gd name="T10" fmla="*/ 24 w 24"/>
                <a:gd name="T11" fmla="*/ 24 h 59"/>
                <a:gd name="T12" fmla="*/ 24 w 24"/>
                <a:gd name="T13" fmla="*/ 23 h 59"/>
                <a:gd name="T14" fmla="*/ 8 w 24"/>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59">
                  <a:moveTo>
                    <a:pt x="0" y="53"/>
                  </a:moveTo>
                  <a:cubicBezTo>
                    <a:pt x="0" y="59"/>
                    <a:pt x="0" y="59"/>
                    <a:pt x="0" y="59"/>
                  </a:cubicBezTo>
                  <a:cubicBezTo>
                    <a:pt x="12" y="59"/>
                    <a:pt x="12" y="59"/>
                    <a:pt x="12" y="59"/>
                  </a:cubicBezTo>
                  <a:cubicBezTo>
                    <a:pt x="12" y="47"/>
                    <a:pt x="12" y="47"/>
                    <a:pt x="12" y="47"/>
                  </a:cubicBezTo>
                  <a:cubicBezTo>
                    <a:pt x="12" y="45"/>
                    <a:pt x="12" y="45"/>
                    <a:pt x="12" y="45"/>
                  </a:cubicBezTo>
                  <a:cubicBezTo>
                    <a:pt x="19" y="41"/>
                    <a:pt x="24" y="33"/>
                    <a:pt x="24" y="24"/>
                  </a:cubicBezTo>
                  <a:cubicBezTo>
                    <a:pt x="24" y="23"/>
                    <a:pt x="24" y="23"/>
                    <a:pt x="24" y="23"/>
                  </a:cubicBezTo>
                  <a:cubicBezTo>
                    <a:pt x="24" y="13"/>
                    <a:pt x="18" y="4"/>
                    <a:pt x="8"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6" name="Line 97"/>
            <p:cNvSpPr>
              <a:spLocks noChangeShapeType="1"/>
            </p:cNvSpPr>
            <p:nvPr/>
          </p:nvSpPr>
          <p:spPr bwMode="auto">
            <a:xfrm>
              <a:off x="-4730750" y="12255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7" name="Line 98"/>
            <p:cNvSpPr>
              <a:spLocks noChangeShapeType="1"/>
            </p:cNvSpPr>
            <p:nvPr/>
          </p:nvSpPr>
          <p:spPr bwMode="auto">
            <a:xfrm>
              <a:off x="-4778375" y="1225551"/>
              <a:ext cx="508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8" name="Freeform 99"/>
            <p:cNvSpPr>
              <a:spLocks/>
            </p:cNvSpPr>
            <p:nvPr/>
          </p:nvSpPr>
          <p:spPr bwMode="auto">
            <a:xfrm>
              <a:off x="-4633912" y="1116013"/>
              <a:ext cx="50800" cy="25400"/>
            </a:xfrm>
            <a:custGeom>
              <a:avLst/>
              <a:gdLst>
                <a:gd name="T0" fmla="*/ 0 w 12"/>
                <a:gd name="T1" fmla="*/ 0 h 6"/>
                <a:gd name="T2" fmla="*/ 0 w 12"/>
                <a:gd name="T3" fmla="*/ 0 h 6"/>
                <a:gd name="T4" fmla="*/ 6 w 12"/>
                <a:gd name="T5" fmla="*/ 6 h 6"/>
                <a:gd name="T6" fmla="*/ 6 w 12"/>
                <a:gd name="T7" fmla="*/ 6 h 6"/>
                <a:gd name="T8" fmla="*/ 12 w 12"/>
                <a:gd name="T9" fmla="*/ 0 h 6"/>
                <a:gd name="T10" fmla="*/ 12 w 12"/>
                <a:gd name="T11" fmla="*/ 0 h 6"/>
              </a:gdLst>
              <a:ahLst/>
              <a:cxnLst>
                <a:cxn ang="0">
                  <a:pos x="T0" y="T1"/>
                </a:cxn>
                <a:cxn ang="0">
                  <a:pos x="T2" y="T3"/>
                </a:cxn>
                <a:cxn ang="0">
                  <a:pos x="T4" y="T5"/>
                </a:cxn>
                <a:cxn ang="0">
                  <a:pos x="T6" y="T7"/>
                </a:cxn>
                <a:cxn ang="0">
                  <a:pos x="T8" y="T9"/>
                </a:cxn>
                <a:cxn ang="0">
                  <a:pos x="T10" y="T11"/>
                </a:cxn>
              </a:cxnLst>
              <a:rect l="0" t="0" r="r" b="b"/>
              <a:pathLst>
                <a:path w="12" h="6">
                  <a:moveTo>
                    <a:pt x="0" y="0"/>
                  </a:moveTo>
                  <a:cubicBezTo>
                    <a:pt x="0" y="0"/>
                    <a:pt x="0" y="0"/>
                    <a:pt x="0" y="0"/>
                  </a:cubicBezTo>
                  <a:cubicBezTo>
                    <a:pt x="0" y="2"/>
                    <a:pt x="3" y="6"/>
                    <a:pt x="6" y="6"/>
                  </a:cubicBezTo>
                  <a:cubicBezTo>
                    <a:pt x="6" y="6"/>
                    <a:pt x="6" y="6"/>
                    <a:pt x="6" y="6"/>
                  </a:cubicBezTo>
                  <a:cubicBezTo>
                    <a:pt x="10" y="6"/>
                    <a:pt x="12" y="5"/>
                    <a:pt x="12" y="0"/>
                  </a:cubicBezTo>
                  <a:cubicBezTo>
                    <a:pt x="12" y="0"/>
                    <a:pt x="12" y="0"/>
                    <a:pt x="12"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09" name="Oval 100"/>
            <p:cNvSpPr>
              <a:spLocks noChangeArrowheads="1"/>
            </p:cNvSpPr>
            <p:nvPr/>
          </p:nvSpPr>
          <p:spPr bwMode="auto">
            <a:xfrm>
              <a:off x="-4841875" y="1060451"/>
              <a:ext cx="12700" cy="127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0" name="Oval 101"/>
            <p:cNvSpPr>
              <a:spLocks noChangeArrowheads="1"/>
            </p:cNvSpPr>
            <p:nvPr/>
          </p:nvSpPr>
          <p:spPr bwMode="auto">
            <a:xfrm>
              <a:off x="-4803775" y="908051"/>
              <a:ext cx="119063" cy="1222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1" name="Line 102"/>
            <p:cNvSpPr>
              <a:spLocks noChangeShapeType="1"/>
            </p:cNvSpPr>
            <p:nvPr/>
          </p:nvSpPr>
          <p:spPr bwMode="auto">
            <a:xfrm>
              <a:off x="-4760912" y="989013"/>
              <a:ext cx="33338"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2" name="Line 103"/>
            <p:cNvSpPr>
              <a:spLocks noChangeShapeType="1"/>
            </p:cNvSpPr>
            <p:nvPr/>
          </p:nvSpPr>
          <p:spPr bwMode="auto">
            <a:xfrm>
              <a:off x="-4760912" y="954088"/>
              <a:ext cx="33338"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3" name="Line 104"/>
            <p:cNvSpPr>
              <a:spLocks noChangeShapeType="1"/>
            </p:cNvSpPr>
            <p:nvPr/>
          </p:nvSpPr>
          <p:spPr bwMode="auto">
            <a:xfrm>
              <a:off x="-4794250" y="1073151"/>
              <a:ext cx="84138"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8" name="Group 967"/>
          <p:cNvGrpSpPr/>
          <p:nvPr/>
        </p:nvGrpSpPr>
        <p:grpSpPr>
          <a:xfrm>
            <a:off x="5579781" y="1355526"/>
            <a:ext cx="288925" cy="373063"/>
            <a:chOff x="-4075112" y="903288"/>
            <a:chExt cx="288925" cy="373063"/>
          </a:xfrm>
        </p:grpSpPr>
        <p:sp>
          <p:nvSpPr>
            <p:cNvPr id="814" name="Rectangle 105"/>
            <p:cNvSpPr>
              <a:spLocks noChangeArrowheads="1"/>
            </p:cNvSpPr>
            <p:nvPr/>
          </p:nvSpPr>
          <p:spPr bwMode="auto">
            <a:xfrm>
              <a:off x="-4075112" y="903288"/>
              <a:ext cx="288925" cy="373063"/>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5" name="Rectangle 106"/>
            <p:cNvSpPr>
              <a:spLocks noChangeArrowheads="1"/>
            </p:cNvSpPr>
            <p:nvPr/>
          </p:nvSpPr>
          <p:spPr bwMode="auto">
            <a:xfrm>
              <a:off x="-4040187" y="936626"/>
              <a:ext cx="220663" cy="523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6" name="Freeform 107"/>
            <p:cNvSpPr>
              <a:spLocks/>
            </p:cNvSpPr>
            <p:nvPr/>
          </p:nvSpPr>
          <p:spPr bwMode="auto">
            <a:xfrm>
              <a:off x="-4040187" y="1022351"/>
              <a:ext cx="50800" cy="50800"/>
            </a:xfrm>
            <a:custGeom>
              <a:avLst/>
              <a:gdLst>
                <a:gd name="T0" fmla="*/ 32 w 32"/>
                <a:gd name="T1" fmla="*/ 32 h 32"/>
                <a:gd name="T2" fmla="*/ 0 w 32"/>
                <a:gd name="T3" fmla="*/ 32 h 32"/>
                <a:gd name="T4" fmla="*/ 0 w 32"/>
                <a:gd name="T5" fmla="*/ 21 h 32"/>
                <a:gd name="T6" fmla="*/ 0 w 32"/>
                <a:gd name="T7" fmla="*/ 0 h 32"/>
                <a:gd name="T8" fmla="*/ 32 w 32"/>
                <a:gd name="T9" fmla="*/ 0 h 32"/>
                <a:gd name="T10" fmla="*/ 32 w 32"/>
                <a:gd name="T11" fmla="*/ 19 h 32"/>
                <a:gd name="T12" fmla="*/ 32 w 32"/>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2" y="32"/>
                  </a:moveTo>
                  <a:lnTo>
                    <a:pt x="0" y="32"/>
                  </a:lnTo>
                  <a:lnTo>
                    <a:pt x="0" y="21"/>
                  </a:lnTo>
                  <a:lnTo>
                    <a:pt x="0" y="0"/>
                  </a:lnTo>
                  <a:lnTo>
                    <a:pt x="32" y="0"/>
                  </a:lnTo>
                  <a:lnTo>
                    <a:pt x="32" y="19"/>
                  </a:lnTo>
                  <a:lnTo>
                    <a:pt x="32" y="3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7" name="Freeform 108"/>
            <p:cNvSpPr>
              <a:spLocks/>
            </p:cNvSpPr>
            <p:nvPr/>
          </p:nvSpPr>
          <p:spPr bwMode="auto">
            <a:xfrm>
              <a:off x="-3956050" y="1022351"/>
              <a:ext cx="50800" cy="50800"/>
            </a:xfrm>
            <a:custGeom>
              <a:avLst/>
              <a:gdLst>
                <a:gd name="T0" fmla="*/ 32 w 32"/>
                <a:gd name="T1" fmla="*/ 32 h 32"/>
                <a:gd name="T2" fmla="*/ 0 w 32"/>
                <a:gd name="T3" fmla="*/ 32 h 32"/>
                <a:gd name="T4" fmla="*/ 0 w 32"/>
                <a:gd name="T5" fmla="*/ 19 h 32"/>
                <a:gd name="T6" fmla="*/ 0 w 32"/>
                <a:gd name="T7" fmla="*/ 0 h 32"/>
                <a:gd name="T8" fmla="*/ 32 w 32"/>
                <a:gd name="T9" fmla="*/ 0 h 32"/>
                <a:gd name="T10" fmla="*/ 32 w 32"/>
                <a:gd name="T11" fmla="*/ 19 h 32"/>
                <a:gd name="T12" fmla="*/ 32 w 32"/>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2" y="32"/>
                  </a:moveTo>
                  <a:lnTo>
                    <a:pt x="0" y="32"/>
                  </a:lnTo>
                  <a:lnTo>
                    <a:pt x="0" y="19"/>
                  </a:lnTo>
                  <a:lnTo>
                    <a:pt x="0" y="0"/>
                  </a:lnTo>
                  <a:lnTo>
                    <a:pt x="32" y="0"/>
                  </a:lnTo>
                  <a:lnTo>
                    <a:pt x="32" y="19"/>
                  </a:lnTo>
                  <a:lnTo>
                    <a:pt x="32" y="3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8" name="Freeform 109"/>
            <p:cNvSpPr>
              <a:spLocks/>
            </p:cNvSpPr>
            <p:nvPr/>
          </p:nvSpPr>
          <p:spPr bwMode="auto">
            <a:xfrm>
              <a:off x="-3870325" y="1022351"/>
              <a:ext cx="50800" cy="50800"/>
            </a:xfrm>
            <a:custGeom>
              <a:avLst/>
              <a:gdLst>
                <a:gd name="T0" fmla="*/ 32 w 32"/>
                <a:gd name="T1" fmla="*/ 32 h 32"/>
                <a:gd name="T2" fmla="*/ 0 w 32"/>
                <a:gd name="T3" fmla="*/ 32 h 32"/>
                <a:gd name="T4" fmla="*/ 0 w 32"/>
                <a:gd name="T5" fmla="*/ 19 h 32"/>
                <a:gd name="T6" fmla="*/ 0 w 32"/>
                <a:gd name="T7" fmla="*/ 0 h 32"/>
                <a:gd name="T8" fmla="*/ 32 w 32"/>
                <a:gd name="T9" fmla="*/ 0 h 32"/>
                <a:gd name="T10" fmla="*/ 32 w 32"/>
                <a:gd name="T11" fmla="*/ 19 h 32"/>
                <a:gd name="T12" fmla="*/ 32 w 32"/>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2" y="32"/>
                  </a:moveTo>
                  <a:lnTo>
                    <a:pt x="0" y="32"/>
                  </a:lnTo>
                  <a:lnTo>
                    <a:pt x="0" y="19"/>
                  </a:lnTo>
                  <a:lnTo>
                    <a:pt x="0" y="0"/>
                  </a:lnTo>
                  <a:lnTo>
                    <a:pt x="32" y="0"/>
                  </a:lnTo>
                  <a:lnTo>
                    <a:pt x="32" y="19"/>
                  </a:lnTo>
                  <a:lnTo>
                    <a:pt x="32" y="3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19" name="Rectangle 110"/>
            <p:cNvSpPr>
              <a:spLocks noChangeArrowheads="1"/>
            </p:cNvSpPr>
            <p:nvPr/>
          </p:nvSpPr>
          <p:spPr bwMode="auto">
            <a:xfrm>
              <a:off x="-4040187" y="1106488"/>
              <a:ext cx="50800" cy="523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0" name="Rectangle 111"/>
            <p:cNvSpPr>
              <a:spLocks noChangeArrowheads="1"/>
            </p:cNvSpPr>
            <p:nvPr/>
          </p:nvSpPr>
          <p:spPr bwMode="auto">
            <a:xfrm>
              <a:off x="-3956050" y="1106488"/>
              <a:ext cx="50800" cy="523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1" name="Rectangle 112"/>
            <p:cNvSpPr>
              <a:spLocks noChangeArrowheads="1"/>
            </p:cNvSpPr>
            <p:nvPr/>
          </p:nvSpPr>
          <p:spPr bwMode="auto">
            <a:xfrm>
              <a:off x="-3870325" y="1106488"/>
              <a:ext cx="50800" cy="523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2" name="Rectangle 113"/>
            <p:cNvSpPr>
              <a:spLocks noChangeArrowheads="1"/>
            </p:cNvSpPr>
            <p:nvPr/>
          </p:nvSpPr>
          <p:spPr bwMode="auto">
            <a:xfrm>
              <a:off x="-4040187" y="1192213"/>
              <a:ext cx="50800" cy="5080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3" name="Rectangle 114"/>
            <p:cNvSpPr>
              <a:spLocks noChangeArrowheads="1"/>
            </p:cNvSpPr>
            <p:nvPr/>
          </p:nvSpPr>
          <p:spPr bwMode="auto">
            <a:xfrm>
              <a:off x="-3956050" y="1192213"/>
              <a:ext cx="50800" cy="5080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4" name="Rectangle 115"/>
            <p:cNvSpPr>
              <a:spLocks noChangeArrowheads="1"/>
            </p:cNvSpPr>
            <p:nvPr/>
          </p:nvSpPr>
          <p:spPr bwMode="auto">
            <a:xfrm>
              <a:off x="-3870325" y="1192213"/>
              <a:ext cx="50800" cy="5080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6" name="Group 965"/>
          <p:cNvGrpSpPr/>
          <p:nvPr/>
        </p:nvGrpSpPr>
        <p:grpSpPr>
          <a:xfrm>
            <a:off x="8629798" y="2102643"/>
            <a:ext cx="225425" cy="382588"/>
            <a:chOff x="-3227387" y="890588"/>
            <a:chExt cx="225425" cy="382588"/>
          </a:xfrm>
        </p:grpSpPr>
        <p:sp>
          <p:nvSpPr>
            <p:cNvPr id="825" name="Rectangle 116"/>
            <p:cNvSpPr>
              <a:spLocks noChangeArrowheads="1"/>
            </p:cNvSpPr>
            <p:nvPr/>
          </p:nvSpPr>
          <p:spPr bwMode="auto">
            <a:xfrm>
              <a:off x="-3222625" y="1119188"/>
              <a:ext cx="220663" cy="34925"/>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6" name="Freeform 117"/>
            <p:cNvSpPr>
              <a:spLocks/>
            </p:cNvSpPr>
            <p:nvPr/>
          </p:nvSpPr>
          <p:spPr bwMode="auto">
            <a:xfrm>
              <a:off x="-3197225" y="1154113"/>
              <a:ext cx="169863" cy="119063"/>
            </a:xfrm>
            <a:custGeom>
              <a:avLst/>
              <a:gdLst>
                <a:gd name="T0" fmla="*/ 11 w 107"/>
                <a:gd name="T1" fmla="*/ 75 h 75"/>
                <a:gd name="T2" fmla="*/ 96 w 107"/>
                <a:gd name="T3" fmla="*/ 75 h 75"/>
                <a:gd name="T4" fmla="*/ 107 w 107"/>
                <a:gd name="T5" fmla="*/ 0 h 75"/>
                <a:gd name="T6" fmla="*/ 0 w 107"/>
                <a:gd name="T7" fmla="*/ 0 h 75"/>
                <a:gd name="T8" fmla="*/ 11 w 107"/>
                <a:gd name="T9" fmla="*/ 75 h 75"/>
              </a:gdLst>
              <a:ahLst/>
              <a:cxnLst>
                <a:cxn ang="0">
                  <a:pos x="T0" y="T1"/>
                </a:cxn>
                <a:cxn ang="0">
                  <a:pos x="T2" y="T3"/>
                </a:cxn>
                <a:cxn ang="0">
                  <a:pos x="T4" y="T5"/>
                </a:cxn>
                <a:cxn ang="0">
                  <a:pos x="T6" y="T7"/>
                </a:cxn>
                <a:cxn ang="0">
                  <a:pos x="T8" y="T9"/>
                </a:cxn>
              </a:cxnLst>
              <a:rect l="0" t="0" r="r" b="b"/>
              <a:pathLst>
                <a:path w="107" h="75">
                  <a:moveTo>
                    <a:pt x="11" y="75"/>
                  </a:moveTo>
                  <a:lnTo>
                    <a:pt x="96" y="75"/>
                  </a:lnTo>
                  <a:lnTo>
                    <a:pt x="107" y="0"/>
                  </a:lnTo>
                  <a:lnTo>
                    <a:pt x="0" y="0"/>
                  </a:lnTo>
                  <a:lnTo>
                    <a:pt x="11" y="75"/>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7" name="Line 118"/>
            <p:cNvSpPr>
              <a:spLocks noChangeShapeType="1"/>
            </p:cNvSpPr>
            <p:nvPr/>
          </p:nvSpPr>
          <p:spPr bwMode="auto">
            <a:xfrm flipV="1">
              <a:off x="-3121025" y="1009651"/>
              <a:ext cx="0" cy="1016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8" name="Freeform 119"/>
            <p:cNvSpPr>
              <a:spLocks/>
            </p:cNvSpPr>
            <p:nvPr/>
          </p:nvSpPr>
          <p:spPr bwMode="auto">
            <a:xfrm>
              <a:off x="-3227387" y="979488"/>
              <a:ext cx="114300" cy="136525"/>
            </a:xfrm>
            <a:custGeom>
              <a:avLst/>
              <a:gdLst>
                <a:gd name="T0" fmla="*/ 18 w 27"/>
                <a:gd name="T1" fmla="*/ 18 h 32"/>
                <a:gd name="T2" fmla="*/ 0 w 27"/>
                <a:gd name="T3" fmla="*/ 4 h 32"/>
                <a:gd name="T4" fmla="*/ 18 w 27"/>
                <a:gd name="T5" fmla="*/ 18 h 32"/>
              </a:gdLst>
              <a:ahLst/>
              <a:cxnLst>
                <a:cxn ang="0">
                  <a:pos x="T0" y="T1"/>
                </a:cxn>
                <a:cxn ang="0">
                  <a:pos x="T2" y="T3"/>
                </a:cxn>
                <a:cxn ang="0">
                  <a:pos x="T4" y="T5"/>
                </a:cxn>
              </a:cxnLst>
              <a:rect l="0" t="0" r="r" b="b"/>
              <a:pathLst>
                <a:path w="27" h="32">
                  <a:moveTo>
                    <a:pt x="18" y="18"/>
                  </a:moveTo>
                  <a:cubicBezTo>
                    <a:pt x="18" y="18"/>
                    <a:pt x="27" y="0"/>
                    <a:pt x="0" y="4"/>
                  </a:cubicBezTo>
                  <a:cubicBezTo>
                    <a:pt x="0" y="4"/>
                    <a:pt x="4" y="32"/>
                    <a:pt x="18" y="18"/>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29" name="Line 120"/>
            <p:cNvSpPr>
              <a:spLocks noChangeShapeType="1"/>
            </p:cNvSpPr>
            <p:nvPr/>
          </p:nvSpPr>
          <p:spPr bwMode="auto">
            <a:xfrm flipH="1" flipV="1">
              <a:off x="-3189287" y="1035051"/>
              <a:ext cx="63500" cy="460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0" name="Freeform 121"/>
            <p:cNvSpPr>
              <a:spLocks/>
            </p:cNvSpPr>
            <p:nvPr/>
          </p:nvSpPr>
          <p:spPr bwMode="auto">
            <a:xfrm>
              <a:off x="-3128962" y="979488"/>
              <a:ext cx="117475" cy="136525"/>
            </a:xfrm>
            <a:custGeom>
              <a:avLst/>
              <a:gdLst>
                <a:gd name="T0" fmla="*/ 9 w 28"/>
                <a:gd name="T1" fmla="*/ 18 h 32"/>
                <a:gd name="T2" fmla="*/ 28 w 28"/>
                <a:gd name="T3" fmla="*/ 4 h 32"/>
                <a:gd name="T4" fmla="*/ 9 w 28"/>
                <a:gd name="T5" fmla="*/ 18 h 32"/>
              </a:gdLst>
              <a:ahLst/>
              <a:cxnLst>
                <a:cxn ang="0">
                  <a:pos x="T0" y="T1"/>
                </a:cxn>
                <a:cxn ang="0">
                  <a:pos x="T2" y="T3"/>
                </a:cxn>
                <a:cxn ang="0">
                  <a:pos x="T4" y="T5"/>
                </a:cxn>
              </a:cxnLst>
              <a:rect l="0" t="0" r="r" b="b"/>
              <a:pathLst>
                <a:path w="28" h="32">
                  <a:moveTo>
                    <a:pt x="9" y="18"/>
                  </a:moveTo>
                  <a:cubicBezTo>
                    <a:pt x="9" y="18"/>
                    <a:pt x="0" y="0"/>
                    <a:pt x="28" y="4"/>
                  </a:cubicBezTo>
                  <a:cubicBezTo>
                    <a:pt x="28" y="4"/>
                    <a:pt x="23" y="32"/>
                    <a:pt x="9" y="18"/>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1" name="Line 122"/>
            <p:cNvSpPr>
              <a:spLocks noChangeShapeType="1"/>
            </p:cNvSpPr>
            <p:nvPr/>
          </p:nvSpPr>
          <p:spPr bwMode="auto">
            <a:xfrm flipV="1">
              <a:off x="-3121025" y="1035051"/>
              <a:ext cx="63500" cy="460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2" name="Oval 123"/>
            <p:cNvSpPr>
              <a:spLocks noChangeArrowheads="1"/>
            </p:cNvSpPr>
            <p:nvPr/>
          </p:nvSpPr>
          <p:spPr bwMode="auto">
            <a:xfrm>
              <a:off x="-3167062" y="890588"/>
              <a:ext cx="101600" cy="1016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3" name="Freeform 124"/>
            <p:cNvSpPr>
              <a:spLocks/>
            </p:cNvSpPr>
            <p:nvPr/>
          </p:nvSpPr>
          <p:spPr bwMode="auto">
            <a:xfrm>
              <a:off x="-3128962" y="936626"/>
              <a:ext cx="28575" cy="26988"/>
            </a:xfrm>
            <a:custGeom>
              <a:avLst/>
              <a:gdLst>
                <a:gd name="T0" fmla="*/ 2 w 7"/>
                <a:gd name="T1" fmla="*/ 0 h 6"/>
                <a:gd name="T2" fmla="*/ 4 w 7"/>
                <a:gd name="T3" fmla="*/ 0 h 6"/>
                <a:gd name="T4" fmla="*/ 7 w 7"/>
                <a:gd name="T5" fmla="*/ 3 h 6"/>
                <a:gd name="T6" fmla="*/ 7 w 7"/>
                <a:gd name="T7" fmla="*/ 3 h 6"/>
                <a:gd name="T8" fmla="*/ 4 w 7"/>
                <a:gd name="T9" fmla="*/ 6 h 6"/>
                <a:gd name="T10" fmla="*/ 0 w 7"/>
                <a:gd name="T11" fmla="*/ 6 h 6"/>
              </a:gdLst>
              <a:ahLst/>
              <a:cxnLst>
                <a:cxn ang="0">
                  <a:pos x="T0" y="T1"/>
                </a:cxn>
                <a:cxn ang="0">
                  <a:pos x="T2" y="T3"/>
                </a:cxn>
                <a:cxn ang="0">
                  <a:pos x="T4" y="T5"/>
                </a:cxn>
                <a:cxn ang="0">
                  <a:pos x="T6" y="T7"/>
                </a:cxn>
                <a:cxn ang="0">
                  <a:pos x="T8" y="T9"/>
                </a:cxn>
                <a:cxn ang="0">
                  <a:pos x="T10" y="T11"/>
                </a:cxn>
              </a:cxnLst>
              <a:rect l="0" t="0" r="r" b="b"/>
              <a:pathLst>
                <a:path w="7" h="6">
                  <a:moveTo>
                    <a:pt x="2" y="0"/>
                  </a:moveTo>
                  <a:cubicBezTo>
                    <a:pt x="4" y="0"/>
                    <a:pt x="4" y="0"/>
                    <a:pt x="4" y="0"/>
                  </a:cubicBezTo>
                  <a:cubicBezTo>
                    <a:pt x="5" y="0"/>
                    <a:pt x="7" y="2"/>
                    <a:pt x="7" y="3"/>
                  </a:cubicBezTo>
                  <a:cubicBezTo>
                    <a:pt x="7" y="3"/>
                    <a:pt x="7" y="3"/>
                    <a:pt x="7" y="3"/>
                  </a:cubicBezTo>
                  <a:cubicBezTo>
                    <a:pt x="7" y="5"/>
                    <a:pt x="5" y="6"/>
                    <a:pt x="4" y="6"/>
                  </a:cubicBezTo>
                  <a:cubicBezTo>
                    <a:pt x="0" y="6"/>
                    <a:pt x="0" y="6"/>
                    <a:pt x="0" y="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4" name="Freeform 125"/>
            <p:cNvSpPr>
              <a:spLocks/>
            </p:cNvSpPr>
            <p:nvPr/>
          </p:nvSpPr>
          <p:spPr bwMode="auto">
            <a:xfrm>
              <a:off x="-3133725" y="911226"/>
              <a:ext cx="30163" cy="25400"/>
            </a:xfrm>
            <a:custGeom>
              <a:avLst/>
              <a:gdLst>
                <a:gd name="T0" fmla="*/ 5 w 7"/>
                <a:gd name="T1" fmla="*/ 6 h 6"/>
                <a:gd name="T2" fmla="*/ 3 w 7"/>
                <a:gd name="T3" fmla="*/ 6 h 6"/>
                <a:gd name="T4" fmla="*/ 0 w 7"/>
                <a:gd name="T5" fmla="*/ 3 h 6"/>
                <a:gd name="T6" fmla="*/ 0 w 7"/>
                <a:gd name="T7" fmla="*/ 3 h 6"/>
                <a:gd name="T8" fmla="*/ 3 w 7"/>
                <a:gd name="T9" fmla="*/ 0 h 6"/>
                <a:gd name="T10" fmla="*/ 7 w 7"/>
                <a:gd name="T11" fmla="*/ 0 h 6"/>
              </a:gdLst>
              <a:ahLst/>
              <a:cxnLst>
                <a:cxn ang="0">
                  <a:pos x="T0" y="T1"/>
                </a:cxn>
                <a:cxn ang="0">
                  <a:pos x="T2" y="T3"/>
                </a:cxn>
                <a:cxn ang="0">
                  <a:pos x="T4" y="T5"/>
                </a:cxn>
                <a:cxn ang="0">
                  <a:pos x="T6" y="T7"/>
                </a:cxn>
                <a:cxn ang="0">
                  <a:pos x="T8" y="T9"/>
                </a:cxn>
                <a:cxn ang="0">
                  <a:pos x="T10" y="T11"/>
                </a:cxn>
              </a:cxnLst>
              <a:rect l="0" t="0" r="r" b="b"/>
              <a:pathLst>
                <a:path w="7" h="6">
                  <a:moveTo>
                    <a:pt x="5" y="6"/>
                  </a:moveTo>
                  <a:cubicBezTo>
                    <a:pt x="3" y="6"/>
                    <a:pt x="3" y="6"/>
                    <a:pt x="3" y="6"/>
                  </a:cubicBezTo>
                  <a:cubicBezTo>
                    <a:pt x="1" y="6"/>
                    <a:pt x="0" y="5"/>
                    <a:pt x="0" y="3"/>
                  </a:cubicBezTo>
                  <a:cubicBezTo>
                    <a:pt x="0" y="3"/>
                    <a:pt x="0" y="3"/>
                    <a:pt x="0" y="3"/>
                  </a:cubicBezTo>
                  <a:cubicBezTo>
                    <a:pt x="0" y="2"/>
                    <a:pt x="1" y="0"/>
                    <a:pt x="3" y="0"/>
                  </a:cubicBezTo>
                  <a:cubicBezTo>
                    <a:pt x="7" y="0"/>
                    <a:pt x="7" y="0"/>
                    <a:pt x="7"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5" name="Line 126"/>
            <p:cNvSpPr>
              <a:spLocks noChangeShapeType="1"/>
            </p:cNvSpPr>
            <p:nvPr/>
          </p:nvSpPr>
          <p:spPr bwMode="auto">
            <a:xfrm flipH="1">
              <a:off x="-3163887" y="1179513"/>
              <a:ext cx="38100" cy="333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6" name="Line 127"/>
            <p:cNvSpPr>
              <a:spLocks noChangeShapeType="1"/>
            </p:cNvSpPr>
            <p:nvPr/>
          </p:nvSpPr>
          <p:spPr bwMode="auto">
            <a:xfrm flipH="1">
              <a:off x="-3141662" y="1171576"/>
              <a:ext cx="76200" cy="762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7" name="Group 966"/>
          <p:cNvGrpSpPr/>
          <p:nvPr/>
        </p:nvGrpSpPr>
        <p:grpSpPr>
          <a:xfrm>
            <a:off x="7870555" y="2115343"/>
            <a:ext cx="238125" cy="357188"/>
            <a:chOff x="-2422525" y="903288"/>
            <a:chExt cx="238125" cy="357188"/>
          </a:xfrm>
        </p:grpSpPr>
        <p:sp>
          <p:nvSpPr>
            <p:cNvPr id="837" name="Freeform 128"/>
            <p:cNvSpPr>
              <a:spLocks/>
            </p:cNvSpPr>
            <p:nvPr/>
          </p:nvSpPr>
          <p:spPr bwMode="auto">
            <a:xfrm>
              <a:off x="-2422525" y="1001713"/>
              <a:ext cx="238125" cy="258763"/>
            </a:xfrm>
            <a:custGeom>
              <a:avLst/>
              <a:gdLst>
                <a:gd name="T0" fmla="*/ 53 w 56"/>
                <a:gd name="T1" fmla="*/ 52 h 61"/>
                <a:gd name="T2" fmla="*/ 56 w 56"/>
                <a:gd name="T3" fmla="*/ 39 h 61"/>
                <a:gd name="T4" fmla="*/ 44 w 56"/>
                <a:gd name="T5" fmla="*/ 6 h 61"/>
                <a:gd name="T6" fmla="*/ 28 w 56"/>
                <a:gd name="T7" fmla="*/ 1 h 61"/>
                <a:gd name="T8" fmla="*/ 13 w 56"/>
                <a:gd name="T9" fmla="*/ 5 h 61"/>
                <a:gd name="T10" fmla="*/ 0 w 56"/>
                <a:gd name="T11" fmla="*/ 39 h 61"/>
                <a:gd name="T12" fmla="*/ 2 w 56"/>
                <a:gd name="T13" fmla="*/ 52 h 61"/>
                <a:gd name="T14" fmla="*/ 2 w 56"/>
                <a:gd name="T15" fmla="*/ 53 h 61"/>
                <a:gd name="T16" fmla="*/ 1 w 56"/>
                <a:gd name="T17" fmla="*/ 61 h 61"/>
                <a:gd name="T18" fmla="*/ 54 w 56"/>
                <a:gd name="T19" fmla="*/ 61 h 61"/>
                <a:gd name="T20" fmla="*/ 53 w 56"/>
                <a:gd name="T21" fmla="*/ 53 h 61"/>
                <a:gd name="T22" fmla="*/ 53 w 56"/>
                <a:gd name="T23"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61">
                  <a:moveTo>
                    <a:pt x="53" y="52"/>
                  </a:moveTo>
                  <a:cubicBezTo>
                    <a:pt x="55" y="47"/>
                    <a:pt x="56" y="45"/>
                    <a:pt x="56" y="39"/>
                  </a:cubicBezTo>
                  <a:cubicBezTo>
                    <a:pt x="56" y="27"/>
                    <a:pt x="51" y="13"/>
                    <a:pt x="44" y="6"/>
                  </a:cubicBezTo>
                  <a:cubicBezTo>
                    <a:pt x="39" y="1"/>
                    <a:pt x="36" y="1"/>
                    <a:pt x="28" y="1"/>
                  </a:cubicBezTo>
                  <a:cubicBezTo>
                    <a:pt x="21" y="1"/>
                    <a:pt x="19" y="0"/>
                    <a:pt x="13" y="5"/>
                  </a:cubicBezTo>
                  <a:cubicBezTo>
                    <a:pt x="5" y="12"/>
                    <a:pt x="0" y="27"/>
                    <a:pt x="0" y="39"/>
                  </a:cubicBezTo>
                  <a:cubicBezTo>
                    <a:pt x="0" y="44"/>
                    <a:pt x="1" y="47"/>
                    <a:pt x="2" y="52"/>
                  </a:cubicBezTo>
                  <a:cubicBezTo>
                    <a:pt x="2" y="53"/>
                    <a:pt x="2" y="53"/>
                    <a:pt x="2" y="53"/>
                  </a:cubicBezTo>
                  <a:cubicBezTo>
                    <a:pt x="1" y="61"/>
                    <a:pt x="1" y="61"/>
                    <a:pt x="1" y="61"/>
                  </a:cubicBezTo>
                  <a:cubicBezTo>
                    <a:pt x="54" y="61"/>
                    <a:pt x="54" y="61"/>
                    <a:pt x="54" y="61"/>
                  </a:cubicBezTo>
                  <a:cubicBezTo>
                    <a:pt x="53" y="53"/>
                    <a:pt x="53" y="53"/>
                    <a:pt x="53" y="53"/>
                  </a:cubicBezTo>
                  <a:lnTo>
                    <a:pt x="53" y="5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8" name="Freeform 129"/>
            <p:cNvSpPr>
              <a:spLocks/>
            </p:cNvSpPr>
            <p:nvPr/>
          </p:nvSpPr>
          <p:spPr bwMode="auto">
            <a:xfrm>
              <a:off x="-2384425" y="903288"/>
              <a:ext cx="157163" cy="68263"/>
            </a:xfrm>
            <a:custGeom>
              <a:avLst/>
              <a:gdLst>
                <a:gd name="T0" fmla="*/ 0 w 99"/>
                <a:gd name="T1" fmla="*/ 0 h 43"/>
                <a:gd name="T2" fmla="*/ 99 w 99"/>
                <a:gd name="T3" fmla="*/ 0 h 43"/>
                <a:gd name="T4" fmla="*/ 78 w 99"/>
                <a:gd name="T5" fmla="*/ 43 h 43"/>
                <a:gd name="T6" fmla="*/ 27 w 99"/>
                <a:gd name="T7" fmla="*/ 43 h 43"/>
                <a:gd name="T8" fmla="*/ 0 w 99"/>
                <a:gd name="T9" fmla="*/ 0 h 43"/>
              </a:gdLst>
              <a:ahLst/>
              <a:cxnLst>
                <a:cxn ang="0">
                  <a:pos x="T0" y="T1"/>
                </a:cxn>
                <a:cxn ang="0">
                  <a:pos x="T2" y="T3"/>
                </a:cxn>
                <a:cxn ang="0">
                  <a:pos x="T4" y="T5"/>
                </a:cxn>
                <a:cxn ang="0">
                  <a:pos x="T6" y="T7"/>
                </a:cxn>
                <a:cxn ang="0">
                  <a:pos x="T8" y="T9"/>
                </a:cxn>
              </a:cxnLst>
              <a:rect l="0" t="0" r="r" b="b"/>
              <a:pathLst>
                <a:path w="99" h="43">
                  <a:moveTo>
                    <a:pt x="0" y="0"/>
                  </a:moveTo>
                  <a:lnTo>
                    <a:pt x="99" y="0"/>
                  </a:lnTo>
                  <a:lnTo>
                    <a:pt x="78" y="43"/>
                  </a:lnTo>
                  <a:lnTo>
                    <a:pt x="27" y="43"/>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39" name="Rectangle 130"/>
            <p:cNvSpPr>
              <a:spLocks noChangeArrowheads="1"/>
            </p:cNvSpPr>
            <p:nvPr/>
          </p:nvSpPr>
          <p:spPr bwMode="auto">
            <a:xfrm>
              <a:off x="-2346325" y="971551"/>
              <a:ext cx="85725" cy="3333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0" name="Line 131"/>
            <p:cNvSpPr>
              <a:spLocks noChangeShapeType="1"/>
            </p:cNvSpPr>
            <p:nvPr/>
          </p:nvSpPr>
          <p:spPr bwMode="auto">
            <a:xfrm>
              <a:off x="-2328862" y="91122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1" name="Line 132"/>
            <p:cNvSpPr>
              <a:spLocks noChangeShapeType="1"/>
            </p:cNvSpPr>
            <p:nvPr/>
          </p:nvSpPr>
          <p:spPr bwMode="auto">
            <a:xfrm>
              <a:off x="-2278062" y="91122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2" name="Freeform 133"/>
            <p:cNvSpPr>
              <a:spLocks/>
            </p:cNvSpPr>
            <p:nvPr/>
          </p:nvSpPr>
          <p:spPr bwMode="auto">
            <a:xfrm>
              <a:off x="-2320925" y="1123951"/>
              <a:ext cx="60325" cy="50800"/>
            </a:xfrm>
            <a:custGeom>
              <a:avLst/>
              <a:gdLst>
                <a:gd name="T0" fmla="*/ 4 w 14"/>
                <a:gd name="T1" fmla="*/ 0 h 12"/>
                <a:gd name="T2" fmla="*/ 7 w 14"/>
                <a:gd name="T3" fmla="*/ 0 h 12"/>
                <a:gd name="T4" fmla="*/ 14 w 14"/>
                <a:gd name="T5" fmla="*/ 6 h 12"/>
                <a:gd name="T6" fmla="*/ 14 w 14"/>
                <a:gd name="T7" fmla="*/ 6 h 12"/>
                <a:gd name="T8" fmla="*/ 6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7" y="0"/>
                    <a:pt x="7" y="0"/>
                    <a:pt x="7" y="0"/>
                  </a:cubicBezTo>
                  <a:cubicBezTo>
                    <a:pt x="10" y="0"/>
                    <a:pt x="14" y="0"/>
                    <a:pt x="14" y="6"/>
                  </a:cubicBezTo>
                  <a:cubicBezTo>
                    <a:pt x="14" y="6"/>
                    <a:pt x="14" y="6"/>
                    <a:pt x="14" y="6"/>
                  </a:cubicBezTo>
                  <a:cubicBezTo>
                    <a:pt x="14" y="12"/>
                    <a:pt x="9" y="12"/>
                    <a:pt x="6"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3" name="Freeform 134"/>
            <p:cNvSpPr>
              <a:spLocks/>
            </p:cNvSpPr>
            <p:nvPr/>
          </p:nvSpPr>
          <p:spPr bwMode="auto">
            <a:xfrm>
              <a:off x="-2328862" y="1073151"/>
              <a:ext cx="58738" cy="50800"/>
            </a:xfrm>
            <a:custGeom>
              <a:avLst/>
              <a:gdLst>
                <a:gd name="T0" fmla="*/ 10 w 14"/>
                <a:gd name="T1" fmla="*/ 12 h 12"/>
                <a:gd name="T2" fmla="*/ 5 w 14"/>
                <a:gd name="T3" fmla="*/ 12 h 12"/>
                <a:gd name="T4" fmla="*/ 0 w 14"/>
                <a:gd name="T5" fmla="*/ 6 h 12"/>
                <a:gd name="T6" fmla="*/ 0 w 14"/>
                <a:gd name="T7" fmla="*/ 6 h 12"/>
                <a:gd name="T8" fmla="*/ 6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5" y="12"/>
                    <a:pt x="5" y="12"/>
                    <a:pt x="5" y="12"/>
                  </a:cubicBezTo>
                  <a:cubicBezTo>
                    <a:pt x="2" y="12"/>
                    <a:pt x="0" y="9"/>
                    <a:pt x="0" y="6"/>
                  </a:cubicBezTo>
                  <a:cubicBezTo>
                    <a:pt x="0" y="6"/>
                    <a:pt x="0" y="6"/>
                    <a:pt x="0" y="6"/>
                  </a:cubicBezTo>
                  <a:cubicBezTo>
                    <a:pt x="0" y="3"/>
                    <a:pt x="2"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4" name="Line 135"/>
            <p:cNvSpPr>
              <a:spLocks noChangeShapeType="1"/>
            </p:cNvSpPr>
            <p:nvPr/>
          </p:nvSpPr>
          <p:spPr bwMode="auto">
            <a:xfrm>
              <a:off x="-2298700" y="105568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5" name="Line 136"/>
            <p:cNvSpPr>
              <a:spLocks noChangeShapeType="1"/>
            </p:cNvSpPr>
            <p:nvPr/>
          </p:nvSpPr>
          <p:spPr bwMode="auto">
            <a:xfrm flipV="1">
              <a:off x="-2295525" y="104775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6" name="Line 137"/>
            <p:cNvSpPr>
              <a:spLocks noChangeShapeType="1"/>
            </p:cNvSpPr>
            <p:nvPr/>
          </p:nvSpPr>
          <p:spPr bwMode="auto">
            <a:xfrm flipV="1">
              <a:off x="-2295525" y="1184276"/>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7" name="Line 138"/>
            <p:cNvSpPr>
              <a:spLocks noChangeShapeType="1"/>
            </p:cNvSpPr>
            <p:nvPr/>
          </p:nvSpPr>
          <p:spPr bwMode="auto">
            <a:xfrm>
              <a:off x="-2405062" y="1225551"/>
              <a:ext cx="2032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9" name="Group 968"/>
          <p:cNvGrpSpPr/>
          <p:nvPr/>
        </p:nvGrpSpPr>
        <p:grpSpPr>
          <a:xfrm>
            <a:off x="7063404" y="2151062"/>
            <a:ext cx="331788" cy="285750"/>
            <a:chOff x="-1655762" y="936626"/>
            <a:chExt cx="331788" cy="285750"/>
          </a:xfrm>
        </p:grpSpPr>
        <p:sp>
          <p:nvSpPr>
            <p:cNvPr id="848" name="Freeform 139"/>
            <p:cNvSpPr>
              <a:spLocks/>
            </p:cNvSpPr>
            <p:nvPr/>
          </p:nvSpPr>
          <p:spPr bwMode="auto">
            <a:xfrm>
              <a:off x="-1655762" y="936626"/>
              <a:ext cx="331788" cy="285750"/>
            </a:xfrm>
            <a:custGeom>
              <a:avLst/>
              <a:gdLst>
                <a:gd name="T0" fmla="*/ 78 w 78"/>
                <a:gd name="T1" fmla="*/ 28 h 67"/>
                <a:gd name="T2" fmla="*/ 50 w 78"/>
                <a:gd name="T3" fmla="*/ 0 h 67"/>
                <a:gd name="T4" fmla="*/ 28 w 78"/>
                <a:gd name="T5" fmla="*/ 0 h 67"/>
                <a:gd name="T6" fmla="*/ 0 w 78"/>
                <a:gd name="T7" fmla="*/ 28 h 67"/>
                <a:gd name="T8" fmla="*/ 0 w 78"/>
                <a:gd name="T9" fmla="*/ 28 h 67"/>
                <a:gd name="T10" fmla="*/ 23 w 78"/>
                <a:gd name="T11" fmla="*/ 55 h 67"/>
                <a:gd name="T12" fmla="*/ 33 w 78"/>
                <a:gd name="T13" fmla="*/ 67 h 67"/>
                <a:gd name="T14" fmla="*/ 43 w 78"/>
                <a:gd name="T15" fmla="*/ 56 h 67"/>
                <a:gd name="T16" fmla="*/ 50 w 78"/>
                <a:gd name="T17" fmla="*/ 56 h 67"/>
                <a:gd name="T18" fmla="*/ 78 w 78"/>
                <a:gd name="T19" fmla="*/ 2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67">
                  <a:moveTo>
                    <a:pt x="78" y="28"/>
                  </a:moveTo>
                  <a:cubicBezTo>
                    <a:pt x="78" y="13"/>
                    <a:pt x="66" y="0"/>
                    <a:pt x="50" y="0"/>
                  </a:cubicBezTo>
                  <a:cubicBezTo>
                    <a:pt x="28" y="0"/>
                    <a:pt x="28" y="0"/>
                    <a:pt x="28" y="0"/>
                  </a:cubicBezTo>
                  <a:cubicBezTo>
                    <a:pt x="12" y="0"/>
                    <a:pt x="0" y="13"/>
                    <a:pt x="0" y="28"/>
                  </a:cubicBezTo>
                  <a:cubicBezTo>
                    <a:pt x="0" y="28"/>
                    <a:pt x="0" y="28"/>
                    <a:pt x="0" y="28"/>
                  </a:cubicBezTo>
                  <a:cubicBezTo>
                    <a:pt x="0" y="41"/>
                    <a:pt x="10" y="53"/>
                    <a:pt x="23" y="55"/>
                  </a:cubicBezTo>
                  <a:cubicBezTo>
                    <a:pt x="25" y="55"/>
                    <a:pt x="31" y="67"/>
                    <a:pt x="33" y="67"/>
                  </a:cubicBezTo>
                  <a:cubicBezTo>
                    <a:pt x="43" y="56"/>
                    <a:pt x="43" y="56"/>
                    <a:pt x="43" y="56"/>
                  </a:cubicBezTo>
                  <a:cubicBezTo>
                    <a:pt x="50" y="56"/>
                    <a:pt x="50" y="56"/>
                    <a:pt x="50" y="56"/>
                  </a:cubicBezTo>
                  <a:cubicBezTo>
                    <a:pt x="66" y="56"/>
                    <a:pt x="78" y="43"/>
                    <a:pt x="78" y="28"/>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49" name="Freeform 140"/>
            <p:cNvSpPr>
              <a:spLocks/>
            </p:cNvSpPr>
            <p:nvPr/>
          </p:nvSpPr>
          <p:spPr bwMode="auto">
            <a:xfrm>
              <a:off x="-1524000" y="1055688"/>
              <a:ext cx="60325" cy="50800"/>
            </a:xfrm>
            <a:custGeom>
              <a:avLst/>
              <a:gdLst>
                <a:gd name="T0" fmla="*/ 4 w 14"/>
                <a:gd name="T1" fmla="*/ 0 h 12"/>
                <a:gd name="T2" fmla="*/ 8 w 14"/>
                <a:gd name="T3" fmla="*/ 0 h 12"/>
                <a:gd name="T4" fmla="*/ 14 w 14"/>
                <a:gd name="T5" fmla="*/ 6 h 12"/>
                <a:gd name="T6" fmla="*/ 14 w 14"/>
                <a:gd name="T7" fmla="*/ 7 h 12"/>
                <a:gd name="T8" fmla="*/ 8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8" y="0"/>
                    <a:pt x="8" y="0"/>
                    <a:pt x="8" y="0"/>
                  </a:cubicBezTo>
                  <a:cubicBezTo>
                    <a:pt x="11" y="0"/>
                    <a:pt x="14" y="2"/>
                    <a:pt x="14" y="6"/>
                  </a:cubicBezTo>
                  <a:cubicBezTo>
                    <a:pt x="14" y="7"/>
                    <a:pt x="14" y="7"/>
                    <a:pt x="14" y="7"/>
                  </a:cubicBezTo>
                  <a:cubicBezTo>
                    <a:pt x="14" y="10"/>
                    <a:pt x="11" y="12"/>
                    <a:pt x="8"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0" name="Freeform 141"/>
            <p:cNvSpPr>
              <a:spLocks/>
            </p:cNvSpPr>
            <p:nvPr/>
          </p:nvSpPr>
          <p:spPr bwMode="auto">
            <a:xfrm>
              <a:off x="-1531937" y="1004888"/>
              <a:ext cx="58738" cy="50800"/>
            </a:xfrm>
            <a:custGeom>
              <a:avLst/>
              <a:gdLst>
                <a:gd name="T0" fmla="*/ 10 w 14"/>
                <a:gd name="T1" fmla="*/ 12 h 12"/>
                <a:gd name="T2" fmla="*/ 6 w 14"/>
                <a:gd name="T3" fmla="*/ 12 h 12"/>
                <a:gd name="T4" fmla="*/ 0 w 14"/>
                <a:gd name="T5" fmla="*/ 7 h 12"/>
                <a:gd name="T6" fmla="*/ 0 w 14"/>
                <a:gd name="T7" fmla="*/ 6 h 12"/>
                <a:gd name="T8" fmla="*/ 6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6" y="12"/>
                    <a:pt x="6" y="12"/>
                    <a:pt x="6" y="12"/>
                  </a:cubicBezTo>
                  <a:cubicBezTo>
                    <a:pt x="3" y="12"/>
                    <a:pt x="0" y="10"/>
                    <a:pt x="0" y="7"/>
                  </a:cubicBezTo>
                  <a:cubicBezTo>
                    <a:pt x="0" y="6"/>
                    <a:pt x="0" y="6"/>
                    <a:pt x="0" y="6"/>
                  </a:cubicBezTo>
                  <a:cubicBezTo>
                    <a:pt x="0" y="3"/>
                    <a:pt x="3"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1" name="Line 142"/>
            <p:cNvSpPr>
              <a:spLocks noChangeShapeType="1"/>
            </p:cNvSpPr>
            <p:nvPr/>
          </p:nvSpPr>
          <p:spPr bwMode="auto">
            <a:xfrm>
              <a:off x="-1493837" y="99218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2" name="Line 143"/>
            <p:cNvSpPr>
              <a:spLocks noChangeShapeType="1"/>
            </p:cNvSpPr>
            <p:nvPr/>
          </p:nvSpPr>
          <p:spPr bwMode="auto">
            <a:xfrm flipV="1">
              <a:off x="-1498600" y="9794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3" name="Line 144"/>
            <p:cNvSpPr>
              <a:spLocks noChangeShapeType="1"/>
            </p:cNvSpPr>
            <p:nvPr/>
          </p:nvSpPr>
          <p:spPr bwMode="auto">
            <a:xfrm flipV="1">
              <a:off x="-1498600" y="1116013"/>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0" name="Group 969"/>
          <p:cNvGrpSpPr/>
          <p:nvPr/>
        </p:nvGrpSpPr>
        <p:grpSpPr>
          <a:xfrm>
            <a:off x="2601802" y="2164556"/>
            <a:ext cx="198438" cy="258763"/>
            <a:chOff x="-777875" y="946151"/>
            <a:chExt cx="198438" cy="258763"/>
          </a:xfrm>
        </p:grpSpPr>
        <p:sp>
          <p:nvSpPr>
            <p:cNvPr id="854" name="Line 145"/>
            <p:cNvSpPr>
              <a:spLocks noChangeShapeType="1"/>
            </p:cNvSpPr>
            <p:nvPr/>
          </p:nvSpPr>
          <p:spPr bwMode="auto">
            <a:xfrm>
              <a:off x="-777875" y="1106488"/>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5" name="Freeform 146"/>
            <p:cNvSpPr>
              <a:spLocks/>
            </p:cNvSpPr>
            <p:nvPr/>
          </p:nvSpPr>
          <p:spPr bwMode="auto">
            <a:xfrm>
              <a:off x="-769937" y="946151"/>
              <a:ext cx="190500" cy="258763"/>
            </a:xfrm>
            <a:custGeom>
              <a:avLst/>
              <a:gdLst>
                <a:gd name="T0" fmla="*/ 44 w 45"/>
                <a:gd name="T1" fmla="*/ 15 h 61"/>
                <a:gd name="T2" fmla="*/ 28 w 45"/>
                <a:gd name="T3" fmla="*/ 2 h 61"/>
                <a:gd name="T4" fmla="*/ 12 w 45"/>
                <a:gd name="T5" fmla="*/ 17 h 61"/>
                <a:gd name="T6" fmla="*/ 12 w 45"/>
                <a:gd name="T7" fmla="*/ 30 h 61"/>
                <a:gd name="T8" fmla="*/ 7 w 45"/>
                <a:gd name="T9" fmla="*/ 61 h 61"/>
                <a:gd name="T10" fmla="*/ 4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44" y="15"/>
                  </a:moveTo>
                  <a:cubicBezTo>
                    <a:pt x="44" y="15"/>
                    <a:pt x="45" y="2"/>
                    <a:pt x="28" y="2"/>
                  </a:cubicBezTo>
                  <a:cubicBezTo>
                    <a:pt x="11" y="2"/>
                    <a:pt x="12" y="0"/>
                    <a:pt x="12" y="17"/>
                  </a:cubicBezTo>
                  <a:cubicBezTo>
                    <a:pt x="12" y="52"/>
                    <a:pt x="12" y="30"/>
                    <a:pt x="12" y="30"/>
                  </a:cubicBezTo>
                  <a:cubicBezTo>
                    <a:pt x="12" y="30"/>
                    <a:pt x="14" y="61"/>
                    <a:pt x="7" y="61"/>
                  </a:cubicBezTo>
                  <a:cubicBezTo>
                    <a:pt x="0" y="61"/>
                    <a:pt x="43" y="61"/>
                    <a:pt x="43" y="6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2" name="Group 981"/>
          <p:cNvGrpSpPr/>
          <p:nvPr/>
        </p:nvGrpSpPr>
        <p:grpSpPr>
          <a:xfrm>
            <a:off x="1835353" y="2166937"/>
            <a:ext cx="220663" cy="254000"/>
            <a:chOff x="-9744075" y="1770063"/>
            <a:chExt cx="220663" cy="254000"/>
          </a:xfrm>
        </p:grpSpPr>
        <p:sp>
          <p:nvSpPr>
            <p:cNvPr id="856" name="Freeform 147"/>
            <p:cNvSpPr>
              <a:spLocks/>
            </p:cNvSpPr>
            <p:nvPr/>
          </p:nvSpPr>
          <p:spPr bwMode="auto">
            <a:xfrm>
              <a:off x="-9693275" y="1770063"/>
              <a:ext cx="169863" cy="254000"/>
            </a:xfrm>
            <a:custGeom>
              <a:avLst/>
              <a:gdLst>
                <a:gd name="T0" fmla="*/ 40 w 40"/>
                <a:gd name="T1" fmla="*/ 0 h 60"/>
                <a:gd name="T2" fmla="*/ 30 w 40"/>
                <a:gd name="T3" fmla="*/ 0 h 60"/>
                <a:gd name="T4" fmla="*/ 0 w 40"/>
                <a:gd name="T5" fmla="*/ 30 h 60"/>
                <a:gd name="T6" fmla="*/ 0 w 40"/>
                <a:gd name="T7" fmla="*/ 30 h 60"/>
                <a:gd name="T8" fmla="*/ 30 w 40"/>
                <a:gd name="T9" fmla="*/ 60 h 60"/>
                <a:gd name="T10" fmla="*/ 40 w 40"/>
                <a:gd name="T11" fmla="*/ 60 h 60"/>
              </a:gdLst>
              <a:ahLst/>
              <a:cxnLst>
                <a:cxn ang="0">
                  <a:pos x="T0" y="T1"/>
                </a:cxn>
                <a:cxn ang="0">
                  <a:pos x="T2" y="T3"/>
                </a:cxn>
                <a:cxn ang="0">
                  <a:pos x="T4" y="T5"/>
                </a:cxn>
                <a:cxn ang="0">
                  <a:pos x="T6" y="T7"/>
                </a:cxn>
                <a:cxn ang="0">
                  <a:pos x="T8" y="T9"/>
                </a:cxn>
                <a:cxn ang="0">
                  <a:pos x="T10" y="T11"/>
                </a:cxn>
              </a:cxnLst>
              <a:rect l="0" t="0" r="r" b="b"/>
              <a:pathLst>
                <a:path w="40" h="60">
                  <a:moveTo>
                    <a:pt x="40" y="0"/>
                  </a:moveTo>
                  <a:cubicBezTo>
                    <a:pt x="30" y="0"/>
                    <a:pt x="30" y="0"/>
                    <a:pt x="30" y="0"/>
                  </a:cubicBezTo>
                  <a:cubicBezTo>
                    <a:pt x="13" y="0"/>
                    <a:pt x="0" y="13"/>
                    <a:pt x="0" y="30"/>
                  </a:cubicBezTo>
                  <a:cubicBezTo>
                    <a:pt x="0" y="30"/>
                    <a:pt x="0" y="30"/>
                    <a:pt x="0" y="30"/>
                  </a:cubicBezTo>
                  <a:cubicBezTo>
                    <a:pt x="0" y="47"/>
                    <a:pt x="13" y="60"/>
                    <a:pt x="30" y="60"/>
                  </a:cubicBezTo>
                  <a:cubicBezTo>
                    <a:pt x="40" y="60"/>
                    <a:pt x="40" y="60"/>
                    <a:pt x="40" y="6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7" name="Line 148"/>
            <p:cNvSpPr>
              <a:spLocks noChangeShapeType="1"/>
            </p:cNvSpPr>
            <p:nvPr/>
          </p:nvSpPr>
          <p:spPr bwMode="auto">
            <a:xfrm>
              <a:off x="-9744075" y="1871663"/>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58" name="Line 149"/>
            <p:cNvSpPr>
              <a:spLocks noChangeShapeType="1"/>
            </p:cNvSpPr>
            <p:nvPr/>
          </p:nvSpPr>
          <p:spPr bwMode="auto">
            <a:xfrm>
              <a:off x="-9744075" y="1922463"/>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3" name="Group 982"/>
          <p:cNvGrpSpPr/>
          <p:nvPr/>
        </p:nvGrpSpPr>
        <p:grpSpPr>
          <a:xfrm>
            <a:off x="1784553" y="1380926"/>
            <a:ext cx="322263" cy="322263"/>
            <a:chOff x="-8972550" y="1735138"/>
            <a:chExt cx="322263" cy="322263"/>
          </a:xfrm>
        </p:grpSpPr>
        <p:sp>
          <p:nvSpPr>
            <p:cNvPr id="859" name="Oval 150"/>
            <p:cNvSpPr>
              <a:spLocks noChangeArrowheads="1"/>
            </p:cNvSpPr>
            <p:nvPr/>
          </p:nvSpPr>
          <p:spPr bwMode="auto">
            <a:xfrm>
              <a:off x="-8934450" y="1773238"/>
              <a:ext cx="246063" cy="2460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0" name="Oval 151"/>
            <p:cNvSpPr>
              <a:spLocks noChangeArrowheads="1"/>
            </p:cNvSpPr>
            <p:nvPr/>
          </p:nvSpPr>
          <p:spPr bwMode="auto">
            <a:xfrm>
              <a:off x="-8972550" y="1735138"/>
              <a:ext cx="322263" cy="322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1" name="Freeform 152"/>
            <p:cNvSpPr>
              <a:spLocks/>
            </p:cNvSpPr>
            <p:nvPr/>
          </p:nvSpPr>
          <p:spPr bwMode="auto">
            <a:xfrm>
              <a:off x="-8875712" y="1836738"/>
              <a:ext cx="98425" cy="136525"/>
            </a:xfrm>
            <a:custGeom>
              <a:avLst/>
              <a:gdLst>
                <a:gd name="T0" fmla="*/ 23 w 23"/>
                <a:gd name="T1" fmla="*/ 0 h 32"/>
                <a:gd name="T2" fmla="*/ 18 w 23"/>
                <a:gd name="T3" fmla="*/ 0 h 32"/>
                <a:gd name="T4" fmla="*/ 0 w 23"/>
                <a:gd name="T5" fmla="*/ 16 h 32"/>
                <a:gd name="T6" fmla="*/ 0 w 23"/>
                <a:gd name="T7" fmla="*/ 16 h 32"/>
                <a:gd name="T8" fmla="*/ 18 w 23"/>
                <a:gd name="T9" fmla="*/ 32 h 32"/>
                <a:gd name="T10" fmla="*/ 23 w 23"/>
                <a:gd name="T11" fmla="*/ 32 h 32"/>
              </a:gdLst>
              <a:ahLst/>
              <a:cxnLst>
                <a:cxn ang="0">
                  <a:pos x="T0" y="T1"/>
                </a:cxn>
                <a:cxn ang="0">
                  <a:pos x="T2" y="T3"/>
                </a:cxn>
                <a:cxn ang="0">
                  <a:pos x="T4" y="T5"/>
                </a:cxn>
                <a:cxn ang="0">
                  <a:pos x="T6" y="T7"/>
                </a:cxn>
                <a:cxn ang="0">
                  <a:pos x="T8" y="T9"/>
                </a:cxn>
                <a:cxn ang="0">
                  <a:pos x="T10" y="T11"/>
                </a:cxn>
              </a:cxnLst>
              <a:rect l="0" t="0" r="r" b="b"/>
              <a:pathLst>
                <a:path w="23" h="32">
                  <a:moveTo>
                    <a:pt x="23" y="0"/>
                  </a:moveTo>
                  <a:cubicBezTo>
                    <a:pt x="18" y="0"/>
                    <a:pt x="18" y="0"/>
                    <a:pt x="18" y="0"/>
                  </a:cubicBezTo>
                  <a:cubicBezTo>
                    <a:pt x="8" y="0"/>
                    <a:pt x="0" y="6"/>
                    <a:pt x="0" y="16"/>
                  </a:cubicBezTo>
                  <a:cubicBezTo>
                    <a:pt x="0" y="16"/>
                    <a:pt x="0" y="16"/>
                    <a:pt x="0" y="16"/>
                  </a:cubicBezTo>
                  <a:cubicBezTo>
                    <a:pt x="0" y="26"/>
                    <a:pt x="8" y="32"/>
                    <a:pt x="18" y="32"/>
                  </a:cubicBezTo>
                  <a:cubicBezTo>
                    <a:pt x="23" y="32"/>
                    <a:pt x="23" y="32"/>
                    <a:pt x="23" y="3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2" name="Line 153"/>
            <p:cNvSpPr>
              <a:spLocks noChangeShapeType="1"/>
            </p:cNvSpPr>
            <p:nvPr/>
          </p:nvSpPr>
          <p:spPr bwMode="auto">
            <a:xfrm>
              <a:off x="-8896350" y="1889126"/>
              <a:ext cx="1016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3" name="Line 154"/>
            <p:cNvSpPr>
              <a:spLocks noChangeShapeType="1"/>
            </p:cNvSpPr>
            <p:nvPr/>
          </p:nvSpPr>
          <p:spPr bwMode="auto">
            <a:xfrm>
              <a:off x="-8896350" y="1922463"/>
              <a:ext cx="1016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7" name="Group 986"/>
          <p:cNvGrpSpPr/>
          <p:nvPr/>
        </p:nvGrpSpPr>
        <p:grpSpPr>
          <a:xfrm>
            <a:off x="2540684" y="1380926"/>
            <a:ext cx="320675" cy="322263"/>
            <a:chOff x="-8158162" y="1735138"/>
            <a:chExt cx="320675" cy="322263"/>
          </a:xfrm>
        </p:grpSpPr>
        <p:sp>
          <p:nvSpPr>
            <p:cNvPr id="864" name="Oval 155"/>
            <p:cNvSpPr>
              <a:spLocks noChangeArrowheads="1"/>
            </p:cNvSpPr>
            <p:nvPr/>
          </p:nvSpPr>
          <p:spPr bwMode="auto">
            <a:xfrm>
              <a:off x="-8120062" y="1773238"/>
              <a:ext cx="244475" cy="2460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5" name="Oval 156"/>
            <p:cNvSpPr>
              <a:spLocks noChangeArrowheads="1"/>
            </p:cNvSpPr>
            <p:nvPr/>
          </p:nvSpPr>
          <p:spPr bwMode="auto">
            <a:xfrm>
              <a:off x="-8158162" y="1735138"/>
              <a:ext cx="320675" cy="322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6" name="Line 157"/>
            <p:cNvSpPr>
              <a:spLocks noChangeShapeType="1"/>
            </p:cNvSpPr>
            <p:nvPr/>
          </p:nvSpPr>
          <p:spPr bwMode="auto">
            <a:xfrm>
              <a:off x="-8048625" y="1905001"/>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7" name="Freeform 158"/>
            <p:cNvSpPr>
              <a:spLocks/>
            </p:cNvSpPr>
            <p:nvPr/>
          </p:nvSpPr>
          <p:spPr bwMode="auto">
            <a:xfrm>
              <a:off x="-8048625" y="1828801"/>
              <a:ext cx="96838" cy="136525"/>
            </a:xfrm>
            <a:custGeom>
              <a:avLst/>
              <a:gdLst>
                <a:gd name="T0" fmla="*/ 23 w 23"/>
                <a:gd name="T1" fmla="*/ 8 h 32"/>
                <a:gd name="T2" fmla="*/ 15 w 23"/>
                <a:gd name="T3" fmla="*/ 1 h 32"/>
                <a:gd name="T4" fmla="*/ 6 w 23"/>
                <a:gd name="T5" fmla="*/ 9 h 32"/>
                <a:gd name="T6" fmla="*/ 6 w 23"/>
                <a:gd name="T7" fmla="*/ 16 h 32"/>
                <a:gd name="T8" fmla="*/ 4 w 23"/>
                <a:gd name="T9" fmla="*/ 32 h 32"/>
                <a:gd name="T10" fmla="*/ 23 w 23"/>
                <a:gd name="T11" fmla="*/ 31 h 32"/>
              </a:gdLst>
              <a:ahLst/>
              <a:cxnLst>
                <a:cxn ang="0">
                  <a:pos x="T0" y="T1"/>
                </a:cxn>
                <a:cxn ang="0">
                  <a:pos x="T2" y="T3"/>
                </a:cxn>
                <a:cxn ang="0">
                  <a:pos x="T4" y="T5"/>
                </a:cxn>
                <a:cxn ang="0">
                  <a:pos x="T6" y="T7"/>
                </a:cxn>
                <a:cxn ang="0">
                  <a:pos x="T8" y="T9"/>
                </a:cxn>
                <a:cxn ang="0">
                  <a:pos x="T10" y="T11"/>
                </a:cxn>
              </a:cxnLst>
              <a:rect l="0" t="0" r="r" b="b"/>
              <a:pathLst>
                <a:path w="23" h="32">
                  <a:moveTo>
                    <a:pt x="23" y="8"/>
                  </a:moveTo>
                  <a:cubicBezTo>
                    <a:pt x="23" y="8"/>
                    <a:pt x="23" y="1"/>
                    <a:pt x="15" y="1"/>
                  </a:cubicBezTo>
                  <a:cubicBezTo>
                    <a:pt x="6" y="1"/>
                    <a:pt x="6" y="0"/>
                    <a:pt x="6" y="9"/>
                  </a:cubicBezTo>
                  <a:cubicBezTo>
                    <a:pt x="6" y="27"/>
                    <a:pt x="6" y="16"/>
                    <a:pt x="6" y="16"/>
                  </a:cubicBezTo>
                  <a:cubicBezTo>
                    <a:pt x="6" y="16"/>
                    <a:pt x="7" y="32"/>
                    <a:pt x="4" y="32"/>
                  </a:cubicBezTo>
                  <a:cubicBezTo>
                    <a:pt x="0" y="32"/>
                    <a:pt x="23" y="31"/>
                    <a:pt x="23" y="3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8" name="Group 987"/>
          <p:cNvGrpSpPr/>
          <p:nvPr/>
        </p:nvGrpSpPr>
        <p:grpSpPr>
          <a:xfrm>
            <a:off x="9322428" y="2177256"/>
            <a:ext cx="357188" cy="233363"/>
            <a:chOff x="-7362825" y="1785938"/>
            <a:chExt cx="357188" cy="233363"/>
          </a:xfrm>
        </p:grpSpPr>
        <p:sp>
          <p:nvSpPr>
            <p:cNvPr id="868" name="Freeform 159"/>
            <p:cNvSpPr>
              <a:spLocks/>
            </p:cNvSpPr>
            <p:nvPr/>
          </p:nvSpPr>
          <p:spPr bwMode="auto">
            <a:xfrm>
              <a:off x="-7243762" y="1785938"/>
              <a:ext cx="119063" cy="63500"/>
            </a:xfrm>
            <a:custGeom>
              <a:avLst/>
              <a:gdLst>
                <a:gd name="T0" fmla="*/ 0 w 75"/>
                <a:gd name="T1" fmla="*/ 40 h 40"/>
                <a:gd name="T2" fmla="*/ 8 w 75"/>
                <a:gd name="T3" fmla="*/ 0 h 40"/>
                <a:gd name="T4" fmla="*/ 67 w 75"/>
                <a:gd name="T5" fmla="*/ 0 h 40"/>
                <a:gd name="T6" fmla="*/ 75 w 75"/>
                <a:gd name="T7" fmla="*/ 40 h 40"/>
              </a:gdLst>
              <a:ahLst/>
              <a:cxnLst>
                <a:cxn ang="0">
                  <a:pos x="T0" y="T1"/>
                </a:cxn>
                <a:cxn ang="0">
                  <a:pos x="T2" y="T3"/>
                </a:cxn>
                <a:cxn ang="0">
                  <a:pos x="T4" y="T5"/>
                </a:cxn>
                <a:cxn ang="0">
                  <a:pos x="T6" y="T7"/>
                </a:cxn>
              </a:cxnLst>
              <a:rect l="0" t="0" r="r" b="b"/>
              <a:pathLst>
                <a:path w="75" h="40">
                  <a:moveTo>
                    <a:pt x="0" y="40"/>
                  </a:moveTo>
                  <a:lnTo>
                    <a:pt x="8" y="0"/>
                  </a:lnTo>
                  <a:lnTo>
                    <a:pt x="67" y="0"/>
                  </a:lnTo>
                  <a:lnTo>
                    <a:pt x="75" y="4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69" name="Freeform 160"/>
            <p:cNvSpPr>
              <a:spLocks/>
            </p:cNvSpPr>
            <p:nvPr/>
          </p:nvSpPr>
          <p:spPr bwMode="auto">
            <a:xfrm>
              <a:off x="-7185025" y="1854201"/>
              <a:ext cx="119063" cy="80963"/>
            </a:xfrm>
            <a:custGeom>
              <a:avLst/>
              <a:gdLst>
                <a:gd name="T0" fmla="*/ 0 w 75"/>
                <a:gd name="T1" fmla="*/ 48 h 51"/>
                <a:gd name="T2" fmla="*/ 11 w 75"/>
                <a:gd name="T3" fmla="*/ 0 h 51"/>
                <a:gd name="T4" fmla="*/ 67 w 75"/>
                <a:gd name="T5" fmla="*/ 0 h 51"/>
                <a:gd name="T6" fmla="*/ 75 w 75"/>
                <a:gd name="T7" fmla="*/ 51 h 51"/>
              </a:gdLst>
              <a:ahLst/>
              <a:cxnLst>
                <a:cxn ang="0">
                  <a:pos x="T0" y="T1"/>
                </a:cxn>
                <a:cxn ang="0">
                  <a:pos x="T2" y="T3"/>
                </a:cxn>
                <a:cxn ang="0">
                  <a:pos x="T4" y="T5"/>
                </a:cxn>
                <a:cxn ang="0">
                  <a:pos x="T6" y="T7"/>
                </a:cxn>
              </a:cxnLst>
              <a:rect l="0" t="0" r="r" b="b"/>
              <a:pathLst>
                <a:path w="75" h="51">
                  <a:moveTo>
                    <a:pt x="0" y="48"/>
                  </a:moveTo>
                  <a:lnTo>
                    <a:pt x="11" y="0"/>
                  </a:lnTo>
                  <a:lnTo>
                    <a:pt x="67" y="0"/>
                  </a:lnTo>
                  <a:lnTo>
                    <a:pt x="75" y="51"/>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0" name="Freeform 161"/>
            <p:cNvSpPr>
              <a:spLocks/>
            </p:cNvSpPr>
            <p:nvPr/>
          </p:nvSpPr>
          <p:spPr bwMode="auto">
            <a:xfrm>
              <a:off x="-7302500" y="1854201"/>
              <a:ext cx="117475" cy="80963"/>
            </a:xfrm>
            <a:custGeom>
              <a:avLst/>
              <a:gdLst>
                <a:gd name="T0" fmla="*/ 0 w 74"/>
                <a:gd name="T1" fmla="*/ 48 h 51"/>
                <a:gd name="T2" fmla="*/ 8 w 74"/>
                <a:gd name="T3" fmla="*/ 0 h 51"/>
                <a:gd name="T4" fmla="*/ 64 w 74"/>
                <a:gd name="T5" fmla="*/ 0 h 51"/>
                <a:gd name="T6" fmla="*/ 74 w 74"/>
                <a:gd name="T7" fmla="*/ 51 h 51"/>
              </a:gdLst>
              <a:ahLst/>
              <a:cxnLst>
                <a:cxn ang="0">
                  <a:pos x="T0" y="T1"/>
                </a:cxn>
                <a:cxn ang="0">
                  <a:pos x="T2" y="T3"/>
                </a:cxn>
                <a:cxn ang="0">
                  <a:pos x="T4" y="T5"/>
                </a:cxn>
                <a:cxn ang="0">
                  <a:pos x="T6" y="T7"/>
                </a:cxn>
              </a:cxnLst>
              <a:rect l="0" t="0" r="r" b="b"/>
              <a:pathLst>
                <a:path w="74" h="51">
                  <a:moveTo>
                    <a:pt x="0" y="48"/>
                  </a:moveTo>
                  <a:lnTo>
                    <a:pt x="8" y="0"/>
                  </a:lnTo>
                  <a:lnTo>
                    <a:pt x="64" y="0"/>
                  </a:lnTo>
                  <a:lnTo>
                    <a:pt x="74" y="51"/>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1" name="Freeform 162"/>
            <p:cNvSpPr>
              <a:spLocks/>
            </p:cNvSpPr>
            <p:nvPr/>
          </p:nvSpPr>
          <p:spPr bwMode="auto">
            <a:xfrm>
              <a:off x="-7243762" y="1939926"/>
              <a:ext cx="119063" cy="79375"/>
            </a:xfrm>
            <a:custGeom>
              <a:avLst/>
              <a:gdLst>
                <a:gd name="T0" fmla="*/ 0 w 75"/>
                <a:gd name="T1" fmla="*/ 50 h 50"/>
                <a:gd name="T2" fmla="*/ 8 w 75"/>
                <a:gd name="T3" fmla="*/ 0 h 50"/>
                <a:gd name="T4" fmla="*/ 67 w 75"/>
                <a:gd name="T5" fmla="*/ 0 h 50"/>
                <a:gd name="T6" fmla="*/ 75 w 75"/>
                <a:gd name="T7" fmla="*/ 48 h 50"/>
              </a:gdLst>
              <a:ahLst/>
              <a:cxnLst>
                <a:cxn ang="0">
                  <a:pos x="T0" y="T1"/>
                </a:cxn>
                <a:cxn ang="0">
                  <a:pos x="T2" y="T3"/>
                </a:cxn>
                <a:cxn ang="0">
                  <a:pos x="T4" y="T5"/>
                </a:cxn>
                <a:cxn ang="0">
                  <a:pos x="T6" y="T7"/>
                </a:cxn>
              </a:cxnLst>
              <a:rect l="0" t="0" r="r" b="b"/>
              <a:pathLst>
                <a:path w="75" h="50">
                  <a:moveTo>
                    <a:pt x="0" y="50"/>
                  </a:moveTo>
                  <a:lnTo>
                    <a:pt x="8" y="0"/>
                  </a:lnTo>
                  <a:lnTo>
                    <a:pt x="67" y="0"/>
                  </a:lnTo>
                  <a:lnTo>
                    <a:pt x="75" y="48"/>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2" name="Freeform 163"/>
            <p:cNvSpPr>
              <a:spLocks/>
            </p:cNvSpPr>
            <p:nvPr/>
          </p:nvSpPr>
          <p:spPr bwMode="auto">
            <a:xfrm>
              <a:off x="-7362825" y="1939926"/>
              <a:ext cx="357188" cy="79375"/>
            </a:xfrm>
            <a:custGeom>
              <a:avLst/>
              <a:gdLst>
                <a:gd name="T0" fmla="*/ 75 w 225"/>
                <a:gd name="T1" fmla="*/ 50 h 50"/>
                <a:gd name="T2" fmla="*/ 64 w 225"/>
                <a:gd name="T3" fmla="*/ 0 h 50"/>
                <a:gd name="T4" fmla="*/ 8 w 225"/>
                <a:gd name="T5" fmla="*/ 0 h 50"/>
                <a:gd name="T6" fmla="*/ 0 w 225"/>
                <a:gd name="T7" fmla="*/ 50 h 50"/>
                <a:gd name="T8" fmla="*/ 225 w 225"/>
                <a:gd name="T9" fmla="*/ 50 h 50"/>
                <a:gd name="T10" fmla="*/ 217 w 225"/>
                <a:gd name="T11" fmla="*/ 0 h 50"/>
                <a:gd name="T12" fmla="*/ 160 w 225"/>
                <a:gd name="T13" fmla="*/ 0 h 50"/>
                <a:gd name="T14" fmla="*/ 150 w 225"/>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0">
                  <a:moveTo>
                    <a:pt x="75" y="50"/>
                  </a:moveTo>
                  <a:lnTo>
                    <a:pt x="64" y="0"/>
                  </a:lnTo>
                  <a:lnTo>
                    <a:pt x="8" y="0"/>
                  </a:lnTo>
                  <a:lnTo>
                    <a:pt x="0" y="50"/>
                  </a:lnTo>
                  <a:lnTo>
                    <a:pt x="225" y="50"/>
                  </a:lnTo>
                  <a:lnTo>
                    <a:pt x="217" y="0"/>
                  </a:lnTo>
                  <a:lnTo>
                    <a:pt x="160" y="0"/>
                  </a:lnTo>
                  <a:lnTo>
                    <a:pt x="150" y="5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3" name="Line 164"/>
            <p:cNvSpPr>
              <a:spLocks noChangeShapeType="1"/>
            </p:cNvSpPr>
            <p:nvPr/>
          </p:nvSpPr>
          <p:spPr bwMode="auto">
            <a:xfrm flipH="1">
              <a:off x="-7210425" y="1803401"/>
              <a:ext cx="17463"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4" name="Line 165"/>
            <p:cNvSpPr>
              <a:spLocks noChangeShapeType="1"/>
            </p:cNvSpPr>
            <p:nvPr/>
          </p:nvSpPr>
          <p:spPr bwMode="auto">
            <a:xfrm flipH="1">
              <a:off x="-7261225" y="1871663"/>
              <a:ext cx="17463"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5" name="Line 166"/>
            <p:cNvSpPr>
              <a:spLocks noChangeShapeType="1"/>
            </p:cNvSpPr>
            <p:nvPr/>
          </p:nvSpPr>
          <p:spPr bwMode="auto">
            <a:xfrm flipH="1">
              <a:off x="-7091362" y="1955801"/>
              <a:ext cx="17463"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6" name="Line 167"/>
            <p:cNvSpPr>
              <a:spLocks noChangeShapeType="1"/>
            </p:cNvSpPr>
            <p:nvPr/>
          </p:nvSpPr>
          <p:spPr bwMode="auto">
            <a:xfrm flipH="1">
              <a:off x="-7327900" y="1955801"/>
              <a:ext cx="15875"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7" name="Line 168"/>
            <p:cNvSpPr>
              <a:spLocks noChangeShapeType="1"/>
            </p:cNvSpPr>
            <p:nvPr/>
          </p:nvSpPr>
          <p:spPr bwMode="auto">
            <a:xfrm flipH="1">
              <a:off x="-7142162" y="1871663"/>
              <a:ext cx="17463"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78" name="Line 169"/>
            <p:cNvSpPr>
              <a:spLocks noChangeShapeType="1"/>
            </p:cNvSpPr>
            <p:nvPr/>
          </p:nvSpPr>
          <p:spPr bwMode="auto">
            <a:xfrm flipH="1">
              <a:off x="-7210425" y="1955801"/>
              <a:ext cx="17463"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9" name="Group 988"/>
          <p:cNvGrpSpPr/>
          <p:nvPr/>
        </p:nvGrpSpPr>
        <p:grpSpPr>
          <a:xfrm>
            <a:off x="10082576" y="1415057"/>
            <a:ext cx="355600" cy="254001"/>
            <a:chOff x="-5735637" y="1770063"/>
            <a:chExt cx="355600" cy="254001"/>
          </a:xfrm>
        </p:grpSpPr>
        <p:sp>
          <p:nvSpPr>
            <p:cNvPr id="887" name="Freeform 178"/>
            <p:cNvSpPr>
              <a:spLocks/>
            </p:cNvSpPr>
            <p:nvPr/>
          </p:nvSpPr>
          <p:spPr bwMode="auto">
            <a:xfrm>
              <a:off x="-5507037" y="1770063"/>
              <a:ext cx="111125" cy="165100"/>
            </a:xfrm>
            <a:custGeom>
              <a:avLst/>
              <a:gdLst>
                <a:gd name="T0" fmla="*/ 70 w 70"/>
                <a:gd name="T1" fmla="*/ 10 h 104"/>
                <a:gd name="T2" fmla="*/ 43 w 70"/>
                <a:gd name="T3" fmla="*/ 0 h 104"/>
                <a:gd name="T4" fmla="*/ 0 w 70"/>
                <a:gd name="T5" fmla="*/ 91 h 104"/>
                <a:gd name="T6" fmla="*/ 24 w 70"/>
                <a:gd name="T7" fmla="*/ 104 h 104"/>
                <a:gd name="T8" fmla="*/ 70 w 70"/>
                <a:gd name="T9" fmla="*/ 10 h 104"/>
              </a:gdLst>
              <a:ahLst/>
              <a:cxnLst>
                <a:cxn ang="0">
                  <a:pos x="T0" y="T1"/>
                </a:cxn>
                <a:cxn ang="0">
                  <a:pos x="T2" y="T3"/>
                </a:cxn>
                <a:cxn ang="0">
                  <a:pos x="T4" y="T5"/>
                </a:cxn>
                <a:cxn ang="0">
                  <a:pos x="T6" y="T7"/>
                </a:cxn>
                <a:cxn ang="0">
                  <a:pos x="T8" y="T9"/>
                </a:cxn>
              </a:cxnLst>
              <a:rect l="0" t="0" r="r" b="b"/>
              <a:pathLst>
                <a:path w="70" h="104">
                  <a:moveTo>
                    <a:pt x="70" y="10"/>
                  </a:moveTo>
                  <a:lnTo>
                    <a:pt x="43" y="0"/>
                  </a:lnTo>
                  <a:lnTo>
                    <a:pt x="0" y="91"/>
                  </a:lnTo>
                  <a:lnTo>
                    <a:pt x="24" y="104"/>
                  </a:lnTo>
                  <a:lnTo>
                    <a:pt x="70"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88" name="Freeform 179"/>
            <p:cNvSpPr>
              <a:spLocks/>
            </p:cNvSpPr>
            <p:nvPr/>
          </p:nvSpPr>
          <p:spPr bwMode="auto">
            <a:xfrm>
              <a:off x="-5545137" y="1914526"/>
              <a:ext cx="80963" cy="63500"/>
            </a:xfrm>
            <a:custGeom>
              <a:avLst/>
              <a:gdLst>
                <a:gd name="T0" fmla="*/ 9 w 19"/>
                <a:gd name="T1" fmla="*/ 0 h 15"/>
                <a:gd name="T2" fmla="*/ 8 w 19"/>
                <a:gd name="T3" fmla="*/ 15 h 15"/>
                <a:gd name="T4" fmla="*/ 19 w 19"/>
                <a:gd name="T5" fmla="*/ 4 h 15"/>
              </a:gdLst>
              <a:ahLst/>
              <a:cxnLst>
                <a:cxn ang="0">
                  <a:pos x="T0" y="T1"/>
                </a:cxn>
                <a:cxn ang="0">
                  <a:pos x="T2" y="T3"/>
                </a:cxn>
                <a:cxn ang="0">
                  <a:pos x="T4" y="T5"/>
                </a:cxn>
              </a:cxnLst>
              <a:rect l="0" t="0" r="r" b="b"/>
              <a:pathLst>
                <a:path w="19" h="15">
                  <a:moveTo>
                    <a:pt x="9" y="0"/>
                  </a:moveTo>
                  <a:cubicBezTo>
                    <a:pt x="0" y="6"/>
                    <a:pt x="8" y="15"/>
                    <a:pt x="8" y="15"/>
                  </a:cubicBezTo>
                  <a:cubicBezTo>
                    <a:pt x="8" y="15"/>
                    <a:pt x="19" y="15"/>
                    <a:pt x="19" y="4"/>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89" name="Line 180"/>
            <p:cNvSpPr>
              <a:spLocks noChangeShapeType="1"/>
            </p:cNvSpPr>
            <p:nvPr/>
          </p:nvSpPr>
          <p:spPr bwMode="auto">
            <a:xfrm flipV="1">
              <a:off x="-5510212" y="1952626"/>
              <a:ext cx="12700" cy="206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0" name="Line 181"/>
            <p:cNvSpPr>
              <a:spLocks noChangeShapeType="1"/>
            </p:cNvSpPr>
            <p:nvPr/>
          </p:nvSpPr>
          <p:spPr bwMode="auto">
            <a:xfrm flipH="1" flipV="1">
              <a:off x="-5456237" y="1811338"/>
              <a:ext cx="34925"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1" name="Freeform 182"/>
            <p:cNvSpPr>
              <a:spLocks/>
            </p:cNvSpPr>
            <p:nvPr/>
          </p:nvSpPr>
          <p:spPr bwMode="auto">
            <a:xfrm>
              <a:off x="-5413375" y="1795463"/>
              <a:ext cx="33338" cy="106363"/>
            </a:xfrm>
            <a:custGeom>
              <a:avLst/>
              <a:gdLst>
                <a:gd name="T0" fmla="*/ 8 w 21"/>
                <a:gd name="T1" fmla="*/ 0 h 67"/>
                <a:gd name="T2" fmla="*/ 21 w 21"/>
                <a:gd name="T3" fmla="*/ 24 h 67"/>
                <a:gd name="T4" fmla="*/ 0 w 21"/>
                <a:gd name="T5" fmla="*/ 67 h 67"/>
              </a:gdLst>
              <a:ahLst/>
              <a:cxnLst>
                <a:cxn ang="0">
                  <a:pos x="T0" y="T1"/>
                </a:cxn>
                <a:cxn ang="0">
                  <a:pos x="T2" y="T3"/>
                </a:cxn>
                <a:cxn ang="0">
                  <a:pos x="T4" y="T5"/>
                </a:cxn>
              </a:cxnLst>
              <a:rect l="0" t="0" r="r" b="b"/>
              <a:pathLst>
                <a:path w="21" h="67">
                  <a:moveTo>
                    <a:pt x="8" y="0"/>
                  </a:moveTo>
                  <a:lnTo>
                    <a:pt x="21" y="24"/>
                  </a:lnTo>
                  <a:lnTo>
                    <a:pt x="0" y="67"/>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2" name="Freeform 183"/>
            <p:cNvSpPr>
              <a:spLocks/>
            </p:cNvSpPr>
            <p:nvPr/>
          </p:nvSpPr>
          <p:spPr bwMode="auto">
            <a:xfrm>
              <a:off x="-5735637" y="1854201"/>
              <a:ext cx="271463" cy="169863"/>
            </a:xfrm>
            <a:custGeom>
              <a:avLst/>
              <a:gdLst>
                <a:gd name="T0" fmla="*/ 171 w 171"/>
                <a:gd name="T1" fmla="*/ 48 h 107"/>
                <a:gd name="T2" fmla="*/ 171 w 171"/>
                <a:gd name="T3" fmla="*/ 107 h 107"/>
                <a:gd name="T4" fmla="*/ 0 w 171"/>
                <a:gd name="T5" fmla="*/ 107 h 107"/>
                <a:gd name="T6" fmla="*/ 0 w 171"/>
                <a:gd name="T7" fmla="*/ 0 h 107"/>
                <a:gd name="T8" fmla="*/ 155 w 171"/>
                <a:gd name="T9" fmla="*/ 0 h 107"/>
              </a:gdLst>
              <a:ahLst/>
              <a:cxnLst>
                <a:cxn ang="0">
                  <a:pos x="T0" y="T1"/>
                </a:cxn>
                <a:cxn ang="0">
                  <a:pos x="T2" y="T3"/>
                </a:cxn>
                <a:cxn ang="0">
                  <a:pos x="T4" y="T5"/>
                </a:cxn>
                <a:cxn ang="0">
                  <a:pos x="T6" y="T7"/>
                </a:cxn>
                <a:cxn ang="0">
                  <a:pos x="T8" y="T9"/>
                </a:cxn>
              </a:cxnLst>
              <a:rect l="0" t="0" r="r" b="b"/>
              <a:pathLst>
                <a:path w="171" h="107">
                  <a:moveTo>
                    <a:pt x="171" y="48"/>
                  </a:moveTo>
                  <a:lnTo>
                    <a:pt x="171" y="107"/>
                  </a:lnTo>
                  <a:lnTo>
                    <a:pt x="0" y="107"/>
                  </a:lnTo>
                  <a:lnTo>
                    <a:pt x="0" y="0"/>
                  </a:lnTo>
                  <a:lnTo>
                    <a:pt x="155"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3" name="Line 184"/>
            <p:cNvSpPr>
              <a:spLocks noChangeShapeType="1"/>
            </p:cNvSpPr>
            <p:nvPr/>
          </p:nvSpPr>
          <p:spPr bwMode="auto">
            <a:xfrm>
              <a:off x="-5641975" y="1905001"/>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4" name="Line 185"/>
            <p:cNvSpPr>
              <a:spLocks noChangeShapeType="1"/>
            </p:cNvSpPr>
            <p:nvPr/>
          </p:nvSpPr>
          <p:spPr bwMode="auto">
            <a:xfrm>
              <a:off x="-5641975" y="1939926"/>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5" name="Freeform 186"/>
            <p:cNvSpPr>
              <a:spLocks/>
            </p:cNvSpPr>
            <p:nvPr/>
          </p:nvSpPr>
          <p:spPr bwMode="auto">
            <a:xfrm>
              <a:off x="-5649912" y="1973263"/>
              <a:ext cx="96838" cy="25400"/>
            </a:xfrm>
            <a:custGeom>
              <a:avLst/>
              <a:gdLst>
                <a:gd name="T0" fmla="*/ 0 w 23"/>
                <a:gd name="T1" fmla="*/ 4 h 6"/>
                <a:gd name="T2" fmla="*/ 4 w 23"/>
                <a:gd name="T3" fmla="*/ 0 h 6"/>
                <a:gd name="T4" fmla="*/ 6 w 23"/>
                <a:gd name="T5" fmla="*/ 5 h 6"/>
                <a:gd name="T6" fmla="*/ 14 w 23"/>
                <a:gd name="T7" fmla="*/ 6 h 6"/>
                <a:gd name="T8" fmla="*/ 17 w 23"/>
                <a:gd name="T9" fmla="*/ 4 h 6"/>
                <a:gd name="T10" fmla="*/ 20 w 23"/>
                <a:gd name="T11" fmla="*/ 5 h 6"/>
                <a:gd name="T12" fmla="*/ 23 w 2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3" h="6">
                  <a:moveTo>
                    <a:pt x="0" y="4"/>
                  </a:moveTo>
                  <a:cubicBezTo>
                    <a:pt x="1" y="3"/>
                    <a:pt x="3" y="1"/>
                    <a:pt x="4" y="0"/>
                  </a:cubicBezTo>
                  <a:cubicBezTo>
                    <a:pt x="5" y="1"/>
                    <a:pt x="6" y="5"/>
                    <a:pt x="6" y="5"/>
                  </a:cubicBezTo>
                  <a:cubicBezTo>
                    <a:pt x="7" y="5"/>
                    <a:pt x="12" y="5"/>
                    <a:pt x="14" y="6"/>
                  </a:cubicBezTo>
                  <a:cubicBezTo>
                    <a:pt x="14" y="6"/>
                    <a:pt x="16" y="4"/>
                    <a:pt x="17" y="4"/>
                  </a:cubicBezTo>
                  <a:cubicBezTo>
                    <a:pt x="18" y="4"/>
                    <a:pt x="19" y="5"/>
                    <a:pt x="20" y="5"/>
                  </a:cubicBezTo>
                  <a:cubicBezTo>
                    <a:pt x="20" y="6"/>
                    <a:pt x="22" y="6"/>
                    <a:pt x="23" y="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6" name="Freeform 187"/>
            <p:cNvSpPr>
              <a:spLocks/>
            </p:cNvSpPr>
            <p:nvPr/>
          </p:nvSpPr>
          <p:spPr bwMode="auto">
            <a:xfrm>
              <a:off x="-5697537" y="1922463"/>
              <a:ext cx="30163" cy="25400"/>
            </a:xfrm>
            <a:custGeom>
              <a:avLst/>
              <a:gdLst>
                <a:gd name="T0" fmla="*/ 2 w 7"/>
                <a:gd name="T1" fmla="*/ 0 h 6"/>
                <a:gd name="T2" fmla="*/ 4 w 7"/>
                <a:gd name="T3" fmla="*/ 0 h 6"/>
                <a:gd name="T4" fmla="*/ 7 w 7"/>
                <a:gd name="T5" fmla="*/ 3 h 6"/>
                <a:gd name="T6" fmla="*/ 7 w 7"/>
                <a:gd name="T7" fmla="*/ 3 h 6"/>
                <a:gd name="T8" fmla="*/ 4 w 7"/>
                <a:gd name="T9" fmla="*/ 6 h 6"/>
                <a:gd name="T10" fmla="*/ 0 w 7"/>
                <a:gd name="T11" fmla="*/ 6 h 6"/>
              </a:gdLst>
              <a:ahLst/>
              <a:cxnLst>
                <a:cxn ang="0">
                  <a:pos x="T0" y="T1"/>
                </a:cxn>
                <a:cxn ang="0">
                  <a:pos x="T2" y="T3"/>
                </a:cxn>
                <a:cxn ang="0">
                  <a:pos x="T4" y="T5"/>
                </a:cxn>
                <a:cxn ang="0">
                  <a:pos x="T6" y="T7"/>
                </a:cxn>
                <a:cxn ang="0">
                  <a:pos x="T8" y="T9"/>
                </a:cxn>
                <a:cxn ang="0">
                  <a:pos x="T10" y="T11"/>
                </a:cxn>
              </a:cxnLst>
              <a:rect l="0" t="0" r="r" b="b"/>
              <a:pathLst>
                <a:path w="7" h="6">
                  <a:moveTo>
                    <a:pt x="2" y="0"/>
                  </a:moveTo>
                  <a:cubicBezTo>
                    <a:pt x="4" y="0"/>
                    <a:pt x="4" y="0"/>
                    <a:pt x="4" y="0"/>
                  </a:cubicBezTo>
                  <a:cubicBezTo>
                    <a:pt x="6" y="0"/>
                    <a:pt x="7" y="2"/>
                    <a:pt x="7" y="3"/>
                  </a:cubicBezTo>
                  <a:cubicBezTo>
                    <a:pt x="7" y="3"/>
                    <a:pt x="7" y="3"/>
                    <a:pt x="7" y="3"/>
                  </a:cubicBezTo>
                  <a:cubicBezTo>
                    <a:pt x="7" y="5"/>
                    <a:pt x="6" y="6"/>
                    <a:pt x="4" y="6"/>
                  </a:cubicBezTo>
                  <a:cubicBezTo>
                    <a:pt x="0" y="6"/>
                    <a:pt x="0" y="6"/>
                    <a:pt x="0" y="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7" name="Freeform 188"/>
            <p:cNvSpPr>
              <a:spLocks/>
            </p:cNvSpPr>
            <p:nvPr/>
          </p:nvSpPr>
          <p:spPr bwMode="auto">
            <a:xfrm>
              <a:off x="-5700712" y="1897063"/>
              <a:ext cx="28575" cy="25400"/>
            </a:xfrm>
            <a:custGeom>
              <a:avLst/>
              <a:gdLst>
                <a:gd name="T0" fmla="*/ 5 w 7"/>
                <a:gd name="T1" fmla="*/ 6 h 6"/>
                <a:gd name="T2" fmla="*/ 3 w 7"/>
                <a:gd name="T3" fmla="*/ 6 h 6"/>
                <a:gd name="T4" fmla="*/ 0 w 7"/>
                <a:gd name="T5" fmla="*/ 3 h 6"/>
                <a:gd name="T6" fmla="*/ 0 w 7"/>
                <a:gd name="T7" fmla="*/ 3 h 6"/>
                <a:gd name="T8" fmla="*/ 3 w 7"/>
                <a:gd name="T9" fmla="*/ 0 h 6"/>
                <a:gd name="T10" fmla="*/ 7 w 7"/>
                <a:gd name="T11" fmla="*/ 0 h 6"/>
              </a:gdLst>
              <a:ahLst/>
              <a:cxnLst>
                <a:cxn ang="0">
                  <a:pos x="T0" y="T1"/>
                </a:cxn>
                <a:cxn ang="0">
                  <a:pos x="T2" y="T3"/>
                </a:cxn>
                <a:cxn ang="0">
                  <a:pos x="T4" y="T5"/>
                </a:cxn>
                <a:cxn ang="0">
                  <a:pos x="T6" y="T7"/>
                </a:cxn>
                <a:cxn ang="0">
                  <a:pos x="T8" y="T9"/>
                </a:cxn>
                <a:cxn ang="0">
                  <a:pos x="T10" y="T11"/>
                </a:cxn>
              </a:cxnLst>
              <a:rect l="0" t="0" r="r" b="b"/>
              <a:pathLst>
                <a:path w="7" h="6">
                  <a:moveTo>
                    <a:pt x="5" y="6"/>
                  </a:moveTo>
                  <a:cubicBezTo>
                    <a:pt x="3" y="6"/>
                    <a:pt x="3" y="6"/>
                    <a:pt x="3" y="6"/>
                  </a:cubicBezTo>
                  <a:cubicBezTo>
                    <a:pt x="2" y="6"/>
                    <a:pt x="0" y="5"/>
                    <a:pt x="0" y="3"/>
                  </a:cubicBezTo>
                  <a:cubicBezTo>
                    <a:pt x="0" y="3"/>
                    <a:pt x="0" y="3"/>
                    <a:pt x="0" y="3"/>
                  </a:cubicBezTo>
                  <a:cubicBezTo>
                    <a:pt x="0" y="2"/>
                    <a:pt x="2" y="0"/>
                    <a:pt x="3" y="0"/>
                  </a:cubicBezTo>
                  <a:cubicBezTo>
                    <a:pt x="7" y="0"/>
                    <a:pt x="7" y="0"/>
                    <a:pt x="7"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8" name="Line 189"/>
            <p:cNvSpPr>
              <a:spLocks noChangeShapeType="1"/>
            </p:cNvSpPr>
            <p:nvPr/>
          </p:nvSpPr>
          <p:spPr bwMode="auto">
            <a:xfrm>
              <a:off x="-5680075" y="18891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99" name="Line 190"/>
            <p:cNvSpPr>
              <a:spLocks noChangeShapeType="1"/>
            </p:cNvSpPr>
            <p:nvPr/>
          </p:nvSpPr>
          <p:spPr bwMode="auto">
            <a:xfrm flipV="1">
              <a:off x="-5684837" y="187960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0" name="Line 191"/>
            <p:cNvSpPr>
              <a:spLocks noChangeShapeType="1"/>
            </p:cNvSpPr>
            <p:nvPr/>
          </p:nvSpPr>
          <p:spPr bwMode="auto">
            <a:xfrm flipV="1">
              <a:off x="-5684837" y="1952626"/>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90" name="Group 989"/>
          <p:cNvGrpSpPr/>
          <p:nvPr/>
        </p:nvGrpSpPr>
        <p:grpSpPr>
          <a:xfrm>
            <a:off x="10879982" y="2103437"/>
            <a:ext cx="271463" cy="381001"/>
            <a:chOff x="-4879975" y="1706563"/>
            <a:chExt cx="271463" cy="381001"/>
          </a:xfrm>
        </p:grpSpPr>
        <p:sp>
          <p:nvSpPr>
            <p:cNvPr id="901" name="Oval 192"/>
            <p:cNvSpPr>
              <a:spLocks noChangeArrowheads="1"/>
            </p:cNvSpPr>
            <p:nvPr/>
          </p:nvSpPr>
          <p:spPr bwMode="auto">
            <a:xfrm>
              <a:off x="-4854575" y="1706563"/>
              <a:ext cx="225425" cy="2238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2" name="Freeform 193"/>
            <p:cNvSpPr>
              <a:spLocks/>
            </p:cNvSpPr>
            <p:nvPr/>
          </p:nvSpPr>
          <p:spPr bwMode="auto">
            <a:xfrm>
              <a:off x="-4748212" y="2057401"/>
              <a:ext cx="68263" cy="30163"/>
            </a:xfrm>
            <a:custGeom>
              <a:avLst/>
              <a:gdLst>
                <a:gd name="T0" fmla="*/ 43 w 43"/>
                <a:gd name="T1" fmla="*/ 19 h 19"/>
                <a:gd name="T2" fmla="*/ 43 w 43"/>
                <a:gd name="T3" fmla="*/ 0 h 19"/>
                <a:gd name="T4" fmla="*/ 3 w 43"/>
                <a:gd name="T5" fmla="*/ 0 h 19"/>
                <a:gd name="T6" fmla="*/ 0 w 43"/>
                <a:gd name="T7" fmla="*/ 17 h 19"/>
                <a:gd name="T8" fmla="*/ 43 w 43"/>
                <a:gd name="T9" fmla="*/ 19 h 19"/>
              </a:gdLst>
              <a:ahLst/>
              <a:cxnLst>
                <a:cxn ang="0">
                  <a:pos x="T0" y="T1"/>
                </a:cxn>
                <a:cxn ang="0">
                  <a:pos x="T2" y="T3"/>
                </a:cxn>
                <a:cxn ang="0">
                  <a:pos x="T4" y="T5"/>
                </a:cxn>
                <a:cxn ang="0">
                  <a:pos x="T6" y="T7"/>
                </a:cxn>
                <a:cxn ang="0">
                  <a:pos x="T8" y="T9"/>
                </a:cxn>
              </a:cxnLst>
              <a:rect l="0" t="0" r="r" b="b"/>
              <a:pathLst>
                <a:path w="43" h="19">
                  <a:moveTo>
                    <a:pt x="43" y="19"/>
                  </a:moveTo>
                  <a:lnTo>
                    <a:pt x="43" y="0"/>
                  </a:lnTo>
                  <a:lnTo>
                    <a:pt x="3" y="0"/>
                  </a:lnTo>
                  <a:lnTo>
                    <a:pt x="0" y="17"/>
                  </a:lnTo>
                  <a:lnTo>
                    <a:pt x="43" y="19"/>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3" name="Freeform 194"/>
            <p:cNvSpPr>
              <a:spLocks/>
            </p:cNvSpPr>
            <p:nvPr/>
          </p:nvSpPr>
          <p:spPr bwMode="auto">
            <a:xfrm>
              <a:off x="-4730750" y="1960563"/>
              <a:ext cx="63500" cy="93663"/>
            </a:xfrm>
            <a:custGeom>
              <a:avLst/>
              <a:gdLst>
                <a:gd name="T0" fmla="*/ 13 w 15"/>
                <a:gd name="T1" fmla="*/ 9 h 22"/>
                <a:gd name="T2" fmla="*/ 14 w 15"/>
                <a:gd name="T3" fmla="*/ 6 h 22"/>
                <a:gd name="T4" fmla="*/ 13 w 15"/>
                <a:gd name="T5" fmla="*/ 1 h 22"/>
                <a:gd name="T6" fmla="*/ 13 w 15"/>
                <a:gd name="T7" fmla="*/ 1 h 22"/>
                <a:gd name="T8" fmla="*/ 13 w 15"/>
                <a:gd name="T9" fmla="*/ 1 h 22"/>
                <a:gd name="T10" fmla="*/ 8 w 15"/>
                <a:gd name="T11" fmla="*/ 2 h 22"/>
                <a:gd name="T12" fmla="*/ 3 w 15"/>
                <a:gd name="T13" fmla="*/ 9 h 22"/>
                <a:gd name="T14" fmla="*/ 0 w 15"/>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2">
                  <a:moveTo>
                    <a:pt x="13" y="9"/>
                  </a:moveTo>
                  <a:cubicBezTo>
                    <a:pt x="14" y="6"/>
                    <a:pt x="14" y="6"/>
                    <a:pt x="14" y="6"/>
                  </a:cubicBezTo>
                  <a:cubicBezTo>
                    <a:pt x="15" y="4"/>
                    <a:pt x="14" y="2"/>
                    <a:pt x="13" y="1"/>
                  </a:cubicBezTo>
                  <a:cubicBezTo>
                    <a:pt x="13" y="1"/>
                    <a:pt x="13" y="1"/>
                    <a:pt x="13" y="1"/>
                  </a:cubicBezTo>
                  <a:cubicBezTo>
                    <a:pt x="13" y="1"/>
                    <a:pt x="13" y="1"/>
                    <a:pt x="13" y="1"/>
                  </a:cubicBezTo>
                  <a:cubicBezTo>
                    <a:pt x="11" y="0"/>
                    <a:pt x="9" y="1"/>
                    <a:pt x="8" y="2"/>
                  </a:cubicBezTo>
                  <a:cubicBezTo>
                    <a:pt x="3" y="9"/>
                    <a:pt x="3" y="9"/>
                    <a:pt x="3" y="9"/>
                  </a:cubicBezTo>
                  <a:cubicBezTo>
                    <a:pt x="0" y="22"/>
                    <a:pt x="0" y="22"/>
                    <a:pt x="0" y="2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4" name="Freeform 195"/>
            <p:cNvSpPr>
              <a:spLocks/>
            </p:cNvSpPr>
            <p:nvPr/>
          </p:nvSpPr>
          <p:spPr bwMode="auto">
            <a:xfrm>
              <a:off x="-4697412" y="1897063"/>
              <a:ext cx="88900" cy="160338"/>
            </a:xfrm>
            <a:custGeom>
              <a:avLst/>
              <a:gdLst>
                <a:gd name="T0" fmla="*/ 5 w 21"/>
                <a:gd name="T1" fmla="*/ 24 h 38"/>
                <a:gd name="T2" fmla="*/ 11 w 21"/>
                <a:gd name="T3" fmla="*/ 16 h 38"/>
                <a:gd name="T4" fmla="*/ 15 w 21"/>
                <a:gd name="T5" fmla="*/ 1 h 38"/>
                <a:gd name="T6" fmla="*/ 15 w 21"/>
                <a:gd name="T7" fmla="*/ 2 h 38"/>
                <a:gd name="T8" fmla="*/ 17 w 21"/>
                <a:gd name="T9" fmla="*/ 3 h 38"/>
                <a:gd name="T10" fmla="*/ 19 w 21"/>
                <a:gd name="T11" fmla="*/ 21 h 38"/>
                <a:gd name="T12" fmla="*/ 8 w 21"/>
                <a:gd name="T13" fmla="*/ 33 h 38"/>
                <a:gd name="T14" fmla="*/ 0 w 21"/>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38">
                  <a:moveTo>
                    <a:pt x="5" y="24"/>
                  </a:moveTo>
                  <a:cubicBezTo>
                    <a:pt x="5" y="24"/>
                    <a:pt x="10" y="18"/>
                    <a:pt x="11" y="16"/>
                  </a:cubicBezTo>
                  <a:cubicBezTo>
                    <a:pt x="13" y="14"/>
                    <a:pt x="13" y="0"/>
                    <a:pt x="15" y="1"/>
                  </a:cubicBezTo>
                  <a:cubicBezTo>
                    <a:pt x="15" y="2"/>
                    <a:pt x="15" y="2"/>
                    <a:pt x="15" y="2"/>
                  </a:cubicBezTo>
                  <a:cubicBezTo>
                    <a:pt x="17" y="3"/>
                    <a:pt x="17" y="3"/>
                    <a:pt x="17" y="3"/>
                  </a:cubicBezTo>
                  <a:cubicBezTo>
                    <a:pt x="19" y="5"/>
                    <a:pt x="21" y="18"/>
                    <a:pt x="19" y="21"/>
                  </a:cubicBezTo>
                  <a:cubicBezTo>
                    <a:pt x="17" y="24"/>
                    <a:pt x="10" y="31"/>
                    <a:pt x="8" y="33"/>
                  </a:cubicBezTo>
                  <a:cubicBezTo>
                    <a:pt x="6" y="35"/>
                    <a:pt x="0" y="38"/>
                    <a:pt x="0" y="3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5" name="Freeform 196"/>
            <p:cNvSpPr>
              <a:spLocks/>
            </p:cNvSpPr>
            <p:nvPr/>
          </p:nvSpPr>
          <p:spPr bwMode="auto">
            <a:xfrm>
              <a:off x="-4806950" y="2057401"/>
              <a:ext cx="66675" cy="30163"/>
            </a:xfrm>
            <a:custGeom>
              <a:avLst/>
              <a:gdLst>
                <a:gd name="T0" fmla="*/ 0 w 42"/>
                <a:gd name="T1" fmla="*/ 19 h 19"/>
                <a:gd name="T2" fmla="*/ 0 w 42"/>
                <a:gd name="T3" fmla="*/ 0 h 19"/>
                <a:gd name="T4" fmla="*/ 40 w 42"/>
                <a:gd name="T5" fmla="*/ 0 h 19"/>
                <a:gd name="T6" fmla="*/ 42 w 42"/>
                <a:gd name="T7" fmla="*/ 17 h 19"/>
                <a:gd name="T8" fmla="*/ 0 w 42"/>
                <a:gd name="T9" fmla="*/ 19 h 19"/>
              </a:gdLst>
              <a:ahLst/>
              <a:cxnLst>
                <a:cxn ang="0">
                  <a:pos x="T0" y="T1"/>
                </a:cxn>
                <a:cxn ang="0">
                  <a:pos x="T2" y="T3"/>
                </a:cxn>
                <a:cxn ang="0">
                  <a:pos x="T4" y="T5"/>
                </a:cxn>
                <a:cxn ang="0">
                  <a:pos x="T6" y="T7"/>
                </a:cxn>
                <a:cxn ang="0">
                  <a:pos x="T8" y="T9"/>
                </a:cxn>
              </a:cxnLst>
              <a:rect l="0" t="0" r="r" b="b"/>
              <a:pathLst>
                <a:path w="42" h="19">
                  <a:moveTo>
                    <a:pt x="0" y="19"/>
                  </a:moveTo>
                  <a:lnTo>
                    <a:pt x="0" y="0"/>
                  </a:lnTo>
                  <a:lnTo>
                    <a:pt x="40" y="0"/>
                  </a:lnTo>
                  <a:lnTo>
                    <a:pt x="42" y="17"/>
                  </a:lnTo>
                  <a:lnTo>
                    <a:pt x="0" y="19"/>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6" name="Freeform 197"/>
            <p:cNvSpPr>
              <a:spLocks/>
            </p:cNvSpPr>
            <p:nvPr/>
          </p:nvSpPr>
          <p:spPr bwMode="auto">
            <a:xfrm>
              <a:off x="-4819650" y="1960563"/>
              <a:ext cx="63500" cy="93663"/>
            </a:xfrm>
            <a:custGeom>
              <a:avLst/>
              <a:gdLst>
                <a:gd name="T0" fmla="*/ 2 w 15"/>
                <a:gd name="T1" fmla="*/ 9 h 22"/>
                <a:gd name="T2" fmla="*/ 1 w 15"/>
                <a:gd name="T3" fmla="*/ 6 h 22"/>
                <a:gd name="T4" fmla="*/ 2 w 15"/>
                <a:gd name="T5" fmla="*/ 1 h 22"/>
                <a:gd name="T6" fmla="*/ 2 w 15"/>
                <a:gd name="T7" fmla="*/ 1 h 22"/>
                <a:gd name="T8" fmla="*/ 2 w 15"/>
                <a:gd name="T9" fmla="*/ 1 h 22"/>
                <a:gd name="T10" fmla="*/ 7 w 15"/>
                <a:gd name="T11" fmla="*/ 2 h 22"/>
                <a:gd name="T12" fmla="*/ 12 w 15"/>
                <a:gd name="T13" fmla="*/ 9 h 22"/>
                <a:gd name="T14" fmla="*/ 15 w 15"/>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2">
                  <a:moveTo>
                    <a:pt x="2" y="9"/>
                  </a:moveTo>
                  <a:cubicBezTo>
                    <a:pt x="1" y="6"/>
                    <a:pt x="1" y="6"/>
                    <a:pt x="1" y="6"/>
                  </a:cubicBezTo>
                  <a:cubicBezTo>
                    <a:pt x="0" y="4"/>
                    <a:pt x="1" y="2"/>
                    <a:pt x="2" y="1"/>
                  </a:cubicBezTo>
                  <a:cubicBezTo>
                    <a:pt x="2" y="1"/>
                    <a:pt x="2" y="1"/>
                    <a:pt x="2" y="1"/>
                  </a:cubicBezTo>
                  <a:cubicBezTo>
                    <a:pt x="2" y="1"/>
                    <a:pt x="2" y="1"/>
                    <a:pt x="2" y="1"/>
                  </a:cubicBezTo>
                  <a:cubicBezTo>
                    <a:pt x="4" y="0"/>
                    <a:pt x="6" y="1"/>
                    <a:pt x="7" y="2"/>
                  </a:cubicBezTo>
                  <a:cubicBezTo>
                    <a:pt x="12" y="9"/>
                    <a:pt x="12" y="9"/>
                    <a:pt x="12" y="9"/>
                  </a:cubicBezTo>
                  <a:cubicBezTo>
                    <a:pt x="15" y="22"/>
                    <a:pt x="15" y="22"/>
                    <a:pt x="15" y="2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7" name="Freeform 198"/>
            <p:cNvSpPr>
              <a:spLocks/>
            </p:cNvSpPr>
            <p:nvPr/>
          </p:nvSpPr>
          <p:spPr bwMode="auto">
            <a:xfrm>
              <a:off x="-4879975" y="1897063"/>
              <a:ext cx="88900" cy="160338"/>
            </a:xfrm>
            <a:custGeom>
              <a:avLst/>
              <a:gdLst>
                <a:gd name="T0" fmla="*/ 16 w 21"/>
                <a:gd name="T1" fmla="*/ 24 h 38"/>
                <a:gd name="T2" fmla="*/ 10 w 21"/>
                <a:gd name="T3" fmla="*/ 16 h 38"/>
                <a:gd name="T4" fmla="*/ 6 w 21"/>
                <a:gd name="T5" fmla="*/ 1 h 38"/>
                <a:gd name="T6" fmla="*/ 6 w 21"/>
                <a:gd name="T7" fmla="*/ 2 h 38"/>
                <a:gd name="T8" fmla="*/ 4 w 21"/>
                <a:gd name="T9" fmla="*/ 3 h 38"/>
                <a:gd name="T10" fmla="*/ 2 w 21"/>
                <a:gd name="T11" fmla="*/ 21 h 38"/>
                <a:gd name="T12" fmla="*/ 13 w 21"/>
                <a:gd name="T13" fmla="*/ 33 h 38"/>
                <a:gd name="T14" fmla="*/ 21 w 21"/>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38">
                  <a:moveTo>
                    <a:pt x="16" y="24"/>
                  </a:moveTo>
                  <a:cubicBezTo>
                    <a:pt x="16" y="24"/>
                    <a:pt x="11" y="18"/>
                    <a:pt x="10" y="16"/>
                  </a:cubicBezTo>
                  <a:cubicBezTo>
                    <a:pt x="8" y="14"/>
                    <a:pt x="8" y="0"/>
                    <a:pt x="6" y="1"/>
                  </a:cubicBezTo>
                  <a:cubicBezTo>
                    <a:pt x="6" y="2"/>
                    <a:pt x="6" y="2"/>
                    <a:pt x="6" y="2"/>
                  </a:cubicBezTo>
                  <a:cubicBezTo>
                    <a:pt x="4" y="3"/>
                    <a:pt x="4" y="3"/>
                    <a:pt x="4" y="3"/>
                  </a:cubicBezTo>
                  <a:cubicBezTo>
                    <a:pt x="2" y="5"/>
                    <a:pt x="0" y="18"/>
                    <a:pt x="2" y="21"/>
                  </a:cubicBezTo>
                  <a:cubicBezTo>
                    <a:pt x="4" y="24"/>
                    <a:pt x="11" y="31"/>
                    <a:pt x="13" y="33"/>
                  </a:cubicBezTo>
                  <a:cubicBezTo>
                    <a:pt x="15" y="35"/>
                    <a:pt x="21" y="38"/>
                    <a:pt x="21" y="3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8" name="Freeform 199"/>
            <p:cNvSpPr>
              <a:spLocks/>
            </p:cNvSpPr>
            <p:nvPr/>
          </p:nvSpPr>
          <p:spPr bwMode="auto">
            <a:xfrm>
              <a:off x="-4768850" y="1824038"/>
              <a:ext cx="53975" cy="47625"/>
            </a:xfrm>
            <a:custGeom>
              <a:avLst/>
              <a:gdLst>
                <a:gd name="T0" fmla="*/ 4 w 13"/>
                <a:gd name="T1" fmla="*/ 0 h 11"/>
                <a:gd name="T2" fmla="*/ 8 w 13"/>
                <a:gd name="T3" fmla="*/ 0 h 11"/>
                <a:gd name="T4" fmla="*/ 13 w 13"/>
                <a:gd name="T5" fmla="*/ 6 h 11"/>
                <a:gd name="T6" fmla="*/ 13 w 13"/>
                <a:gd name="T7" fmla="*/ 6 h 11"/>
                <a:gd name="T8" fmla="*/ 8 w 13"/>
                <a:gd name="T9" fmla="*/ 11 h 11"/>
                <a:gd name="T10" fmla="*/ 0 w 13"/>
                <a:gd name="T11" fmla="*/ 11 h 11"/>
              </a:gdLst>
              <a:ahLst/>
              <a:cxnLst>
                <a:cxn ang="0">
                  <a:pos x="T0" y="T1"/>
                </a:cxn>
                <a:cxn ang="0">
                  <a:pos x="T2" y="T3"/>
                </a:cxn>
                <a:cxn ang="0">
                  <a:pos x="T4" y="T5"/>
                </a:cxn>
                <a:cxn ang="0">
                  <a:pos x="T6" y="T7"/>
                </a:cxn>
                <a:cxn ang="0">
                  <a:pos x="T8" y="T9"/>
                </a:cxn>
                <a:cxn ang="0">
                  <a:pos x="T10" y="T11"/>
                </a:cxn>
              </a:cxnLst>
              <a:rect l="0" t="0" r="r" b="b"/>
              <a:pathLst>
                <a:path w="13" h="11">
                  <a:moveTo>
                    <a:pt x="4" y="0"/>
                  </a:moveTo>
                  <a:cubicBezTo>
                    <a:pt x="8" y="0"/>
                    <a:pt x="8" y="0"/>
                    <a:pt x="8" y="0"/>
                  </a:cubicBezTo>
                  <a:cubicBezTo>
                    <a:pt x="11" y="0"/>
                    <a:pt x="13" y="3"/>
                    <a:pt x="13" y="6"/>
                  </a:cubicBezTo>
                  <a:cubicBezTo>
                    <a:pt x="13" y="6"/>
                    <a:pt x="13" y="6"/>
                    <a:pt x="13" y="6"/>
                  </a:cubicBezTo>
                  <a:cubicBezTo>
                    <a:pt x="13" y="9"/>
                    <a:pt x="11" y="11"/>
                    <a:pt x="8" y="11"/>
                  </a:cubicBezTo>
                  <a:cubicBezTo>
                    <a:pt x="0" y="11"/>
                    <a:pt x="0" y="11"/>
                    <a:pt x="0" y="1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09" name="Freeform 200"/>
            <p:cNvSpPr>
              <a:spLocks/>
            </p:cNvSpPr>
            <p:nvPr/>
          </p:nvSpPr>
          <p:spPr bwMode="auto">
            <a:xfrm>
              <a:off x="-4773612" y="1778001"/>
              <a:ext cx="50800" cy="46038"/>
            </a:xfrm>
            <a:custGeom>
              <a:avLst/>
              <a:gdLst>
                <a:gd name="T0" fmla="*/ 9 w 12"/>
                <a:gd name="T1" fmla="*/ 11 h 11"/>
                <a:gd name="T2" fmla="*/ 5 w 12"/>
                <a:gd name="T3" fmla="*/ 11 h 11"/>
                <a:gd name="T4" fmla="*/ 0 w 12"/>
                <a:gd name="T5" fmla="*/ 6 h 11"/>
                <a:gd name="T6" fmla="*/ 0 w 12"/>
                <a:gd name="T7" fmla="*/ 6 h 11"/>
                <a:gd name="T8" fmla="*/ 5 w 12"/>
                <a:gd name="T9" fmla="*/ 0 h 11"/>
                <a:gd name="T10" fmla="*/ 12 w 12"/>
                <a:gd name="T11" fmla="*/ 0 h 11"/>
              </a:gdLst>
              <a:ahLst/>
              <a:cxnLst>
                <a:cxn ang="0">
                  <a:pos x="T0" y="T1"/>
                </a:cxn>
                <a:cxn ang="0">
                  <a:pos x="T2" y="T3"/>
                </a:cxn>
                <a:cxn ang="0">
                  <a:pos x="T4" y="T5"/>
                </a:cxn>
                <a:cxn ang="0">
                  <a:pos x="T6" y="T7"/>
                </a:cxn>
                <a:cxn ang="0">
                  <a:pos x="T8" y="T9"/>
                </a:cxn>
                <a:cxn ang="0">
                  <a:pos x="T10" y="T11"/>
                </a:cxn>
              </a:cxnLst>
              <a:rect l="0" t="0" r="r" b="b"/>
              <a:pathLst>
                <a:path w="12" h="11">
                  <a:moveTo>
                    <a:pt x="9" y="11"/>
                  </a:moveTo>
                  <a:cubicBezTo>
                    <a:pt x="5" y="11"/>
                    <a:pt x="5" y="11"/>
                    <a:pt x="5" y="11"/>
                  </a:cubicBezTo>
                  <a:cubicBezTo>
                    <a:pt x="2" y="11"/>
                    <a:pt x="0" y="9"/>
                    <a:pt x="0" y="6"/>
                  </a:cubicBezTo>
                  <a:cubicBezTo>
                    <a:pt x="0" y="6"/>
                    <a:pt x="0" y="6"/>
                    <a:pt x="0" y="6"/>
                  </a:cubicBezTo>
                  <a:cubicBezTo>
                    <a:pt x="0" y="3"/>
                    <a:pt x="2" y="0"/>
                    <a:pt x="5" y="0"/>
                  </a:cubicBezTo>
                  <a:cubicBezTo>
                    <a:pt x="12" y="0"/>
                    <a:pt x="12" y="0"/>
                    <a:pt x="12"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0" name="Line 201"/>
            <p:cNvSpPr>
              <a:spLocks noChangeShapeType="1"/>
            </p:cNvSpPr>
            <p:nvPr/>
          </p:nvSpPr>
          <p:spPr bwMode="auto">
            <a:xfrm flipV="1">
              <a:off x="-4743450" y="1757363"/>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1" name="Line 202"/>
            <p:cNvSpPr>
              <a:spLocks noChangeShapeType="1"/>
            </p:cNvSpPr>
            <p:nvPr/>
          </p:nvSpPr>
          <p:spPr bwMode="auto">
            <a:xfrm flipV="1">
              <a:off x="-4743450" y="187960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4" name="Group 973"/>
          <p:cNvGrpSpPr/>
          <p:nvPr/>
        </p:nvGrpSpPr>
        <p:grpSpPr>
          <a:xfrm>
            <a:off x="4046752" y="1380926"/>
            <a:ext cx="322263" cy="322263"/>
            <a:chOff x="-4090987" y="1735138"/>
            <a:chExt cx="322263" cy="322263"/>
          </a:xfrm>
        </p:grpSpPr>
        <p:sp>
          <p:nvSpPr>
            <p:cNvPr id="912" name="Oval 203"/>
            <p:cNvSpPr>
              <a:spLocks noChangeArrowheads="1"/>
            </p:cNvSpPr>
            <p:nvPr/>
          </p:nvSpPr>
          <p:spPr bwMode="auto">
            <a:xfrm>
              <a:off x="-4052887" y="1773238"/>
              <a:ext cx="246063" cy="2460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3" name="Oval 204"/>
            <p:cNvSpPr>
              <a:spLocks noChangeArrowheads="1"/>
            </p:cNvSpPr>
            <p:nvPr/>
          </p:nvSpPr>
          <p:spPr bwMode="auto">
            <a:xfrm>
              <a:off x="-4090987" y="1735138"/>
              <a:ext cx="322263" cy="322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4" name="Line 205"/>
            <p:cNvSpPr>
              <a:spLocks noChangeShapeType="1"/>
            </p:cNvSpPr>
            <p:nvPr/>
          </p:nvSpPr>
          <p:spPr bwMode="auto">
            <a:xfrm flipV="1">
              <a:off x="-3956050" y="1846263"/>
              <a:ext cx="0" cy="1016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5" name="Line 206"/>
            <p:cNvSpPr>
              <a:spLocks noChangeShapeType="1"/>
            </p:cNvSpPr>
            <p:nvPr/>
          </p:nvSpPr>
          <p:spPr bwMode="auto">
            <a:xfrm flipV="1">
              <a:off x="-3938587" y="181133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6" name="Line 207"/>
            <p:cNvSpPr>
              <a:spLocks noChangeShapeType="1"/>
            </p:cNvSpPr>
            <p:nvPr/>
          </p:nvSpPr>
          <p:spPr bwMode="auto">
            <a:xfrm flipV="1">
              <a:off x="-3905250" y="181133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7" name="Line 208"/>
            <p:cNvSpPr>
              <a:spLocks noChangeShapeType="1"/>
            </p:cNvSpPr>
            <p:nvPr/>
          </p:nvSpPr>
          <p:spPr bwMode="auto">
            <a:xfrm flipV="1">
              <a:off x="-3938587" y="1965326"/>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8" name="Line 209"/>
            <p:cNvSpPr>
              <a:spLocks noChangeShapeType="1"/>
            </p:cNvSpPr>
            <p:nvPr/>
          </p:nvSpPr>
          <p:spPr bwMode="auto">
            <a:xfrm flipV="1">
              <a:off x="-3905250" y="1965326"/>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19" name="Freeform 210"/>
            <p:cNvSpPr>
              <a:spLocks/>
            </p:cNvSpPr>
            <p:nvPr/>
          </p:nvSpPr>
          <p:spPr bwMode="auto">
            <a:xfrm>
              <a:off x="-3981450" y="1836738"/>
              <a:ext cx="111125" cy="52388"/>
            </a:xfrm>
            <a:custGeom>
              <a:avLst/>
              <a:gdLst>
                <a:gd name="T0" fmla="*/ 0 w 26"/>
                <a:gd name="T1" fmla="*/ 0 h 12"/>
                <a:gd name="T2" fmla="*/ 18 w 26"/>
                <a:gd name="T3" fmla="*/ 0 h 12"/>
                <a:gd name="T4" fmla="*/ 26 w 26"/>
                <a:gd name="T5" fmla="*/ 6 h 12"/>
                <a:gd name="T6" fmla="*/ 26 w 26"/>
                <a:gd name="T7" fmla="*/ 6 h 12"/>
                <a:gd name="T8" fmla="*/ 18 w 26"/>
                <a:gd name="T9" fmla="*/ 12 h 12"/>
                <a:gd name="T10" fmla="*/ 8 w 26"/>
                <a:gd name="T11" fmla="*/ 12 h 12"/>
              </a:gdLst>
              <a:ahLst/>
              <a:cxnLst>
                <a:cxn ang="0">
                  <a:pos x="T0" y="T1"/>
                </a:cxn>
                <a:cxn ang="0">
                  <a:pos x="T2" y="T3"/>
                </a:cxn>
                <a:cxn ang="0">
                  <a:pos x="T4" y="T5"/>
                </a:cxn>
                <a:cxn ang="0">
                  <a:pos x="T6" y="T7"/>
                </a:cxn>
                <a:cxn ang="0">
                  <a:pos x="T8" y="T9"/>
                </a:cxn>
                <a:cxn ang="0">
                  <a:pos x="T10" y="T11"/>
                </a:cxn>
              </a:cxnLst>
              <a:rect l="0" t="0" r="r" b="b"/>
              <a:pathLst>
                <a:path w="26" h="12">
                  <a:moveTo>
                    <a:pt x="0" y="0"/>
                  </a:moveTo>
                  <a:cubicBezTo>
                    <a:pt x="18" y="0"/>
                    <a:pt x="18" y="0"/>
                    <a:pt x="18" y="0"/>
                  </a:cubicBezTo>
                  <a:cubicBezTo>
                    <a:pt x="22" y="0"/>
                    <a:pt x="26" y="2"/>
                    <a:pt x="26" y="6"/>
                  </a:cubicBezTo>
                  <a:cubicBezTo>
                    <a:pt x="26" y="6"/>
                    <a:pt x="26" y="6"/>
                    <a:pt x="26" y="6"/>
                  </a:cubicBezTo>
                  <a:cubicBezTo>
                    <a:pt x="26" y="10"/>
                    <a:pt x="22" y="12"/>
                    <a:pt x="18" y="12"/>
                  </a:cubicBezTo>
                  <a:cubicBezTo>
                    <a:pt x="8" y="12"/>
                    <a:pt x="8" y="12"/>
                    <a:pt x="8"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20" name="Freeform 211"/>
            <p:cNvSpPr>
              <a:spLocks/>
            </p:cNvSpPr>
            <p:nvPr/>
          </p:nvSpPr>
          <p:spPr bwMode="auto">
            <a:xfrm>
              <a:off x="-3981450" y="1889126"/>
              <a:ext cx="111125" cy="66675"/>
            </a:xfrm>
            <a:custGeom>
              <a:avLst/>
              <a:gdLst>
                <a:gd name="T0" fmla="*/ 8 w 26"/>
                <a:gd name="T1" fmla="*/ 0 h 16"/>
                <a:gd name="T2" fmla="*/ 18 w 26"/>
                <a:gd name="T3" fmla="*/ 0 h 16"/>
                <a:gd name="T4" fmla="*/ 26 w 26"/>
                <a:gd name="T5" fmla="*/ 8 h 16"/>
                <a:gd name="T6" fmla="*/ 26 w 26"/>
                <a:gd name="T7" fmla="*/ 8 h 16"/>
                <a:gd name="T8" fmla="*/ 18 w 26"/>
                <a:gd name="T9" fmla="*/ 16 h 16"/>
                <a:gd name="T10" fmla="*/ 0 w 26"/>
                <a:gd name="T11" fmla="*/ 16 h 16"/>
              </a:gdLst>
              <a:ahLst/>
              <a:cxnLst>
                <a:cxn ang="0">
                  <a:pos x="T0" y="T1"/>
                </a:cxn>
                <a:cxn ang="0">
                  <a:pos x="T2" y="T3"/>
                </a:cxn>
                <a:cxn ang="0">
                  <a:pos x="T4" y="T5"/>
                </a:cxn>
                <a:cxn ang="0">
                  <a:pos x="T6" y="T7"/>
                </a:cxn>
                <a:cxn ang="0">
                  <a:pos x="T8" y="T9"/>
                </a:cxn>
                <a:cxn ang="0">
                  <a:pos x="T10" y="T11"/>
                </a:cxn>
              </a:cxnLst>
              <a:rect l="0" t="0" r="r" b="b"/>
              <a:pathLst>
                <a:path w="26" h="16">
                  <a:moveTo>
                    <a:pt x="8" y="0"/>
                  </a:moveTo>
                  <a:cubicBezTo>
                    <a:pt x="18" y="0"/>
                    <a:pt x="18" y="0"/>
                    <a:pt x="18" y="0"/>
                  </a:cubicBezTo>
                  <a:cubicBezTo>
                    <a:pt x="22" y="0"/>
                    <a:pt x="26" y="4"/>
                    <a:pt x="26" y="8"/>
                  </a:cubicBezTo>
                  <a:cubicBezTo>
                    <a:pt x="26" y="8"/>
                    <a:pt x="26" y="8"/>
                    <a:pt x="26" y="8"/>
                  </a:cubicBezTo>
                  <a:cubicBezTo>
                    <a:pt x="26" y="12"/>
                    <a:pt x="22" y="16"/>
                    <a:pt x="18" y="16"/>
                  </a:cubicBezTo>
                  <a:cubicBezTo>
                    <a:pt x="0" y="16"/>
                    <a:pt x="0" y="16"/>
                    <a:pt x="0" y="1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5" name="Group 974"/>
          <p:cNvGrpSpPr/>
          <p:nvPr/>
        </p:nvGrpSpPr>
        <p:grpSpPr>
          <a:xfrm>
            <a:off x="3301003" y="1380926"/>
            <a:ext cx="320675" cy="322263"/>
            <a:chOff x="-836612" y="1735138"/>
            <a:chExt cx="320675" cy="322263"/>
          </a:xfrm>
        </p:grpSpPr>
        <p:sp>
          <p:nvSpPr>
            <p:cNvPr id="946" name="Oval 237"/>
            <p:cNvSpPr>
              <a:spLocks noChangeArrowheads="1"/>
            </p:cNvSpPr>
            <p:nvPr/>
          </p:nvSpPr>
          <p:spPr bwMode="auto">
            <a:xfrm>
              <a:off x="-798512" y="1773238"/>
              <a:ext cx="244475" cy="2460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4" name="Oval 239"/>
            <p:cNvSpPr>
              <a:spLocks noChangeArrowheads="1"/>
            </p:cNvSpPr>
            <p:nvPr/>
          </p:nvSpPr>
          <p:spPr bwMode="auto">
            <a:xfrm>
              <a:off x="-836612" y="1735138"/>
              <a:ext cx="320675" cy="322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5" name="Freeform 240"/>
            <p:cNvSpPr>
              <a:spLocks/>
            </p:cNvSpPr>
            <p:nvPr/>
          </p:nvSpPr>
          <p:spPr bwMode="auto">
            <a:xfrm>
              <a:off x="-735012" y="1828801"/>
              <a:ext cx="104775" cy="60325"/>
            </a:xfrm>
            <a:custGeom>
              <a:avLst/>
              <a:gdLst>
                <a:gd name="T0" fmla="*/ 0 w 66"/>
                <a:gd name="T1" fmla="*/ 0 h 38"/>
                <a:gd name="T2" fmla="*/ 32 w 66"/>
                <a:gd name="T3" fmla="*/ 38 h 38"/>
                <a:gd name="T4" fmla="*/ 66 w 66"/>
                <a:gd name="T5" fmla="*/ 0 h 38"/>
              </a:gdLst>
              <a:ahLst/>
              <a:cxnLst>
                <a:cxn ang="0">
                  <a:pos x="T0" y="T1"/>
                </a:cxn>
                <a:cxn ang="0">
                  <a:pos x="T2" y="T3"/>
                </a:cxn>
                <a:cxn ang="0">
                  <a:pos x="T4" y="T5"/>
                </a:cxn>
              </a:cxnLst>
              <a:rect l="0" t="0" r="r" b="b"/>
              <a:pathLst>
                <a:path w="66" h="38">
                  <a:moveTo>
                    <a:pt x="0" y="0"/>
                  </a:moveTo>
                  <a:lnTo>
                    <a:pt x="32" y="38"/>
                  </a:lnTo>
                  <a:lnTo>
                    <a:pt x="66"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6" name="Line 241"/>
            <p:cNvSpPr>
              <a:spLocks noChangeShapeType="1"/>
            </p:cNvSpPr>
            <p:nvPr/>
          </p:nvSpPr>
          <p:spPr bwMode="auto">
            <a:xfrm flipV="1">
              <a:off x="-684212" y="1897063"/>
              <a:ext cx="0" cy="682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7" name="Line 242"/>
            <p:cNvSpPr>
              <a:spLocks noChangeShapeType="1"/>
            </p:cNvSpPr>
            <p:nvPr/>
          </p:nvSpPr>
          <p:spPr bwMode="auto">
            <a:xfrm>
              <a:off x="-727075" y="1889126"/>
              <a:ext cx="84138"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1" name="Line 243"/>
            <p:cNvSpPr>
              <a:spLocks noChangeShapeType="1"/>
            </p:cNvSpPr>
            <p:nvPr/>
          </p:nvSpPr>
          <p:spPr bwMode="auto">
            <a:xfrm>
              <a:off x="-727075" y="1922463"/>
              <a:ext cx="84138"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6" name="Group 985"/>
          <p:cNvGrpSpPr/>
          <p:nvPr/>
        </p:nvGrpSpPr>
        <p:grpSpPr>
          <a:xfrm>
            <a:off x="3364503" y="2174874"/>
            <a:ext cx="193675" cy="238126"/>
            <a:chOff x="-7289800" y="2592388"/>
            <a:chExt cx="193675" cy="238126"/>
          </a:xfrm>
        </p:grpSpPr>
        <p:sp>
          <p:nvSpPr>
            <p:cNvPr id="309" name="Freeform 271"/>
            <p:cNvSpPr>
              <a:spLocks/>
            </p:cNvSpPr>
            <p:nvPr/>
          </p:nvSpPr>
          <p:spPr bwMode="auto">
            <a:xfrm>
              <a:off x="-7289800" y="2592388"/>
              <a:ext cx="193675" cy="93663"/>
            </a:xfrm>
            <a:custGeom>
              <a:avLst/>
              <a:gdLst>
                <a:gd name="T0" fmla="*/ 0 w 122"/>
                <a:gd name="T1" fmla="*/ 0 h 59"/>
                <a:gd name="T2" fmla="*/ 61 w 122"/>
                <a:gd name="T3" fmla="*/ 59 h 59"/>
                <a:gd name="T4" fmla="*/ 122 w 122"/>
                <a:gd name="T5" fmla="*/ 0 h 59"/>
              </a:gdLst>
              <a:ahLst/>
              <a:cxnLst>
                <a:cxn ang="0">
                  <a:pos x="T0" y="T1"/>
                </a:cxn>
                <a:cxn ang="0">
                  <a:pos x="T2" y="T3"/>
                </a:cxn>
                <a:cxn ang="0">
                  <a:pos x="T4" y="T5"/>
                </a:cxn>
              </a:cxnLst>
              <a:rect l="0" t="0" r="r" b="b"/>
              <a:pathLst>
                <a:path w="122" h="59">
                  <a:moveTo>
                    <a:pt x="0" y="0"/>
                  </a:moveTo>
                  <a:lnTo>
                    <a:pt x="61" y="59"/>
                  </a:lnTo>
                  <a:lnTo>
                    <a:pt x="122"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0" name="Line 272"/>
            <p:cNvSpPr>
              <a:spLocks noChangeShapeType="1"/>
            </p:cNvSpPr>
            <p:nvPr/>
          </p:nvSpPr>
          <p:spPr bwMode="auto">
            <a:xfrm flipV="1">
              <a:off x="-7192962" y="2695576"/>
              <a:ext cx="0" cy="1349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1" name="Line 273"/>
            <p:cNvSpPr>
              <a:spLocks noChangeShapeType="1"/>
            </p:cNvSpPr>
            <p:nvPr/>
          </p:nvSpPr>
          <p:spPr bwMode="auto">
            <a:xfrm>
              <a:off x="-7269162" y="2686051"/>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2" name="Line 274"/>
            <p:cNvSpPr>
              <a:spLocks noChangeShapeType="1"/>
            </p:cNvSpPr>
            <p:nvPr/>
          </p:nvSpPr>
          <p:spPr bwMode="auto">
            <a:xfrm>
              <a:off x="-7269162" y="2754313"/>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5" name="Group 984"/>
          <p:cNvGrpSpPr/>
          <p:nvPr/>
        </p:nvGrpSpPr>
        <p:grpSpPr>
          <a:xfrm>
            <a:off x="4138033" y="2174874"/>
            <a:ext cx="139700" cy="238126"/>
            <a:chOff x="-6438900" y="2592388"/>
            <a:chExt cx="139700" cy="238126"/>
          </a:xfrm>
        </p:grpSpPr>
        <p:sp>
          <p:nvSpPr>
            <p:cNvPr id="313" name="Line 275"/>
            <p:cNvSpPr>
              <a:spLocks noChangeShapeType="1"/>
            </p:cNvSpPr>
            <p:nvPr/>
          </p:nvSpPr>
          <p:spPr bwMode="auto">
            <a:xfrm flipV="1">
              <a:off x="-6413500" y="2627313"/>
              <a:ext cx="0" cy="169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4" name="Line 276"/>
            <p:cNvSpPr>
              <a:spLocks noChangeShapeType="1"/>
            </p:cNvSpPr>
            <p:nvPr/>
          </p:nvSpPr>
          <p:spPr bwMode="auto">
            <a:xfrm flipV="1">
              <a:off x="-6378575" y="25923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5" name="Line 277"/>
            <p:cNvSpPr>
              <a:spLocks noChangeShapeType="1"/>
            </p:cNvSpPr>
            <p:nvPr/>
          </p:nvSpPr>
          <p:spPr bwMode="auto">
            <a:xfrm flipV="1">
              <a:off x="-6345237" y="2592388"/>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6" name="Line 278"/>
            <p:cNvSpPr>
              <a:spLocks noChangeShapeType="1"/>
            </p:cNvSpPr>
            <p:nvPr/>
          </p:nvSpPr>
          <p:spPr bwMode="auto">
            <a:xfrm flipV="1">
              <a:off x="-6378575" y="281305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7" name="Line 279"/>
            <p:cNvSpPr>
              <a:spLocks noChangeShapeType="1"/>
            </p:cNvSpPr>
            <p:nvPr/>
          </p:nvSpPr>
          <p:spPr bwMode="auto">
            <a:xfrm flipV="1">
              <a:off x="-6345237" y="281305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8" name="Freeform 280"/>
            <p:cNvSpPr>
              <a:spLocks/>
            </p:cNvSpPr>
            <p:nvPr/>
          </p:nvSpPr>
          <p:spPr bwMode="auto">
            <a:xfrm>
              <a:off x="-6438900" y="2617788"/>
              <a:ext cx="139700" cy="85725"/>
            </a:xfrm>
            <a:custGeom>
              <a:avLst/>
              <a:gdLst>
                <a:gd name="T0" fmla="*/ 0 w 33"/>
                <a:gd name="T1" fmla="*/ 0 h 20"/>
                <a:gd name="T2" fmla="*/ 22 w 33"/>
                <a:gd name="T3" fmla="*/ 0 h 20"/>
                <a:gd name="T4" fmla="*/ 33 w 33"/>
                <a:gd name="T5" fmla="*/ 10 h 20"/>
                <a:gd name="T6" fmla="*/ 33 w 33"/>
                <a:gd name="T7" fmla="*/ 10 h 20"/>
                <a:gd name="T8" fmla="*/ 22 w 33"/>
                <a:gd name="T9" fmla="*/ 20 h 20"/>
                <a:gd name="T10" fmla="*/ 8 w 33"/>
                <a:gd name="T11" fmla="*/ 20 h 20"/>
              </a:gdLst>
              <a:ahLst/>
              <a:cxnLst>
                <a:cxn ang="0">
                  <a:pos x="T0" y="T1"/>
                </a:cxn>
                <a:cxn ang="0">
                  <a:pos x="T2" y="T3"/>
                </a:cxn>
                <a:cxn ang="0">
                  <a:pos x="T4" y="T5"/>
                </a:cxn>
                <a:cxn ang="0">
                  <a:pos x="T6" y="T7"/>
                </a:cxn>
                <a:cxn ang="0">
                  <a:pos x="T8" y="T9"/>
                </a:cxn>
                <a:cxn ang="0">
                  <a:pos x="T10" y="T11"/>
                </a:cxn>
              </a:cxnLst>
              <a:rect l="0" t="0" r="r" b="b"/>
              <a:pathLst>
                <a:path w="33" h="20">
                  <a:moveTo>
                    <a:pt x="0" y="0"/>
                  </a:moveTo>
                  <a:cubicBezTo>
                    <a:pt x="22" y="0"/>
                    <a:pt x="22" y="0"/>
                    <a:pt x="22" y="0"/>
                  </a:cubicBezTo>
                  <a:cubicBezTo>
                    <a:pt x="28" y="0"/>
                    <a:pt x="33" y="4"/>
                    <a:pt x="33" y="10"/>
                  </a:cubicBezTo>
                  <a:cubicBezTo>
                    <a:pt x="33" y="10"/>
                    <a:pt x="33" y="10"/>
                    <a:pt x="33" y="10"/>
                  </a:cubicBezTo>
                  <a:cubicBezTo>
                    <a:pt x="33" y="16"/>
                    <a:pt x="28" y="20"/>
                    <a:pt x="22" y="20"/>
                  </a:cubicBezTo>
                  <a:cubicBezTo>
                    <a:pt x="8" y="20"/>
                    <a:pt x="8" y="20"/>
                    <a:pt x="8" y="2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9" name="Freeform 281"/>
            <p:cNvSpPr>
              <a:spLocks/>
            </p:cNvSpPr>
            <p:nvPr/>
          </p:nvSpPr>
          <p:spPr bwMode="auto">
            <a:xfrm>
              <a:off x="-6438900" y="2703513"/>
              <a:ext cx="139700" cy="101600"/>
            </a:xfrm>
            <a:custGeom>
              <a:avLst/>
              <a:gdLst>
                <a:gd name="T0" fmla="*/ 8 w 33"/>
                <a:gd name="T1" fmla="*/ 0 h 24"/>
                <a:gd name="T2" fmla="*/ 22 w 33"/>
                <a:gd name="T3" fmla="*/ 0 h 24"/>
                <a:gd name="T4" fmla="*/ 33 w 33"/>
                <a:gd name="T5" fmla="*/ 12 h 24"/>
                <a:gd name="T6" fmla="*/ 33 w 33"/>
                <a:gd name="T7" fmla="*/ 12 h 24"/>
                <a:gd name="T8" fmla="*/ 22 w 33"/>
                <a:gd name="T9" fmla="*/ 24 h 24"/>
                <a:gd name="T10" fmla="*/ 0 w 33"/>
                <a:gd name="T11" fmla="*/ 24 h 24"/>
              </a:gdLst>
              <a:ahLst/>
              <a:cxnLst>
                <a:cxn ang="0">
                  <a:pos x="T0" y="T1"/>
                </a:cxn>
                <a:cxn ang="0">
                  <a:pos x="T2" y="T3"/>
                </a:cxn>
                <a:cxn ang="0">
                  <a:pos x="T4" y="T5"/>
                </a:cxn>
                <a:cxn ang="0">
                  <a:pos x="T6" y="T7"/>
                </a:cxn>
                <a:cxn ang="0">
                  <a:pos x="T8" y="T9"/>
                </a:cxn>
                <a:cxn ang="0">
                  <a:pos x="T10" y="T11"/>
                </a:cxn>
              </a:cxnLst>
              <a:rect l="0" t="0" r="r" b="b"/>
              <a:pathLst>
                <a:path w="33" h="24">
                  <a:moveTo>
                    <a:pt x="8" y="0"/>
                  </a:moveTo>
                  <a:cubicBezTo>
                    <a:pt x="22" y="0"/>
                    <a:pt x="22" y="0"/>
                    <a:pt x="22" y="0"/>
                  </a:cubicBezTo>
                  <a:cubicBezTo>
                    <a:pt x="28" y="0"/>
                    <a:pt x="33" y="6"/>
                    <a:pt x="33" y="12"/>
                  </a:cubicBezTo>
                  <a:cubicBezTo>
                    <a:pt x="33" y="12"/>
                    <a:pt x="33" y="12"/>
                    <a:pt x="33" y="12"/>
                  </a:cubicBezTo>
                  <a:cubicBezTo>
                    <a:pt x="33" y="18"/>
                    <a:pt x="28" y="24"/>
                    <a:pt x="22" y="24"/>
                  </a:cubicBezTo>
                  <a:cubicBezTo>
                    <a:pt x="0" y="24"/>
                    <a:pt x="0" y="24"/>
                    <a:pt x="0" y="24"/>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84" name="Group 983"/>
          <p:cNvGrpSpPr/>
          <p:nvPr/>
        </p:nvGrpSpPr>
        <p:grpSpPr>
          <a:xfrm>
            <a:off x="1126910" y="2158206"/>
            <a:ext cx="119063" cy="271463"/>
            <a:chOff x="-4803775" y="2576513"/>
            <a:chExt cx="119063" cy="271463"/>
          </a:xfrm>
        </p:grpSpPr>
        <p:sp>
          <p:nvSpPr>
            <p:cNvPr id="325" name="Freeform 287"/>
            <p:cNvSpPr>
              <a:spLocks/>
            </p:cNvSpPr>
            <p:nvPr/>
          </p:nvSpPr>
          <p:spPr bwMode="auto">
            <a:xfrm>
              <a:off x="-4799012" y="2711451"/>
              <a:ext cx="114300" cy="88900"/>
            </a:xfrm>
            <a:custGeom>
              <a:avLst/>
              <a:gdLst>
                <a:gd name="T0" fmla="*/ 9 w 27"/>
                <a:gd name="T1" fmla="*/ 0 h 21"/>
                <a:gd name="T2" fmla="*/ 17 w 27"/>
                <a:gd name="T3" fmla="*/ 0 h 21"/>
                <a:gd name="T4" fmla="*/ 27 w 27"/>
                <a:gd name="T5" fmla="*/ 10 h 21"/>
                <a:gd name="T6" fmla="*/ 27 w 27"/>
                <a:gd name="T7" fmla="*/ 11 h 21"/>
                <a:gd name="T8" fmla="*/ 17 w 27"/>
                <a:gd name="T9" fmla="*/ 21 h 21"/>
                <a:gd name="T10" fmla="*/ 0 w 27"/>
                <a:gd name="T11" fmla="*/ 21 h 21"/>
              </a:gdLst>
              <a:ahLst/>
              <a:cxnLst>
                <a:cxn ang="0">
                  <a:pos x="T0" y="T1"/>
                </a:cxn>
                <a:cxn ang="0">
                  <a:pos x="T2" y="T3"/>
                </a:cxn>
                <a:cxn ang="0">
                  <a:pos x="T4" y="T5"/>
                </a:cxn>
                <a:cxn ang="0">
                  <a:pos x="T6" y="T7"/>
                </a:cxn>
                <a:cxn ang="0">
                  <a:pos x="T8" y="T9"/>
                </a:cxn>
                <a:cxn ang="0">
                  <a:pos x="T10" y="T11"/>
                </a:cxn>
              </a:cxnLst>
              <a:rect l="0" t="0" r="r" b="b"/>
              <a:pathLst>
                <a:path w="27" h="21">
                  <a:moveTo>
                    <a:pt x="9" y="0"/>
                  </a:moveTo>
                  <a:cubicBezTo>
                    <a:pt x="17" y="0"/>
                    <a:pt x="17" y="0"/>
                    <a:pt x="17" y="0"/>
                  </a:cubicBezTo>
                  <a:cubicBezTo>
                    <a:pt x="23" y="0"/>
                    <a:pt x="27" y="5"/>
                    <a:pt x="27" y="10"/>
                  </a:cubicBezTo>
                  <a:cubicBezTo>
                    <a:pt x="27" y="11"/>
                    <a:pt x="27" y="11"/>
                    <a:pt x="27" y="11"/>
                  </a:cubicBezTo>
                  <a:cubicBezTo>
                    <a:pt x="27" y="17"/>
                    <a:pt x="23" y="21"/>
                    <a:pt x="17" y="21"/>
                  </a:cubicBezTo>
                  <a:cubicBezTo>
                    <a:pt x="0" y="21"/>
                    <a:pt x="0" y="21"/>
                    <a:pt x="0" y="2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6" name="Freeform 288"/>
            <p:cNvSpPr>
              <a:spLocks/>
            </p:cNvSpPr>
            <p:nvPr/>
          </p:nvSpPr>
          <p:spPr bwMode="auto">
            <a:xfrm>
              <a:off x="-4803775" y="2622551"/>
              <a:ext cx="111125" cy="88900"/>
            </a:xfrm>
            <a:custGeom>
              <a:avLst/>
              <a:gdLst>
                <a:gd name="T0" fmla="*/ 18 w 26"/>
                <a:gd name="T1" fmla="*/ 21 h 21"/>
                <a:gd name="T2" fmla="*/ 10 w 26"/>
                <a:gd name="T3" fmla="*/ 21 h 21"/>
                <a:gd name="T4" fmla="*/ 0 w 26"/>
                <a:gd name="T5" fmla="*/ 11 h 21"/>
                <a:gd name="T6" fmla="*/ 0 w 26"/>
                <a:gd name="T7" fmla="*/ 10 h 21"/>
                <a:gd name="T8" fmla="*/ 10 w 26"/>
                <a:gd name="T9" fmla="*/ 0 h 21"/>
                <a:gd name="T10" fmla="*/ 26 w 26"/>
                <a:gd name="T11" fmla="*/ 0 h 21"/>
              </a:gdLst>
              <a:ahLst/>
              <a:cxnLst>
                <a:cxn ang="0">
                  <a:pos x="T0" y="T1"/>
                </a:cxn>
                <a:cxn ang="0">
                  <a:pos x="T2" y="T3"/>
                </a:cxn>
                <a:cxn ang="0">
                  <a:pos x="T4" y="T5"/>
                </a:cxn>
                <a:cxn ang="0">
                  <a:pos x="T6" y="T7"/>
                </a:cxn>
                <a:cxn ang="0">
                  <a:pos x="T8" y="T9"/>
                </a:cxn>
                <a:cxn ang="0">
                  <a:pos x="T10" y="T11"/>
                </a:cxn>
              </a:cxnLst>
              <a:rect l="0" t="0" r="r" b="b"/>
              <a:pathLst>
                <a:path w="26" h="21">
                  <a:moveTo>
                    <a:pt x="18" y="21"/>
                  </a:moveTo>
                  <a:cubicBezTo>
                    <a:pt x="10" y="21"/>
                    <a:pt x="10" y="21"/>
                    <a:pt x="10" y="21"/>
                  </a:cubicBezTo>
                  <a:cubicBezTo>
                    <a:pt x="4" y="21"/>
                    <a:pt x="0" y="16"/>
                    <a:pt x="0" y="11"/>
                  </a:cubicBezTo>
                  <a:cubicBezTo>
                    <a:pt x="0" y="10"/>
                    <a:pt x="0" y="10"/>
                    <a:pt x="0" y="10"/>
                  </a:cubicBezTo>
                  <a:cubicBezTo>
                    <a:pt x="0" y="4"/>
                    <a:pt x="4" y="0"/>
                    <a:pt x="10" y="0"/>
                  </a:cubicBezTo>
                  <a:cubicBezTo>
                    <a:pt x="26" y="0"/>
                    <a:pt x="26" y="0"/>
                    <a:pt x="26"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7" name="Line 289"/>
            <p:cNvSpPr>
              <a:spLocks noChangeShapeType="1"/>
            </p:cNvSpPr>
            <p:nvPr/>
          </p:nvSpPr>
          <p:spPr bwMode="auto">
            <a:xfrm>
              <a:off x="-4735512" y="259238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8" name="Line 290"/>
            <p:cNvSpPr>
              <a:spLocks noChangeShapeType="1"/>
            </p:cNvSpPr>
            <p:nvPr/>
          </p:nvSpPr>
          <p:spPr bwMode="auto">
            <a:xfrm flipV="1">
              <a:off x="-4743450" y="2576513"/>
              <a:ext cx="0" cy="412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9" name="Line 291"/>
            <p:cNvSpPr>
              <a:spLocks noChangeShapeType="1"/>
            </p:cNvSpPr>
            <p:nvPr/>
          </p:nvSpPr>
          <p:spPr bwMode="auto">
            <a:xfrm flipV="1">
              <a:off x="-4743450" y="2805113"/>
              <a:ext cx="0"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3" name="Group 972"/>
          <p:cNvGrpSpPr/>
          <p:nvPr/>
        </p:nvGrpSpPr>
        <p:grpSpPr>
          <a:xfrm>
            <a:off x="10888713" y="2916761"/>
            <a:ext cx="254001" cy="271463"/>
            <a:chOff x="-4057650" y="2576513"/>
            <a:chExt cx="254001" cy="271463"/>
          </a:xfrm>
        </p:grpSpPr>
        <p:sp>
          <p:nvSpPr>
            <p:cNvPr id="330" name="Freeform 292"/>
            <p:cNvSpPr>
              <a:spLocks/>
            </p:cNvSpPr>
            <p:nvPr/>
          </p:nvSpPr>
          <p:spPr bwMode="auto">
            <a:xfrm>
              <a:off x="-4057650" y="2711451"/>
              <a:ext cx="187325" cy="42863"/>
            </a:xfrm>
            <a:custGeom>
              <a:avLst/>
              <a:gdLst>
                <a:gd name="T0" fmla="*/ 44 w 44"/>
                <a:gd name="T1" fmla="*/ 10 h 10"/>
                <a:gd name="T2" fmla="*/ 44 w 44"/>
                <a:gd name="T3" fmla="*/ 10 h 10"/>
                <a:gd name="T4" fmla="*/ 22 w 44"/>
                <a:gd name="T5" fmla="*/ 0 h 10"/>
                <a:gd name="T6" fmla="*/ 0 w 44"/>
                <a:gd name="T7" fmla="*/ 10 h 10"/>
                <a:gd name="T8" fmla="*/ 0 w 44"/>
                <a:gd name="T9" fmla="*/ 10 h 10"/>
              </a:gdLst>
              <a:ahLst/>
              <a:cxnLst>
                <a:cxn ang="0">
                  <a:pos x="T0" y="T1"/>
                </a:cxn>
                <a:cxn ang="0">
                  <a:pos x="T2" y="T3"/>
                </a:cxn>
                <a:cxn ang="0">
                  <a:pos x="T4" y="T5"/>
                </a:cxn>
                <a:cxn ang="0">
                  <a:pos x="T6" y="T7"/>
                </a:cxn>
                <a:cxn ang="0">
                  <a:pos x="T8" y="T9"/>
                </a:cxn>
              </a:cxnLst>
              <a:rect l="0" t="0" r="r" b="b"/>
              <a:pathLst>
                <a:path w="44" h="10">
                  <a:moveTo>
                    <a:pt x="44" y="10"/>
                  </a:moveTo>
                  <a:cubicBezTo>
                    <a:pt x="44" y="10"/>
                    <a:pt x="44" y="10"/>
                    <a:pt x="44" y="10"/>
                  </a:cubicBezTo>
                  <a:cubicBezTo>
                    <a:pt x="44" y="5"/>
                    <a:pt x="34" y="0"/>
                    <a:pt x="22" y="0"/>
                  </a:cubicBezTo>
                  <a:cubicBezTo>
                    <a:pt x="10" y="0"/>
                    <a:pt x="0" y="5"/>
                    <a:pt x="0" y="10"/>
                  </a:cubicBezTo>
                  <a:cubicBezTo>
                    <a:pt x="0" y="10"/>
                    <a:pt x="0" y="10"/>
                    <a:pt x="0"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1" name="Line 293"/>
            <p:cNvSpPr>
              <a:spLocks noChangeShapeType="1"/>
            </p:cNvSpPr>
            <p:nvPr/>
          </p:nvSpPr>
          <p:spPr bwMode="auto">
            <a:xfrm>
              <a:off x="-3963987" y="279241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2" name="Line 294"/>
            <p:cNvSpPr>
              <a:spLocks noChangeShapeType="1"/>
            </p:cNvSpPr>
            <p:nvPr/>
          </p:nvSpPr>
          <p:spPr bwMode="auto">
            <a:xfrm>
              <a:off x="-4057650" y="284003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3" name="Freeform 295"/>
            <p:cNvSpPr>
              <a:spLocks/>
            </p:cNvSpPr>
            <p:nvPr/>
          </p:nvSpPr>
          <p:spPr bwMode="auto">
            <a:xfrm>
              <a:off x="-4057650" y="2754313"/>
              <a:ext cx="187325" cy="93663"/>
            </a:xfrm>
            <a:custGeom>
              <a:avLst/>
              <a:gdLst>
                <a:gd name="T0" fmla="*/ 44 w 44"/>
                <a:gd name="T1" fmla="*/ 10 h 22"/>
                <a:gd name="T2" fmla="*/ 44 w 44"/>
                <a:gd name="T3" fmla="*/ 0 h 22"/>
                <a:gd name="T4" fmla="*/ 44 w 44"/>
                <a:gd name="T5" fmla="*/ 0 h 22"/>
                <a:gd name="T6" fmla="*/ 22 w 44"/>
                <a:gd name="T7" fmla="*/ 10 h 22"/>
                <a:gd name="T8" fmla="*/ 0 w 44"/>
                <a:gd name="T9" fmla="*/ 0 h 22"/>
                <a:gd name="T10" fmla="*/ 0 w 44"/>
                <a:gd name="T11" fmla="*/ 0 h 22"/>
                <a:gd name="T12" fmla="*/ 0 w 44"/>
                <a:gd name="T13" fmla="*/ 10 h 22"/>
                <a:gd name="T14" fmla="*/ 0 w 44"/>
                <a:gd name="T15" fmla="*/ 12 h 22"/>
                <a:gd name="T16" fmla="*/ 22 w 44"/>
                <a:gd name="T17" fmla="*/ 22 h 22"/>
                <a:gd name="T18" fmla="*/ 44 w 44"/>
                <a:gd name="T19" fmla="*/ 12 h 22"/>
                <a:gd name="T20" fmla="*/ 44 w 44"/>
                <a:gd name="T21"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2">
                  <a:moveTo>
                    <a:pt x="44" y="10"/>
                  </a:moveTo>
                  <a:cubicBezTo>
                    <a:pt x="44" y="0"/>
                    <a:pt x="44" y="0"/>
                    <a:pt x="44" y="0"/>
                  </a:cubicBezTo>
                  <a:cubicBezTo>
                    <a:pt x="44" y="0"/>
                    <a:pt x="44" y="0"/>
                    <a:pt x="44" y="0"/>
                  </a:cubicBezTo>
                  <a:cubicBezTo>
                    <a:pt x="44" y="6"/>
                    <a:pt x="34" y="10"/>
                    <a:pt x="22" y="10"/>
                  </a:cubicBezTo>
                  <a:cubicBezTo>
                    <a:pt x="10" y="10"/>
                    <a:pt x="0" y="6"/>
                    <a:pt x="0" y="0"/>
                  </a:cubicBezTo>
                  <a:cubicBezTo>
                    <a:pt x="0" y="0"/>
                    <a:pt x="0" y="0"/>
                    <a:pt x="0" y="0"/>
                  </a:cubicBezTo>
                  <a:cubicBezTo>
                    <a:pt x="0" y="10"/>
                    <a:pt x="0" y="10"/>
                    <a:pt x="0" y="10"/>
                  </a:cubicBezTo>
                  <a:cubicBezTo>
                    <a:pt x="0" y="12"/>
                    <a:pt x="0" y="12"/>
                    <a:pt x="0" y="12"/>
                  </a:cubicBezTo>
                  <a:cubicBezTo>
                    <a:pt x="0" y="18"/>
                    <a:pt x="10" y="22"/>
                    <a:pt x="22" y="22"/>
                  </a:cubicBezTo>
                  <a:cubicBezTo>
                    <a:pt x="34" y="22"/>
                    <a:pt x="44" y="18"/>
                    <a:pt x="44" y="12"/>
                  </a:cubicBezTo>
                  <a:lnTo>
                    <a:pt x="44"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4" name="Freeform 296"/>
            <p:cNvSpPr>
              <a:spLocks/>
            </p:cNvSpPr>
            <p:nvPr/>
          </p:nvSpPr>
          <p:spPr bwMode="auto">
            <a:xfrm>
              <a:off x="-4057650" y="2754313"/>
              <a:ext cx="187325" cy="42863"/>
            </a:xfrm>
            <a:custGeom>
              <a:avLst/>
              <a:gdLst>
                <a:gd name="T0" fmla="*/ 0 w 44"/>
                <a:gd name="T1" fmla="*/ 0 h 10"/>
                <a:gd name="T2" fmla="*/ 22 w 44"/>
                <a:gd name="T3" fmla="*/ 10 h 10"/>
                <a:gd name="T4" fmla="*/ 44 w 44"/>
                <a:gd name="T5" fmla="*/ 0 h 10"/>
              </a:gdLst>
              <a:ahLst/>
              <a:cxnLst>
                <a:cxn ang="0">
                  <a:pos x="T0" y="T1"/>
                </a:cxn>
                <a:cxn ang="0">
                  <a:pos x="T2" y="T3"/>
                </a:cxn>
                <a:cxn ang="0">
                  <a:pos x="T4" y="T5"/>
                </a:cxn>
              </a:cxnLst>
              <a:rect l="0" t="0" r="r" b="b"/>
              <a:pathLst>
                <a:path w="44" h="10">
                  <a:moveTo>
                    <a:pt x="0" y="0"/>
                  </a:moveTo>
                  <a:cubicBezTo>
                    <a:pt x="0" y="6"/>
                    <a:pt x="10" y="10"/>
                    <a:pt x="22" y="10"/>
                  </a:cubicBezTo>
                  <a:cubicBezTo>
                    <a:pt x="34" y="10"/>
                    <a:pt x="44" y="6"/>
                    <a:pt x="4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5" name="Line 297"/>
            <p:cNvSpPr>
              <a:spLocks noChangeShapeType="1"/>
            </p:cNvSpPr>
            <p:nvPr/>
          </p:nvSpPr>
          <p:spPr bwMode="auto">
            <a:xfrm>
              <a:off x="-3963987" y="279717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6" name="Line 298"/>
            <p:cNvSpPr>
              <a:spLocks noChangeShapeType="1"/>
            </p:cNvSpPr>
            <p:nvPr/>
          </p:nvSpPr>
          <p:spPr bwMode="auto">
            <a:xfrm>
              <a:off x="-4006850" y="2792413"/>
              <a:ext cx="0"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7" name="Line 299"/>
            <p:cNvSpPr>
              <a:spLocks noChangeShapeType="1"/>
            </p:cNvSpPr>
            <p:nvPr/>
          </p:nvSpPr>
          <p:spPr bwMode="auto">
            <a:xfrm>
              <a:off x="-3905250" y="2792413"/>
              <a:ext cx="0"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8" name="Line 300"/>
            <p:cNvSpPr>
              <a:spLocks noChangeShapeType="1"/>
            </p:cNvSpPr>
            <p:nvPr/>
          </p:nvSpPr>
          <p:spPr bwMode="auto">
            <a:xfrm>
              <a:off x="-3956050" y="2805113"/>
              <a:ext cx="0" cy="349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9" name="Freeform 301"/>
            <p:cNvSpPr>
              <a:spLocks/>
            </p:cNvSpPr>
            <p:nvPr/>
          </p:nvSpPr>
          <p:spPr bwMode="auto">
            <a:xfrm>
              <a:off x="-3989387" y="2576513"/>
              <a:ext cx="185738" cy="41275"/>
            </a:xfrm>
            <a:custGeom>
              <a:avLst/>
              <a:gdLst>
                <a:gd name="T0" fmla="*/ 44 w 44"/>
                <a:gd name="T1" fmla="*/ 10 h 10"/>
                <a:gd name="T2" fmla="*/ 44 w 44"/>
                <a:gd name="T3" fmla="*/ 10 h 10"/>
                <a:gd name="T4" fmla="*/ 22 w 44"/>
                <a:gd name="T5" fmla="*/ 0 h 10"/>
                <a:gd name="T6" fmla="*/ 0 w 44"/>
                <a:gd name="T7" fmla="*/ 10 h 10"/>
                <a:gd name="T8" fmla="*/ 0 w 44"/>
                <a:gd name="T9" fmla="*/ 10 h 10"/>
              </a:gdLst>
              <a:ahLst/>
              <a:cxnLst>
                <a:cxn ang="0">
                  <a:pos x="T0" y="T1"/>
                </a:cxn>
                <a:cxn ang="0">
                  <a:pos x="T2" y="T3"/>
                </a:cxn>
                <a:cxn ang="0">
                  <a:pos x="T4" y="T5"/>
                </a:cxn>
                <a:cxn ang="0">
                  <a:pos x="T6" y="T7"/>
                </a:cxn>
                <a:cxn ang="0">
                  <a:pos x="T8" y="T9"/>
                </a:cxn>
              </a:cxnLst>
              <a:rect l="0" t="0" r="r" b="b"/>
              <a:pathLst>
                <a:path w="44" h="10">
                  <a:moveTo>
                    <a:pt x="44" y="10"/>
                  </a:moveTo>
                  <a:cubicBezTo>
                    <a:pt x="44" y="10"/>
                    <a:pt x="44" y="10"/>
                    <a:pt x="44" y="10"/>
                  </a:cubicBezTo>
                  <a:cubicBezTo>
                    <a:pt x="44" y="5"/>
                    <a:pt x="34" y="0"/>
                    <a:pt x="22" y="0"/>
                  </a:cubicBezTo>
                  <a:cubicBezTo>
                    <a:pt x="10" y="0"/>
                    <a:pt x="0" y="5"/>
                    <a:pt x="0" y="10"/>
                  </a:cubicBezTo>
                  <a:cubicBezTo>
                    <a:pt x="0" y="10"/>
                    <a:pt x="0" y="10"/>
                    <a:pt x="0"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0" name="Line 302"/>
            <p:cNvSpPr>
              <a:spLocks noChangeShapeType="1"/>
            </p:cNvSpPr>
            <p:nvPr/>
          </p:nvSpPr>
          <p:spPr bwMode="auto">
            <a:xfrm>
              <a:off x="-3895725" y="265747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1" name="Line 303"/>
            <p:cNvSpPr>
              <a:spLocks noChangeShapeType="1"/>
            </p:cNvSpPr>
            <p:nvPr/>
          </p:nvSpPr>
          <p:spPr bwMode="auto">
            <a:xfrm>
              <a:off x="-3989387" y="270351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42" name="Freeform 304"/>
            <p:cNvSpPr>
              <a:spLocks/>
            </p:cNvSpPr>
            <p:nvPr/>
          </p:nvSpPr>
          <p:spPr bwMode="auto">
            <a:xfrm>
              <a:off x="-3989387" y="2617788"/>
              <a:ext cx="185738" cy="93663"/>
            </a:xfrm>
            <a:custGeom>
              <a:avLst/>
              <a:gdLst>
                <a:gd name="T0" fmla="*/ 44 w 44"/>
                <a:gd name="T1" fmla="*/ 10 h 22"/>
                <a:gd name="T2" fmla="*/ 44 w 44"/>
                <a:gd name="T3" fmla="*/ 0 h 22"/>
                <a:gd name="T4" fmla="*/ 44 w 44"/>
                <a:gd name="T5" fmla="*/ 0 h 22"/>
                <a:gd name="T6" fmla="*/ 22 w 44"/>
                <a:gd name="T7" fmla="*/ 10 h 22"/>
                <a:gd name="T8" fmla="*/ 0 w 44"/>
                <a:gd name="T9" fmla="*/ 0 h 22"/>
                <a:gd name="T10" fmla="*/ 0 w 44"/>
                <a:gd name="T11" fmla="*/ 0 h 22"/>
                <a:gd name="T12" fmla="*/ 0 w 44"/>
                <a:gd name="T13" fmla="*/ 10 h 22"/>
                <a:gd name="T14" fmla="*/ 0 w 44"/>
                <a:gd name="T15" fmla="*/ 12 h 22"/>
                <a:gd name="T16" fmla="*/ 22 w 44"/>
                <a:gd name="T17" fmla="*/ 22 h 22"/>
                <a:gd name="T18" fmla="*/ 44 w 44"/>
                <a:gd name="T19" fmla="*/ 12 h 22"/>
                <a:gd name="T20" fmla="*/ 44 w 44"/>
                <a:gd name="T21"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2">
                  <a:moveTo>
                    <a:pt x="44" y="10"/>
                  </a:moveTo>
                  <a:cubicBezTo>
                    <a:pt x="44" y="0"/>
                    <a:pt x="44" y="0"/>
                    <a:pt x="44" y="0"/>
                  </a:cubicBezTo>
                  <a:cubicBezTo>
                    <a:pt x="44" y="0"/>
                    <a:pt x="44" y="0"/>
                    <a:pt x="44" y="0"/>
                  </a:cubicBezTo>
                  <a:cubicBezTo>
                    <a:pt x="44" y="6"/>
                    <a:pt x="34" y="10"/>
                    <a:pt x="22" y="10"/>
                  </a:cubicBezTo>
                  <a:cubicBezTo>
                    <a:pt x="10" y="10"/>
                    <a:pt x="0" y="6"/>
                    <a:pt x="0" y="0"/>
                  </a:cubicBezTo>
                  <a:cubicBezTo>
                    <a:pt x="0" y="0"/>
                    <a:pt x="0" y="0"/>
                    <a:pt x="0" y="0"/>
                  </a:cubicBezTo>
                  <a:cubicBezTo>
                    <a:pt x="0" y="10"/>
                    <a:pt x="0" y="10"/>
                    <a:pt x="0" y="10"/>
                  </a:cubicBezTo>
                  <a:cubicBezTo>
                    <a:pt x="0" y="12"/>
                    <a:pt x="0" y="12"/>
                    <a:pt x="0" y="12"/>
                  </a:cubicBezTo>
                  <a:cubicBezTo>
                    <a:pt x="0" y="18"/>
                    <a:pt x="10" y="22"/>
                    <a:pt x="22" y="22"/>
                  </a:cubicBezTo>
                  <a:cubicBezTo>
                    <a:pt x="34" y="22"/>
                    <a:pt x="44" y="18"/>
                    <a:pt x="44" y="12"/>
                  </a:cubicBezTo>
                  <a:lnTo>
                    <a:pt x="44"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0" name="Freeform 305"/>
            <p:cNvSpPr>
              <a:spLocks/>
            </p:cNvSpPr>
            <p:nvPr/>
          </p:nvSpPr>
          <p:spPr bwMode="auto">
            <a:xfrm>
              <a:off x="-3989387" y="2617788"/>
              <a:ext cx="185738" cy="42863"/>
            </a:xfrm>
            <a:custGeom>
              <a:avLst/>
              <a:gdLst>
                <a:gd name="T0" fmla="*/ 0 w 44"/>
                <a:gd name="T1" fmla="*/ 0 h 10"/>
                <a:gd name="T2" fmla="*/ 22 w 44"/>
                <a:gd name="T3" fmla="*/ 10 h 10"/>
                <a:gd name="T4" fmla="*/ 44 w 44"/>
                <a:gd name="T5" fmla="*/ 0 h 10"/>
              </a:gdLst>
              <a:ahLst/>
              <a:cxnLst>
                <a:cxn ang="0">
                  <a:pos x="T0" y="T1"/>
                </a:cxn>
                <a:cxn ang="0">
                  <a:pos x="T2" y="T3"/>
                </a:cxn>
                <a:cxn ang="0">
                  <a:pos x="T4" y="T5"/>
                </a:cxn>
              </a:cxnLst>
              <a:rect l="0" t="0" r="r" b="b"/>
              <a:pathLst>
                <a:path w="44" h="10">
                  <a:moveTo>
                    <a:pt x="0" y="0"/>
                  </a:moveTo>
                  <a:cubicBezTo>
                    <a:pt x="0" y="6"/>
                    <a:pt x="10" y="10"/>
                    <a:pt x="22" y="10"/>
                  </a:cubicBezTo>
                  <a:cubicBezTo>
                    <a:pt x="34" y="10"/>
                    <a:pt x="44" y="6"/>
                    <a:pt x="4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1" name="Line 306"/>
            <p:cNvSpPr>
              <a:spLocks noChangeShapeType="1"/>
            </p:cNvSpPr>
            <p:nvPr/>
          </p:nvSpPr>
          <p:spPr bwMode="auto">
            <a:xfrm>
              <a:off x="-3895725" y="26606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2" name="Line 307"/>
            <p:cNvSpPr>
              <a:spLocks noChangeShapeType="1"/>
            </p:cNvSpPr>
            <p:nvPr/>
          </p:nvSpPr>
          <p:spPr bwMode="auto">
            <a:xfrm>
              <a:off x="-3938587" y="2657476"/>
              <a:ext cx="0" cy="412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3" name="Line 308"/>
            <p:cNvSpPr>
              <a:spLocks noChangeShapeType="1"/>
            </p:cNvSpPr>
            <p:nvPr/>
          </p:nvSpPr>
          <p:spPr bwMode="auto">
            <a:xfrm>
              <a:off x="-3836987" y="2657476"/>
              <a:ext cx="0" cy="412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4" name="Line 309"/>
            <p:cNvSpPr>
              <a:spLocks noChangeShapeType="1"/>
            </p:cNvSpPr>
            <p:nvPr/>
          </p:nvSpPr>
          <p:spPr bwMode="auto">
            <a:xfrm>
              <a:off x="-3887787" y="2670176"/>
              <a:ext cx="0" cy="333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2" name="Group 971"/>
          <p:cNvGrpSpPr/>
          <p:nvPr/>
        </p:nvGrpSpPr>
        <p:grpSpPr>
          <a:xfrm>
            <a:off x="10154807" y="2111374"/>
            <a:ext cx="211138" cy="365126"/>
            <a:chOff x="-3222625" y="2528888"/>
            <a:chExt cx="211138" cy="365126"/>
          </a:xfrm>
        </p:grpSpPr>
        <p:sp>
          <p:nvSpPr>
            <p:cNvPr id="355" name="Freeform 310"/>
            <p:cNvSpPr>
              <a:spLocks/>
            </p:cNvSpPr>
            <p:nvPr/>
          </p:nvSpPr>
          <p:spPr bwMode="auto">
            <a:xfrm>
              <a:off x="-3222625" y="2622551"/>
              <a:ext cx="211138" cy="271463"/>
            </a:xfrm>
            <a:custGeom>
              <a:avLst/>
              <a:gdLst>
                <a:gd name="T0" fmla="*/ 44 w 50"/>
                <a:gd name="T1" fmla="*/ 14 h 64"/>
                <a:gd name="T2" fmla="*/ 50 w 50"/>
                <a:gd name="T3" fmla="*/ 7 h 64"/>
                <a:gd name="T4" fmla="*/ 43 w 50"/>
                <a:gd name="T5" fmla="*/ 0 h 64"/>
                <a:gd name="T6" fmla="*/ 36 w 50"/>
                <a:gd name="T7" fmla="*/ 7 h 64"/>
                <a:gd name="T8" fmla="*/ 25 w 50"/>
                <a:gd name="T9" fmla="*/ 5 h 64"/>
                <a:gd name="T10" fmla="*/ 14 w 50"/>
                <a:gd name="T11" fmla="*/ 7 h 64"/>
                <a:gd name="T12" fmla="*/ 7 w 50"/>
                <a:gd name="T13" fmla="*/ 0 h 64"/>
                <a:gd name="T14" fmla="*/ 0 w 50"/>
                <a:gd name="T15" fmla="*/ 7 h 64"/>
                <a:gd name="T16" fmla="*/ 5 w 50"/>
                <a:gd name="T17" fmla="*/ 14 h 64"/>
                <a:gd name="T18" fmla="*/ 0 w 50"/>
                <a:gd name="T19" fmla="*/ 29 h 64"/>
                <a:gd name="T20" fmla="*/ 7 w 50"/>
                <a:gd name="T21" fmla="*/ 47 h 64"/>
                <a:gd name="T22" fmla="*/ 5 w 50"/>
                <a:gd name="T23" fmla="*/ 52 h 64"/>
                <a:gd name="T24" fmla="*/ 5 w 50"/>
                <a:gd name="T25" fmla="*/ 57 h 64"/>
                <a:gd name="T26" fmla="*/ 13 w 50"/>
                <a:gd name="T27" fmla="*/ 64 h 64"/>
                <a:gd name="T28" fmla="*/ 14 w 50"/>
                <a:gd name="T29" fmla="*/ 64 h 64"/>
                <a:gd name="T30" fmla="*/ 21 w 50"/>
                <a:gd name="T31" fmla="*/ 57 h 64"/>
                <a:gd name="T32" fmla="*/ 21 w 50"/>
                <a:gd name="T33" fmla="*/ 54 h 64"/>
                <a:gd name="T34" fmla="*/ 29 w 50"/>
                <a:gd name="T35" fmla="*/ 54 h 64"/>
                <a:gd name="T36" fmla="*/ 29 w 50"/>
                <a:gd name="T37" fmla="*/ 57 h 64"/>
                <a:gd name="T38" fmla="*/ 37 w 50"/>
                <a:gd name="T39" fmla="*/ 64 h 64"/>
                <a:gd name="T40" fmla="*/ 38 w 50"/>
                <a:gd name="T41" fmla="*/ 64 h 64"/>
                <a:gd name="T42" fmla="*/ 45 w 50"/>
                <a:gd name="T43" fmla="*/ 57 h 64"/>
                <a:gd name="T44" fmla="*/ 45 w 50"/>
                <a:gd name="T45" fmla="*/ 52 h 64"/>
                <a:gd name="T46" fmla="*/ 43 w 50"/>
                <a:gd name="T47" fmla="*/ 46 h 64"/>
                <a:gd name="T48" fmla="*/ 49 w 50"/>
                <a:gd name="T49" fmla="*/ 29 h 64"/>
                <a:gd name="T50" fmla="*/ 44 w 50"/>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64">
                  <a:moveTo>
                    <a:pt x="44" y="14"/>
                  </a:moveTo>
                  <a:cubicBezTo>
                    <a:pt x="48" y="14"/>
                    <a:pt x="50" y="11"/>
                    <a:pt x="50" y="7"/>
                  </a:cubicBezTo>
                  <a:cubicBezTo>
                    <a:pt x="50" y="4"/>
                    <a:pt x="47" y="0"/>
                    <a:pt x="43" y="0"/>
                  </a:cubicBezTo>
                  <a:cubicBezTo>
                    <a:pt x="39" y="0"/>
                    <a:pt x="36" y="3"/>
                    <a:pt x="36" y="7"/>
                  </a:cubicBezTo>
                  <a:cubicBezTo>
                    <a:pt x="33" y="6"/>
                    <a:pt x="29" y="5"/>
                    <a:pt x="25" y="5"/>
                  </a:cubicBezTo>
                  <a:cubicBezTo>
                    <a:pt x="21" y="5"/>
                    <a:pt x="17" y="5"/>
                    <a:pt x="14" y="7"/>
                  </a:cubicBezTo>
                  <a:cubicBezTo>
                    <a:pt x="14" y="3"/>
                    <a:pt x="11" y="0"/>
                    <a:pt x="7" y="0"/>
                  </a:cubicBezTo>
                  <a:cubicBezTo>
                    <a:pt x="3" y="0"/>
                    <a:pt x="0" y="4"/>
                    <a:pt x="0" y="7"/>
                  </a:cubicBezTo>
                  <a:cubicBezTo>
                    <a:pt x="0" y="11"/>
                    <a:pt x="2" y="13"/>
                    <a:pt x="5" y="14"/>
                  </a:cubicBezTo>
                  <a:cubicBezTo>
                    <a:pt x="2" y="18"/>
                    <a:pt x="0" y="24"/>
                    <a:pt x="0" y="29"/>
                  </a:cubicBezTo>
                  <a:cubicBezTo>
                    <a:pt x="0" y="36"/>
                    <a:pt x="3" y="42"/>
                    <a:pt x="7" y="47"/>
                  </a:cubicBezTo>
                  <a:cubicBezTo>
                    <a:pt x="6" y="48"/>
                    <a:pt x="5" y="50"/>
                    <a:pt x="5" y="52"/>
                  </a:cubicBezTo>
                  <a:cubicBezTo>
                    <a:pt x="5" y="57"/>
                    <a:pt x="5" y="57"/>
                    <a:pt x="5" y="57"/>
                  </a:cubicBezTo>
                  <a:cubicBezTo>
                    <a:pt x="5" y="61"/>
                    <a:pt x="9" y="64"/>
                    <a:pt x="13" y="64"/>
                  </a:cubicBezTo>
                  <a:cubicBezTo>
                    <a:pt x="14" y="64"/>
                    <a:pt x="14" y="64"/>
                    <a:pt x="14" y="64"/>
                  </a:cubicBezTo>
                  <a:cubicBezTo>
                    <a:pt x="18" y="64"/>
                    <a:pt x="21" y="61"/>
                    <a:pt x="21" y="57"/>
                  </a:cubicBezTo>
                  <a:cubicBezTo>
                    <a:pt x="21" y="54"/>
                    <a:pt x="21" y="54"/>
                    <a:pt x="21" y="54"/>
                  </a:cubicBezTo>
                  <a:cubicBezTo>
                    <a:pt x="22" y="54"/>
                    <a:pt x="28" y="54"/>
                    <a:pt x="29" y="54"/>
                  </a:cubicBezTo>
                  <a:cubicBezTo>
                    <a:pt x="29" y="57"/>
                    <a:pt x="29" y="57"/>
                    <a:pt x="29" y="57"/>
                  </a:cubicBezTo>
                  <a:cubicBezTo>
                    <a:pt x="29" y="61"/>
                    <a:pt x="33" y="64"/>
                    <a:pt x="37" y="64"/>
                  </a:cubicBezTo>
                  <a:cubicBezTo>
                    <a:pt x="38" y="64"/>
                    <a:pt x="38" y="64"/>
                    <a:pt x="38" y="64"/>
                  </a:cubicBezTo>
                  <a:cubicBezTo>
                    <a:pt x="42" y="64"/>
                    <a:pt x="45" y="61"/>
                    <a:pt x="45" y="57"/>
                  </a:cubicBezTo>
                  <a:cubicBezTo>
                    <a:pt x="45" y="52"/>
                    <a:pt x="45" y="52"/>
                    <a:pt x="45" y="52"/>
                  </a:cubicBezTo>
                  <a:cubicBezTo>
                    <a:pt x="45" y="49"/>
                    <a:pt x="44" y="47"/>
                    <a:pt x="43" y="46"/>
                  </a:cubicBezTo>
                  <a:cubicBezTo>
                    <a:pt x="47" y="42"/>
                    <a:pt x="49" y="36"/>
                    <a:pt x="49" y="29"/>
                  </a:cubicBezTo>
                  <a:cubicBezTo>
                    <a:pt x="49" y="24"/>
                    <a:pt x="47" y="19"/>
                    <a:pt x="44" y="14"/>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6" name="Oval 311"/>
            <p:cNvSpPr>
              <a:spLocks noChangeArrowheads="1"/>
            </p:cNvSpPr>
            <p:nvPr/>
          </p:nvSpPr>
          <p:spPr bwMode="auto">
            <a:xfrm>
              <a:off x="-3176587" y="2708276"/>
              <a:ext cx="114300" cy="1095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7" name="Oval 312"/>
            <p:cNvSpPr>
              <a:spLocks noChangeArrowheads="1"/>
            </p:cNvSpPr>
            <p:nvPr/>
          </p:nvSpPr>
          <p:spPr bwMode="auto">
            <a:xfrm>
              <a:off x="-3167062" y="2690813"/>
              <a:ext cx="12700" cy="127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8" name="Oval 313"/>
            <p:cNvSpPr>
              <a:spLocks noChangeArrowheads="1"/>
            </p:cNvSpPr>
            <p:nvPr/>
          </p:nvSpPr>
          <p:spPr bwMode="auto">
            <a:xfrm>
              <a:off x="-3082925" y="2690813"/>
              <a:ext cx="12700" cy="127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59" name="Oval 314"/>
            <p:cNvSpPr>
              <a:spLocks noChangeArrowheads="1"/>
            </p:cNvSpPr>
            <p:nvPr/>
          </p:nvSpPr>
          <p:spPr bwMode="auto">
            <a:xfrm>
              <a:off x="-3141662" y="2759076"/>
              <a:ext cx="12700" cy="127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0" name="Oval 315"/>
            <p:cNvSpPr>
              <a:spLocks noChangeArrowheads="1"/>
            </p:cNvSpPr>
            <p:nvPr/>
          </p:nvSpPr>
          <p:spPr bwMode="auto">
            <a:xfrm>
              <a:off x="-3108325" y="2759076"/>
              <a:ext cx="12700" cy="127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1" name="Freeform 316"/>
            <p:cNvSpPr>
              <a:spLocks/>
            </p:cNvSpPr>
            <p:nvPr/>
          </p:nvSpPr>
          <p:spPr bwMode="auto">
            <a:xfrm>
              <a:off x="-3133725" y="2566988"/>
              <a:ext cx="25400" cy="22225"/>
            </a:xfrm>
            <a:custGeom>
              <a:avLst/>
              <a:gdLst>
                <a:gd name="T0" fmla="*/ 2 w 6"/>
                <a:gd name="T1" fmla="*/ 0 h 5"/>
                <a:gd name="T2" fmla="*/ 4 w 6"/>
                <a:gd name="T3" fmla="*/ 0 h 5"/>
                <a:gd name="T4" fmla="*/ 6 w 6"/>
                <a:gd name="T5" fmla="*/ 2 h 5"/>
                <a:gd name="T6" fmla="*/ 6 w 6"/>
                <a:gd name="T7" fmla="*/ 2 h 5"/>
                <a:gd name="T8" fmla="*/ 4 w 6"/>
                <a:gd name="T9" fmla="*/ 5 h 5"/>
                <a:gd name="T10" fmla="*/ 0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2" y="0"/>
                  </a:moveTo>
                  <a:cubicBezTo>
                    <a:pt x="4" y="0"/>
                    <a:pt x="4" y="0"/>
                    <a:pt x="4" y="0"/>
                  </a:cubicBezTo>
                  <a:cubicBezTo>
                    <a:pt x="5" y="0"/>
                    <a:pt x="6" y="1"/>
                    <a:pt x="6" y="2"/>
                  </a:cubicBezTo>
                  <a:cubicBezTo>
                    <a:pt x="6" y="2"/>
                    <a:pt x="6" y="2"/>
                    <a:pt x="6" y="2"/>
                  </a:cubicBezTo>
                  <a:cubicBezTo>
                    <a:pt x="6" y="4"/>
                    <a:pt x="5" y="5"/>
                    <a:pt x="4" y="5"/>
                  </a:cubicBezTo>
                  <a:cubicBezTo>
                    <a:pt x="0" y="5"/>
                    <a:pt x="0" y="5"/>
                    <a:pt x="0" y="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2" name="Freeform 317"/>
            <p:cNvSpPr>
              <a:spLocks/>
            </p:cNvSpPr>
            <p:nvPr/>
          </p:nvSpPr>
          <p:spPr bwMode="auto">
            <a:xfrm>
              <a:off x="-3138487" y="2541588"/>
              <a:ext cx="25400" cy="25400"/>
            </a:xfrm>
            <a:custGeom>
              <a:avLst/>
              <a:gdLst>
                <a:gd name="T0" fmla="*/ 5 w 6"/>
                <a:gd name="T1" fmla="*/ 6 h 6"/>
                <a:gd name="T2" fmla="*/ 3 w 6"/>
                <a:gd name="T3" fmla="*/ 6 h 6"/>
                <a:gd name="T4" fmla="*/ 0 w 6"/>
                <a:gd name="T5" fmla="*/ 3 h 6"/>
                <a:gd name="T6" fmla="*/ 0 w 6"/>
                <a:gd name="T7" fmla="*/ 3 h 6"/>
                <a:gd name="T8" fmla="*/ 3 w 6"/>
                <a:gd name="T9" fmla="*/ 0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5" y="6"/>
                  </a:moveTo>
                  <a:cubicBezTo>
                    <a:pt x="3" y="6"/>
                    <a:pt x="3" y="6"/>
                    <a:pt x="3" y="6"/>
                  </a:cubicBezTo>
                  <a:cubicBezTo>
                    <a:pt x="1" y="6"/>
                    <a:pt x="0" y="4"/>
                    <a:pt x="0" y="3"/>
                  </a:cubicBezTo>
                  <a:cubicBezTo>
                    <a:pt x="0" y="3"/>
                    <a:pt x="0" y="3"/>
                    <a:pt x="0" y="3"/>
                  </a:cubicBezTo>
                  <a:cubicBezTo>
                    <a:pt x="0" y="1"/>
                    <a:pt x="1" y="0"/>
                    <a:pt x="3" y="0"/>
                  </a:cubicBezTo>
                  <a:cubicBezTo>
                    <a:pt x="6" y="0"/>
                    <a:pt x="6" y="0"/>
                    <a:pt x="6"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3" name="Line 318"/>
            <p:cNvSpPr>
              <a:spLocks noChangeShapeType="1"/>
            </p:cNvSpPr>
            <p:nvPr/>
          </p:nvSpPr>
          <p:spPr bwMode="auto">
            <a:xfrm>
              <a:off x="-3121025" y="25336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4" name="Line 319"/>
            <p:cNvSpPr>
              <a:spLocks noChangeShapeType="1"/>
            </p:cNvSpPr>
            <p:nvPr/>
          </p:nvSpPr>
          <p:spPr bwMode="auto">
            <a:xfrm flipV="1">
              <a:off x="-3121025" y="2528888"/>
              <a:ext cx="0" cy="95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65" name="Line 320"/>
            <p:cNvSpPr>
              <a:spLocks noChangeShapeType="1"/>
            </p:cNvSpPr>
            <p:nvPr/>
          </p:nvSpPr>
          <p:spPr bwMode="auto">
            <a:xfrm flipV="1">
              <a:off x="-3121025" y="2592388"/>
              <a:ext cx="0" cy="95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1" name="Group 960"/>
          <p:cNvGrpSpPr/>
          <p:nvPr/>
        </p:nvGrpSpPr>
        <p:grpSpPr>
          <a:xfrm>
            <a:off x="1759153" y="2938192"/>
            <a:ext cx="373063" cy="228600"/>
            <a:chOff x="-8997950" y="3413126"/>
            <a:chExt cx="373063" cy="228600"/>
          </a:xfrm>
        </p:grpSpPr>
        <p:sp>
          <p:nvSpPr>
            <p:cNvPr id="415" name="Freeform 366"/>
            <p:cNvSpPr>
              <a:spLocks/>
            </p:cNvSpPr>
            <p:nvPr/>
          </p:nvSpPr>
          <p:spPr bwMode="auto">
            <a:xfrm>
              <a:off x="-8934450" y="3492501"/>
              <a:ext cx="42863" cy="34925"/>
            </a:xfrm>
            <a:custGeom>
              <a:avLst/>
              <a:gdLst>
                <a:gd name="T0" fmla="*/ 3 w 10"/>
                <a:gd name="T1" fmla="*/ 0 h 8"/>
                <a:gd name="T2" fmla="*/ 6 w 10"/>
                <a:gd name="T3" fmla="*/ 0 h 8"/>
                <a:gd name="T4" fmla="*/ 10 w 10"/>
                <a:gd name="T5" fmla="*/ 4 h 8"/>
                <a:gd name="T6" fmla="*/ 10 w 10"/>
                <a:gd name="T7" fmla="*/ 4 h 8"/>
                <a:gd name="T8" fmla="*/ 6 w 10"/>
                <a:gd name="T9" fmla="*/ 8 h 8"/>
                <a:gd name="T10" fmla="*/ 0 w 10"/>
                <a:gd name="T11" fmla="*/ 8 h 8"/>
              </a:gdLst>
              <a:ahLst/>
              <a:cxnLst>
                <a:cxn ang="0">
                  <a:pos x="T0" y="T1"/>
                </a:cxn>
                <a:cxn ang="0">
                  <a:pos x="T2" y="T3"/>
                </a:cxn>
                <a:cxn ang="0">
                  <a:pos x="T4" y="T5"/>
                </a:cxn>
                <a:cxn ang="0">
                  <a:pos x="T6" y="T7"/>
                </a:cxn>
                <a:cxn ang="0">
                  <a:pos x="T8" y="T9"/>
                </a:cxn>
                <a:cxn ang="0">
                  <a:pos x="T10" y="T11"/>
                </a:cxn>
              </a:cxnLst>
              <a:rect l="0" t="0" r="r" b="b"/>
              <a:pathLst>
                <a:path w="10" h="8">
                  <a:moveTo>
                    <a:pt x="3" y="0"/>
                  </a:moveTo>
                  <a:cubicBezTo>
                    <a:pt x="6" y="0"/>
                    <a:pt x="6" y="0"/>
                    <a:pt x="6" y="0"/>
                  </a:cubicBezTo>
                  <a:cubicBezTo>
                    <a:pt x="8" y="0"/>
                    <a:pt x="10" y="2"/>
                    <a:pt x="10" y="4"/>
                  </a:cubicBezTo>
                  <a:cubicBezTo>
                    <a:pt x="10" y="4"/>
                    <a:pt x="10" y="4"/>
                    <a:pt x="10" y="4"/>
                  </a:cubicBezTo>
                  <a:cubicBezTo>
                    <a:pt x="10" y="6"/>
                    <a:pt x="8" y="8"/>
                    <a:pt x="6" y="8"/>
                  </a:cubicBezTo>
                  <a:cubicBezTo>
                    <a:pt x="0" y="8"/>
                    <a:pt x="0" y="8"/>
                    <a:pt x="0" y="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6" name="Freeform 367"/>
            <p:cNvSpPr>
              <a:spLocks/>
            </p:cNvSpPr>
            <p:nvPr/>
          </p:nvSpPr>
          <p:spPr bwMode="auto">
            <a:xfrm>
              <a:off x="-8939212" y="3454401"/>
              <a:ext cx="42863" cy="38100"/>
            </a:xfrm>
            <a:custGeom>
              <a:avLst/>
              <a:gdLst>
                <a:gd name="T0" fmla="*/ 7 w 10"/>
                <a:gd name="T1" fmla="*/ 9 h 9"/>
                <a:gd name="T2" fmla="*/ 4 w 10"/>
                <a:gd name="T3" fmla="*/ 9 h 9"/>
                <a:gd name="T4" fmla="*/ 0 w 10"/>
                <a:gd name="T5" fmla="*/ 5 h 9"/>
                <a:gd name="T6" fmla="*/ 0 w 10"/>
                <a:gd name="T7" fmla="*/ 4 h 9"/>
                <a:gd name="T8" fmla="*/ 4 w 10"/>
                <a:gd name="T9" fmla="*/ 0 h 9"/>
                <a:gd name="T10" fmla="*/ 10 w 10"/>
                <a:gd name="T11" fmla="*/ 0 h 9"/>
              </a:gdLst>
              <a:ahLst/>
              <a:cxnLst>
                <a:cxn ang="0">
                  <a:pos x="T0" y="T1"/>
                </a:cxn>
                <a:cxn ang="0">
                  <a:pos x="T2" y="T3"/>
                </a:cxn>
                <a:cxn ang="0">
                  <a:pos x="T4" y="T5"/>
                </a:cxn>
                <a:cxn ang="0">
                  <a:pos x="T6" y="T7"/>
                </a:cxn>
                <a:cxn ang="0">
                  <a:pos x="T8" y="T9"/>
                </a:cxn>
                <a:cxn ang="0">
                  <a:pos x="T10" y="T11"/>
                </a:cxn>
              </a:cxnLst>
              <a:rect l="0" t="0" r="r" b="b"/>
              <a:pathLst>
                <a:path w="10" h="9">
                  <a:moveTo>
                    <a:pt x="7" y="9"/>
                  </a:moveTo>
                  <a:cubicBezTo>
                    <a:pt x="4" y="9"/>
                    <a:pt x="4" y="9"/>
                    <a:pt x="4" y="9"/>
                  </a:cubicBezTo>
                  <a:cubicBezTo>
                    <a:pt x="2" y="9"/>
                    <a:pt x="0" y="7"/>
                    <a:pt x="0" y="5"/>
                  </a:cubicBezTo>
                  <a:cubicBezTo>
                    <a:pt x="0" y="4"/>
                    <a:pt x="0" y="4"/>
                    <a:pt x="0" y="4"/>
                  </a:cubicBezTo>
                  <a:cubicBezTo>
                    <a:pt x="0" y="2"/>
                    <a:pt x="2" y="0"/>
                    <a:pt x="4" y="0"/>
                  </a:cubicBezTo>
                  <a:cubicBezTo>
                    <a:pt x="10" y="0"/>
                    <a:pt x="10" y="0"/>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7" name="Line 368"/>
            <p:cNvSpPr>
              <a:spLocks noChangeShapeType="1"/>
            </p:cNvSpPr>
            <p:nvPr/>
          </p:nvSpPr>
          <p:spPr bwMode="auto">
            <a:xfrm>
              <a:off x="-8909050" y="34417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8" name="Line 369"/>
            <p:cNvSpPr>
              <a:spLocks noChangeShapeType="1"/>
            </p:cNvSpPr>
            <p:nvPr/>
          </p:nvSpPr>
          <p:spPr bwMode="auto">
            <a:xfrm flipV="1">
              <a:off x="-8913812" y="3438526"/>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19" name="Line 370"/>
            <p:cNvSpPr>
              <a:spLocks noChangeShapeType="1"/>
            </p:cNvSpPr>
            <p:nvPr/>
          </p:nvSpPr>
          <p:spPr bwMode="auto">
            <a:xfrm flipV="1">
              <a:off x="-8913812" y="3535363"/>
              <a:ext cx="0" cy="79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0" name="Freeform 371"/>
            <p:cNvSpPr>
              <a:spLocks/>
            </p:cNvSpPr>
            <p:nvPr/>
          </p:nvSpPr>
          <p:spPr bwMode="auto">
            <a:xfrm>
              <a:off x="-8891587" y="3573463"/>
              <a:ext cx="30163" cy="34925"/>
            </a:xfrm>
            <a:custGeom>
              <a:avLst/>
              <a:gdLst>
                <a:gd name="T0" fmla="*/ 0 w 19"/>
                <a:gd name="T1" fmla="*/ 0 h 22"/>
                <a:gd name="T2" fmla="*/ 0 w 19"/>
                <a:gd name="T3" fmla="*/ 22 h 22"/>
                <a:gd name="T4" fmla="*/ 19 w 19"/>
                <a:gd name="T5" fmla="*/ 22 h 22"/>
              </a:gdLst>
              <a:ahLst/>
              <a:cxnLst>
                <a:cxn ang="0">
                  <a:pos x="T0" y="T1"/>
                </a:cxn>
                <a:cxn ang="0">
                  <a:pos x="T2" y="T3"/>
                </a:cxn>
                <a:cxn ang="0">
                  <a:pos x="T4" y="T5"/>
                </a:cxn>
              </a:cxnLst>
              <a:rect l="0" t="0" r="r" b="b"/>
              <a:pathLst>
                <a:path w="19" h="22">
                  <a:moveTo>
                    <a:pt x="0" y="0"/>
                  </a:moveTo>
                  <a:lnTo>
                    <a:pt x="0" y="22"/>
                  </a:lnTo>
                  <a:lnTo>
                    <a:pt x="19" y="2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1" name="Freeform 372"/>
            <p:cNvSpPr>
              <a:spLocks/>
            </p:cNvSpPr>
            <p:nvPr/>
          </p:nvSpPr>
          <p:spPr bwMode="auto">
            <a:xfrm>
              <a:off x="-8823325" y="3509963"/>
              <a:ext cx="198438" cy="98425"/>
            </a:xfrm>
            <a:custGeom>
              <a:avLst/>
              <a:gdLst>
                <a:gd name="T0" fmla="*/ 40 w 47"/>
                <a:gd name="T1" fmla="*/ 23 h 23"/>
                <a:gd name="T2" fmla="*/ 47 w 47"/>
                <a:gd name="T3" fmla="*/ 23 h 23"/>
                <a:gd name="T4" fmla="*/ 47 w 47"/>
                <a:gd name="T5" fmla="*/ 16 h 23"/>
                <a:gd name="T6" fmla="*/ 47 w 47"/>
                <a:gd name="T7" fmla="*/ 15 h 23"/>
                <a:gd name="T8" fmla="*/ 33 w 47"/>
                <a:gd name="T9" fmla="*/ 0 h 23"/>
                <a:gd name="T10" fmla="*/ 0 w 47"/>
                <a:gd name="T11" fmla="*/ 0 h 23"/>
              </a:gdLst>
              <a:ahLst/>
              <a:cxnLst>
                <a:cxn ang="0">
                  <a:pos x="T0" y="T1"/>
                </a:cxn>
                <a:cxn ang="0">
                  <a:pos x="T2" y="T3"/>
                </a:cxn>
                <a:cxn ang="0">
                  <a:pos x="T4" y="T5"/>
                </a:cxn>
                <a:cxn ang="0">
                  <a:pos x="T6" y="T7"/>
                </a:cxn>
                <a:cxn ang="0">
                  <a:pos x="T8" y="T9"/>
                </a:cxn>
                <a:cxn ang="0">
                  <a:pos x="T10" y="T11"/>
                </a:cxn>
              </a:cxnLst>
              <a:rect l="0" t="0" r="r" b="b"/>
              <a:pathLst>
                <a:path w="47" h="23">
                  <a:moveTo>
                    <a:pt x="40" y="23"/>
                  </a:moveTo>
                  <a:cubicBezTo>
                    <a:pt x="47" y="23"/>
                    <a:pt x="47" y="23"/>
                    <a:pt x="47" y="23"/>
                  </a:cubicBezTo>
                  <a:cubicBezTo>
                    <a:pt x="47" y="16"/>
                    <a:pt x="47" y="16"/>
                    <a:pt x="47" y="16"/>
                  </a:cubicBezTo>
                  <a:cubicBezTo>
                    <a:pt x="47" y="15"/>
                    <a:pt x="47" y="15"/>
                    <a:pt x="47" y="15"/>
                  </a:cubicBezTo>
                  <a:cubicBezTo>
                    <a:pt x="47" y="8"/>
                    <a:pt x="41" y="0"/>
                    <a:pt x="33" y="0"/>
                  </a:cubicBezTo>
                  <a:cubicBezTo>
                    <a:pt x="0" y="0"/>
                    <a:pt x="0" y="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2" name="Line 373"/>
            <p:cNvSpPr>
              <a:spLocks noChangeShapeType="1"/>
            </p:cNvSpPr>
            <p:nvPr/>
          </p:nvSpPr>
          <p:spPr bwMode="auto">
            <a:xfrm flipH="1">
              <a:off x="-8785225" y="3608388"/>
              <a:ext cx="539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3" name="Freeform 374"/>
            <p:cNvSpPr>
              <a:spLocks/>
            </p:cNvSpPr>
            <p:nvPr/>
          </p:nvSpPr>
          <p:spPr bwMode="auto">
            <a:xfrm>
              <a:off x="-8756650" y="3454401"/>
              <a:ext cx="76200" cy="55563"/>
            </a:xfrm>
            <a:custGeom>
              <a:avLst/>
              <a:gdLst>
                <a:gd name="T0" fmla="*/ 0 w 18"/>
                <a:gd name="T1" fmla="*/ 0 h 13"/>
                <a:gd name="T2" fmla="*/ 8 w 18"/>
                <a:gd name="T3" fmla="*/ 0 h 13"/>
                <a:gd name="T4" fmla="*/ 18 w 18"/>
                <a:gd name="T5" fmla="*/ 9 h 13"/>
                <a:gd name="T6" fmla="*/ 18 w 18"/>
                <a:gd name="T7" fmla="*/ 9 h 13"/>
                <a:gd name="T8" fmla="*/ 18 w 18"/>
                <a:gd name="T9" fmla="*/ 13 h 13"/>
              </a:gdLst>
              <a:ahLst/>
              <a:cxnLst>
                <a:cxn ang="0">
                  <a:pos x="T0" y="T1"/>
                </a:cxn>
                <a:cxn ang="0">
                  <a:pos x="T2" y="T3"/>
                </a:cxn>
                <a:cxn ang="0">
                  <a:pos x="T4" y="T5"/>
                </a:cxn>
                <a:cxn ang="0">
                  <a:pos x="T6" y="T7"/>
                </a:cxn>
                <a:cxn ang="0">
                  <a:pos x="T8" y="T9"/>
                </a:cxn>
              </a:cxnLst>
              <a:rect l="0" t="0" r="r" b="b"/>
              <a:pathLst>
                <a:path w="18" h="13">
                  <a:moveTo>
                    <a:pt x="0" y="0"/>
                  </a:moveTo>
                  <a:cubicBezTo>
                    <a:pt x="8" y="0"/>
                    <a:pt x="8" y="0"/>
                    <a:pt x="8" y="0"/>
                  </a:cubicBezTo>
                  <a:cubicBezTo>
                    <a:pt x="13" y="0"/>
                    <a:pt x="18" y="4"/>
                    <a:pt x="18" y="9"/>
                  </a:cubicBezTo>
                  <a:cubicBezTo>
                    <a:pt x="18" y="9"/>
                    <a:pt x="18" y="9"/>
                    <a:pt x="18" y="9"/>
                  </a:cubicBezTo>
                  <a:cubicBezTo>
                    <a:pt x="18" y="13"/>
                    <a:pt x="18" y="13"/>
                    <a:pt x="18" y="13"/>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4" name="Oval 375"/>
            <p:cNvSpPr>
              <a:spLocks noChangeArrowheads="1"/>
            </p:cNvSpPr>
            <p:nvPr/>
          </p:nvSpPr>
          <p:spPr bwMode="auto">
            <a:xfrm>
              <a:off x="-8853487" y="3582988"/>
              <a:ext cx="58738" cy="587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5" name="Oval 376"/>
            <p:cNvSpPr>
              <a:spLocks noChangeArrowheads="1"/>
            </p:cNvSpPr>
            <p:nvPr/>
          </p:nvSpPr>
          <p:spPr bwMode="auto">
            <a:xfrm>
              <a:off x="-8718550" y="3582988"/>
              <a:ext cx="55563" cy="587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6" name="Line 377"/>
            <p:cNvSpPr>
              <a:spLocks noChangeShapeType="1"/>
            </p:cNvSpPr>
            <p:nvPr/>
          </p:nvSpPr>
          <p:spPr bwMode="auto">
            <a:xfrm>
              <a:off x="-8731250" y="354806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7" name="Freeform 378"/>
            <p:cNvSpPr>
              <a:spLocks/>
            </p:cNvSpPr>
            <p:nvPr/>
          </p:nvSpPr>
          <p:spPr bwMode="auto">
            <a:xfrm>
              <a:off x="-8883650" y="3416301"/>
              <a:ext cx="127000" cy="93663"/>
            </a:xfrm>
            <a:custGeom>
              <a:avLst/>
              <a:gdLst>
                <a:gd name="T0" fmla="*/ 0 w 80"/>
                <a:gd name="T1" fmla="*/ 0 h 59"/>
                <a:gd name="T2" fmla="*/ 40 w 80"/>
                <a:gd name="T3" fmla="*/ 0 h 59"/>
                <a:gd name="T4" fmla="*/ 80 w 80"/>
                <a:gd name="T5" fmla="*/ 0 h 59"/>
                <a:gd name="T6" fmla="*/ 80 w 80"/>
                <a:gd name="T7" fmla="*/ 59 h 59"/>
                <a:gd name="T8" fmla="*/ 38 w 80"/>
                <a:gd name="T9" fmla="*/ 59 h 59"/>
              </a:gdLst>
              <a:ahLst/>
              <a:cxnLst>
                <a:cxn ang="0">
                  <a:pos x="T0" y="T1"/>
                </a:cxn>
                <a:cxn ang="0">
                  <a:pos x="T2" y="T3"/>
                </a:cxn>
                <a:cxn ang="0">
                  <a:pos x="T4" y="T5"/>
                </a:cxn>
                <a:cxn ang="0">
                  <a:pos x="T6" y="T7"/>
                </a:cxn>
                <a:cxn ang="0">
                  <a:pos x="T8" y="T9"/>
                </a:cxn>
              </a:cxnLst>
              <a:rect l="0" t="0" r="r" b="b"/>
              <a:pathLst>
                <a:path w="80" h="59">
                  <a:moveTo>
                    <a:pt x="0" y="0"/>
                  </a:moveTo>
                  <a:lnTo>
                    <a:pt x="40" y="0"/>
                  </a:lnTo>
                  <a:lnTo>
                    <a:pt x="80" y="0"/>
                  </a:lnTo>
                  <a:lnTo>
                    <a:pt x="80" y="59"/>
                  </a:lnTo>
                  <a:lnTo>
                    <a:pt x="38" y="59"/>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28" name="Oval 379"/>
            <p:cNvSpPr>
              <a:spLocks noChangeArrowheads="1"/>
            </p:cNvSpPr>
            <p:nvPr/>
          </p:nvSpPr>
          <p:spPr bwMode="auto">
            <a:xfrm>
              <a:off x="-8997950" y="3413126"/>
              <a:ext cx="161925" cy="1603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2" name="Group 961"/>
          <p:cNvGrpSpPr/>
          <p:nvPr/>
        </p:nvGrpSpPr>
        <p:grpSpPr>
          <a:xfrm>
            <a:off x="3283540" y="2933430"/>
            <a:ext cx="355600" cy="238125"/>
            <a:chOff x="-8175625" y="3408363"/>
            <a:chExt cx="355600" cy="238125"/>
          </a:xfrm>
        </p:grpSpPr>
        <p:sp>
          <p:nvSpPr>
            <p:cNvPr id="429" name="Rectangle 380"/>
            <p:cNvSpPr>
              <a:spLocks noChangeArrowheads="1"/>
            </p:cNvSpPr>
            <p:nvPr/>
          </p:nvSpPr>
          <p:spPr bwMode="auto">
            <a:xfrm>
              <a:off x="-8150225" y="3408363"/>
              <a:ext cx="304800" cy="20320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0" name="Freeform 381"/>
            <p:cNvSpPr>
              <a:spLocks/>
            </p:cNvSpPr>
            <p:nvPr/>
          </p:nvSpPr>
          <p:spPr bwMode="auto">
            <a:xfrm>
              <a:off x="-8175625" y="3611563"/>
              <a:ext cx="355600" cy="34925"/>
            </a:xfrm>
            <a:custGeom>
              <a:avLst/>
              <a:gdLst>
                <a:gd name="T0" fmla="*/ 16 w 224"/>
                <a:gd name="T1" fmla="*/ 0 h 22"/>
                <a:gd name="T2" fmla="*/ 0 w 224"/>
                <a:gd name="T3" fmla="*/ 0 h 22"/>
                <a:gd name="T4" fmla="*/ 11 w 224"/>
                <a:gd name="T5" fmla="*/ 22 h 22"/>
                <a:gd name="T6" fmla="*/ 213 w 224"/>
                <a:gd name="T7" fmla="*/ 22 h 22"/>
                <a:gd name="T8" fmla="*/ 224 w 224"/>
                <a:gd name="T9" fmla="*/ 0 h 22"/>
                <a:gd name="T10" fmla="*/ 208 w 224"/>
                <a:gd name="T11" fmla="*/ 0 h 22"/>
              </a:gdLst>
              <a:ahLst/>
              <a:cxnLst>
                <a:cxn ang="0">
                  <a:pos x="T0" y="T1"/>
                </a:cxn>
                <a:cxn ang="0">
                  <a:pos x="T2" y="T3"/>
                </a:cxn>
                <a:cxn ang="0">
                  <a:pos x="T4" y="T5"/>
                </a:cxn>
                <a:cxn ang="0">
                  <a:pos x="T6" y="T7"/>
                </a:cxn>
                <a:cxn ang="0">
                  <a:pos x="T8" y="T9"/>
                </a:cxn>
                <a:cxn ang="0">
                  <a:pos x="T10" y="T11"/>
                </a:cxn>
              </a:cxnLst>
              <a:rect l="0" t="0" r="r" b="b"/>
              <a:pathLst>
                <a:path w="224" h="22">
                  <a:moveTo>
                    <a:pt x="16" y="0"/>
                  </a:moveTo>
                  <a:lnTo>
                    <a:pt x="0" y="0"/>
                  </a:lnTo>
                  <a:lnTo>
                    <a:pt x="11" y="22"/>
                  </a:lnTo>
                  <a:lnTo>
                    <a:pt x="213" y="22"/>
                  </a:lnTo>
                  <a:lnTo>
                    <a:pt x="224" y="0"/>
                  </a:lnTo>
                  <a:lnTo>
                    <a:pt x="208"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1" name="Line 382"/>
            <p:cNvSpPr>
              <a:spLocks noChangeShapeType="1"/>
            </p:cNvSpPr>
            <p:nvPr/>
          </p:nvSpPr>
          <p:spPr bwMode="auto">
            <a:xfrm>
              <a:off x="-7997825" y="34417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2" name="Freeform 383"/>
            <p:cNvSpPr>
              <a:spLocks/>
            </p:cNvSpPr>
            <p:nvPr/>
          </p:nvSpPr>
          <p:spPr bwMode="auto">
            <a:xfrm>
              <a:off x="-8023225" y="3509963"/>
              <a:ext cx="58738" cy="50800"/>
            </a:xfrm>
            <a:custGeom>
              <a:avLst/>
              <a:gdLst>
                <a:gd name="T0" fmla="*/ 4 w 14"/>
                <a:gd name="T1" fmla="*/ 0 h 12"/>
                <a:gd name="T2" fmla="*/ 8 w 14"/>
                <a:gd name="T3" fmla="*/ 0 h 12"/>
                <a:gd name="T4" fmla="*/ 14 w 14"/>
                <a:gd name="T5" fmla="*/ 6 h 12"/>
                <a:gd name="T6" fmla="*/ 14 w 14"/>
                <a:gd name="T7" fmla="*/ 6 h 12"/>
                <a:gd name="T8" fmla="*/ 8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8" y="0"/>
                    <a:pt x="8" y="0"/>
                    <a:pt x="8" y="0"/>
                  </a:cubicBezTo>
                  <a:cubicBezTo>
                    <a:pt x="11" y="0"/>
                    <a:pt x="14" y="2"/>
                    <a:pt x="14" y="6"/>
                  </a:cubicBezTo>
                  <a:cubicBezTo>
                    <a:pt x="14" y="6"/>
                    <a:pt x="14" y="6"/>
                    <a:pt x="14" y="6"/>
                  </a:cubicBezTo>
                  <a:cubicBezTo>
                    <a:pt x="14" y="9"/>
                    <a:pt x="11" y="12"/>
                    <a:pt x="8"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3" name="Freeform 384"/>
            <p:cNvSpPr>
              <a:spLocks/>
            </p:cNvSpPr>
            <p:nvPr/>
          </p:nvSpPr>
          <p:spPr bwMode="auto">
            <a:xfrm>
              <a:off x="-8031162" y="3459163"/>
              <a:ext cx="58738" cy="50800"/>
            </a:xfrm>
            <a:custGeom>
              <a:avLst/>
              <a:gdLst>
                <a:gd name="T0" fmla="*/ 10 w 14"/>
                <a:gd name="T1" fmla="*/ 12 h 12"/>
                <a:gd name="T2" fmla="*/ 6 w 14"/>
                <a:gd name="T3" fmla="*/ 12 h 12"/>
                <a:gd name="T4" fmla="*/ 0 w 14"/>
                <a:gd name="T5" fmla="*/ 6 h 12"/>
                <a:gd name="T6" fmla="*/ 0 w 14"/>
                <a:gd name="T7" fmla="*/ 6 h 12"/>
                <a:gd name="T8" fmla="*/ 6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6" y="12"/>
                    <a:pt x="6" y="12"/>
                    <a:pt x="6" y="12"/>
                  </a:cubicBezTo>
                  <a:cubicBezTo>
                    <a:pt x="2" y="12"/>
                    <a:pt x="0" y="9"/>
                    <a:pt x="0" y="6"/>
                  </a:cubicBezTo>
                  <a:cubicBezTo>
                    <a:pt x="0" y="6"/>
                    <a:pt x="0" y="6"/>
                    <a:pt x="0" y="6"/>
                  </a:cubicBezTo>
                  <a:cubicBezTo>
                    <a:pt x="0" y="2"/>
                    <a:pt x="2"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4" name="Line 385"/>
            <p:cNvSpPr>
              <a:spLocks noChangeShapeType="1"/>
            </p:cNvSpPr>
            <p:nvPr/>
          </p:nvSpPr>
          <p:spPr bwMode="auto">
            <a:xfrm>
              <a:off x="-7993062" y="34417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5" name="Line 386"/>
            <p:cNvSpPr>
              <a:spLocks noChangeShapeType="1"/>
            </p:cNvSpPr>
            <p:nvPr/>
          </p:nvSpPr>
          <p:spPr bwMode="auto">
            <a:xfrm flipV="1">
              <a:off x="-7997825" y="3433763"/>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6" name="Line 387"/>
            <p:cNvSpPr>
              <a:spLocks noChangeShapeType="1"/>
            </p:cNvSpPr>
            <p:nvPr/>
          </p:nvSpPr>
          <p:spPr bwMode="auto">
            <a:xfrm flipV="1">
              <a:off x="-7997825" y="3570288"/>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3" name="Group 962"/>
          <p:cNvGrpSpPr/>
          <p:nvPr/>
        </p:nvGrpSpPr>
        <p:grpSpPr>
          <a:xfrm>
            <a:off x="2616090" y="2891361"/>
            <a:ext cx="169863" cy="322263"/>
            <a:chOff x="-7269162" y="3365501"/>
            <a:chExt cx="169863" cy="322263"/>
          </a:xfrm>
        </p:grpSpPr>
        <p:sp>
          <p:nvSpPr>
            <p:cNvPr id="437" name="Line 388"/>
            <p:cNvSpPr>
              <a:spLocks noChangeShapeType="1"/>
            </p:cNvSpPr>
            <p:nvPr/>
          </p:nvSpPr>
          <p:spPr bwMode="auto">
            <a:xfrm>
              <a:off x="-7185025" y="34512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8" name="Freeform 389"/>
            <p:cNvSpPr>
              <a:spLocks/>
            </p:cNvSpPr>
            <p:nvPr/>
          </p:nvSpPr>
          <p:spPr bwMode="auto">
            <a:xfrm>
              <a:off x="-7210425" y="3517901"/>
              <a:ext cx="60325" cy="52388"/>
            </a:xfrm>
            <a:custGeom>
              <a:avLst/>
              <a:gdLst>
                <a:gd name="T0" fmla="*/ 4 w 14"/>
                <a:gd name="T1" fmla="*/ 0 h 12"/>
                <a:gd name="T2" fmla="*/ 8 w 14"/>
                <a:gd name="T3" fmla="*/ 0 h 12"/>
                <a:gd name="T4" fmla="*/ 14 w 14"/>
                <a:gd name="T5" fmla="*/ 6 h 12"/>
                <a:gd name="T6" fmla="*/ 14 w 14"/>
                <a:gd name="T7" fmla="*/ 6 h 12"/>
                <a:gd name="T8" fmla="*/ 8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8" y="0"/>
                    <a:pt x="8" y="0"/>
                    <a:pt x="8" y="0"/>
                  </a:cubicBezTo>
                  <a:cubicBezTo>
                    <a:pt x="12" y="0"/>
                    <a:pt x="14" y="2"/>
                    <a:pt x="14" y="6"/>
                  </a:cubicBezTo>
                  <a:cubicBezTo>
                    <a:pt x="14" y="6"/>
                    <a:pt x="14" y="6"/>
                    <a:pt x="14" y="6"/>
                  </a:cubicBezTo>
                  <a:cubicBezTo>
                    <a:pt x="14" y="9"/>
                    <a:pt x="12" y="12"/>
                    <a:pt x="8"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39" name="Freeform 390"/>
            <p:cNvSpPr>
              <a:spLocks/>
            </p:cNvSpPr>
            <p:nvPr/>
          </p:nvSpPr>
          <p:spPr bwMode="auto">
            <a:xfrm>
              <a:off x="-7218362" y="3467101"/>
              <a:ext cx="58738" cy="50800"/>
            </a:xfrm>
            <a:custGeom>
              <a:avLst/>
              <a:gdLst>
                <a:gd name="T0" fmla="*/ 10 w 14"/>
                <a:gd name="T1" fmla="*/ 12 h 12"/>
                <a:gd name="T2" fmla="*/ 6 w 14"/>
                <a:gd name="T3" fmla="*/ 12 h 12"/>
                <a:gd name="T4" fmla="*/ 0 w 14"/>
                <a:gd name="T5" fmla="*/ 6 h 12"/>
                <a:gd name="T6" fmla="*/ 0 w 14"/>
                <a:gd name="T7" fmla="*/ 6 h 12"/>
                <a:gd name="T8" fmla="*/ 6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6" y="12"/>
                    <a:pt x="6" y="12"/>
                    <a:pt x="6" y="12"/>
                  </a:cubicBezTo>
                  <a:cubicBezTo>
                    <a:pt x="3" y="12"/>
                    <a:pt x="0" y="9"/>
                    <a:pt x="0" y="6"/>
                  </a:cubicBezTo>
                  <a:cubicBezTo>
                    <a:pt x="0" y="6"/>
                    <a:pt x="0" y="6"/>
                    <a:pt x="0" y="6"/>
                  </a:cubicBezTo>
                  <a:cubicBezTo>
                    <a:pt x="0" y="2"/>
                    <a:pt x="3"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3" name="Line 391"/>
            <p:cNvSpPr>
              <a:spLocks noChangeShapeType="1"/>
            </p:cNvSpPr>
            <p:nvPr/>
          </p:nvSpPr>
          <p:spPr bwMode="auto">
            <a:xfrm>
              <a:off x="-7175500" y="34512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4" name="Line 392"/>
            <p:cNvSpPr>
              <a:spLocks noChangeShapeType="1"/>
            </p:cNvSpPr>
            <p:nvPr/>
          </p:nvSpPr>
          <p:spPr bwMode="auto">
            <a:xfrm flipV="1">
              <a:off x="-7185025" y="344170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5" name="Line 393"/>
            <p:cNvSpPr>
              <a:spLocks noChangeShapeType="1"/>
            </p:cNvSpPr>
            <p:nvPr/>
          </p:nvSpPr>
          <p:spPr bwMode="auto">
            <a:xfrm flipV="1">
              <a:off x="-7185025" y="357822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6" name="Rectangle 394"/>
            <p:cNvSpPr>
              <a:spLocks noChangeArrowheads="1"/>
            </p:cNvSpPr>
            <p:nvPr/>
          </p:nvSpPr>
          <p:spPr bwMode="auto">
            <a:xfrm>
              <a:off x="-7269162" y="3365501"/>
              <a:ext cx="169863" cy="322263"/>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7" name="Line 395"/>
            <p:cNvSpPr>
              <a:spLocks noChangeShapeType="1"/>
            </p:cNvSpPr>
            <p:nvPr/>
          </p:nvSpPr>
          <p:spPr bwMode="auto">
            <a:xfrm flipH="1">
              <a:off x="-7261225" y="3416301"/>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4" name="Line 396"/>
            <p:cNvSpPr>
              <a:spLocks noChangeShapeType="1"/>
            </p:cNvSpPr>
            <p:nvPr/>
          </p:nvSpPr>
          <p:spPr bwMode="auto">
            <a:xfrm>
              <a:off x="-7185025" y="33909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5" name="Line 397"/>
            <p:cNvSpPr>
              <a:spLocks noChangeShapeType="1"/>
            </p:cNvSpPr>
            <p:nvPr/>
          </p:nvSpPr>
          <p:spPr bwMode="auto">
            <a:xfrm>
              <a:off x="-7261225" y="3621088"/>
              <a:ext cx="1524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6" name="Line 398"/>
            <p:cNvSpPr>
              <a:spLocks noChangeShapeType="1"/>
            </p:cNvSpPr>
            <p:nvPr/>
          </p:nvSpPr>
          <p:spPr bwMode="auto">
            <a:xfrm>
              <a:off x="-7210425" y="3654426"/>
              <a:ext cx="508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4" name="Group 963"/>
          <p:cNvGrpSpPr/>
          <p:nvPr/>
        </p:nvGrpSpPr>
        <p:grpSpPr>
          <a:xfrm>
            <a:off x="4063421" y="2899298"/>
            <a:ext cx="288925" cy="306388"/>
            <a:chOff x="-6515100" y="3373438"/>
            <a:chExt cx="288925" cy="306388"/>
          </a:xfrm>
        </p:grpSpPr>
        <p:sp>
          <p:nvSpPr>
            <p:cNvPr id="707" name="Freeform 399"/>
            <p:cNvSpPr>
              <a:spLocks/>
            </p:cNvSpPr>
            <p:nvPr/>
          </p:nvSpPr>
          <p:spPr bwMode="auto">
            <a:xfrm>
              <a:off x="-6388100" y="3476626"/>
              <a:ext cx="50800" cy="41275"/>
            </a:xfrm>
            <a:custGeom>
              <a:avLst/>
              <a:gdLst>
                <a:gd name="T0" fmla="*/ 3 w 12"/>
                <a:gd name="T1" fmla="*/ 0 h 10"/>
                <a:gd name="T2" fmla="*/ 7 w 12"/>
                <a:gd name="T3" fmla="*/ 0 h 10"/>
                <a:gd name="T4" fmla="*/ 12 w 12"/>
                <a:gd name="T5" fmla="*/ 5 h 10"/>
                <a:gd name="T6" fmla="*/ 12 w 12"/>
                <a:gd name="T7" fmla="*/ 5 h 10"/>
                <a:gd name="T8" fmla="*/ 7 w 12"/>
                <a:gd name="T9" fmla="*/ 10 h 10"/>
                <a:gd name="T10" fmla="*/ 0 w 12"/>
                <a:gd name="T11" fmla="*/ 10 h 10"/>
              </a:gdLst>
              <a:ahLst/>
              <a:cxnLst>
                <a:cxn ang="0">
                  <a:pos x="T0" y="T1"/>
                </a:cxn>
                <a:cxn ang="0">
                  <a:pos x="T2" y="T3"/>
                </a:cxn>
                <a:cxn ang="0">
                  <a:pos x="T4" y="T5"/>
                </a:cxn>
                <a:cxn ang="0">
                  <a:pos x="T6" y="T7"/>
                </a:cxn>
                <a:cxn ang="0">
                  <a:pos x="T8" y="T9"/>
                </a:cxn>
                <a:cxn ang="0">
                  <a:pos x="T10" y="T11"/>
                </a:cxn>
              </a:cxnLst>
              <a:rect l="0" t="0" r="r" b="b"/>
              <a:pathLst>
                <a:path w="12" h="10">
                  <a:moveTo>
                    <a:pt x="3" y="0"/>
                  </a:moveTo>
                  <a:cubicBezTo>
                    <a:pt x="7" y="0"/>
                    <a:pt x="7" y="0"/>
                    <a:pt x="7" y="0"/>
                  </a:cubicBezTo>
                  <a:cubicBezTo>
                    <a:pt x="9" y="0"/>
                    <a:pt x="12" y="2"/>
                    <a:pt x="12" y="5"/>
                  </a:cubicBezTo>
                  <a:cubicBezTo>
                    <a:pt x="12" y="5"/>
                    <a:pt x="12" y="5"/>
                    <a:pt x="12" y="5"/>
                  </a:cubicBezTo>
                  <a:cubicBezTo>
                    <a:pt x="12" y="8"/>
                    <a:pt x="9" y="10"/>
                    <a:pt x="7" y="10"/>
                  </a:cubicBezTo>
                  <a:cubicBezTo>
                    <a:pt x="0" y="10"/>
                    <a:pt x="0" y="10"/>
                    <a:pt x="0"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8" name="Freeform 400"/>
            <p:cNvSpPr>
              <a:spLocks/>
            </p:cNvSpPr>
            <p:nvPr/>
          </p:nvSpPr>
          <p:spPr bwMode="auto">
            <a:xfrm>
              <a:off x="-6396037" y="3433763"/>
              <a:ext cx="50800" cy="42863"/>
            </a:xfrm>
            <a:custGeom>
              <a:avLst/>
              <a:gdLst>
                <a:gd name="T0" fmla="*/ 8 w 12"/>
                <a:gd name="T1" fmla="*/ 10 h 10"/>
                <a:gd name="T2" fmla="*/ 5 w 12"/>
                <a:gd name="T3" fmla="*/ 10 h 10"/>
                <a:gd name="T4" fmla="*/ 0 w 12"/>
                <a:gd name="T5" fmla="*/ 5 h 10"/>
                <a:gd name="T6" fmla="*/ 0 w 12"/>
                <a:gd name="T7" fmla="*/ 5 h 10"/>
                <a:gd name="T8" fmla="*/ 5 w 12"/>
                <a:gd name="T9" fmla="*/ 0 h 10"/>
                <a:gd name="T10" fmla="*/ 12 w 12"/>
                <a:gd name="T11" fmla="*/ 0 h 10"/>
              </a:gdLst>
              <a:ahLst/>
              <a:cxnLst>
                <a:cxn ang="0">
                  <a:pos x="T0" y="T1"/>
                </a:cxn>
                <a:cxn ang="0">
                  <a:pos x="T2" y="T3"/>
                </a:cxn>
                <a:cxn ang="0">
                  <a:pos x="T4" y="T5"/>
                </a:cxn>
                <a:cxn ang="0">
                  <a:pos x="T6" y="T7"/>
                </a:cxn>
                <a:cxn ang="0">
                  <a:pos x="T8" y="T9"/>
                </a:cxn>
                <a:cxn ang="0">
                  <a:pos x="T10" y="T11"/>
                </a:cxn>
              </a:cxnLst>
              <a:rect l="0" t="0" r="r" b="b"/>
              <a:pathLst>
                <a:path w="12" h="10">
                  <a:moveTo>
                    <a:pt x="8" y="10"/>
                  </a:moveTo>
                  <a:cubicBezTo>
                    <a:pt x="5" y="10"/>
                    <a:pt x="5" y="10"/>
                    <a:pt x="5" y="10"/>
                  </a:cubicBezTo>
                  <a:cubicBezTo>
                    <a:pt x="2" y="10"/>
                    <a:pt x="0" y="8"/>
                    <a:pt x="0" y="5"/>
                  </a:cubicBezTo>
                  <a:cubicBezTo>
                    <a:pt x="0" y="5"/>
                    <a:pt x="0" y="5"/>
                    <a:pt x="0" y="5"/>
                  </a:cubicBezTo>
                  <a:cubicBezTo>
                    <a:pt x="0" y="2"/>
                    <a:pt x="2" y="0"/>
                    <a:pt x="5" y="0"/>
                  </a:cubicBezTo>
                  <a:cubicBezTo>
                    <a:pt x="12" y="0"/>
                    <a:pt x="12" y="0"/>
                    <a:pt x="12"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9" name="Line 401"/>
            <p:cNvSpPr>
              <a:spLocks noChangeShapeType="1"/>
            </p:cNvSpPr>
            <p:nvPr/>
          </p:nvSpPr>
          <p:spPr bwMode="auto">
            <a:xfrm>
              <a:off x="-6362700" y="342106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0" name="Line 402"/>
            <p:cNvSpPr>
              <a:spLocks noChangeShapeType="1"/>
            </p:cNvSpPr>
            <p:nvPr/>
          </p:nvSpPr>
          <p:spPr bwMode="auto">
            <a:xfrm flipV="1">
              <a:off x="-6365875" y="3413126"/>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1" name="Line 403"/>
            <p:cNvSpPr>
              <a:spLocks noChangeShapeType="1"/>
            </p:cNvSpPr>
            <p:nvPr/>
          </p:nvSpPr>
          <p:spPr bwMode="auto">
            <a:xfrm flipV="1">
              <a:off x="-6365875" y="3527426"/>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2" name="Freeform 404"/>
            <p:cNvSpPr>
              <a:spLocks/>
            </p:cNvSpPr>
            <p:nvPr/>
          </p:nvSpPr>
          <p:spPr bwMode="auto">
            <a:xfrm>
              <a:off x="-6515100" y="3467101"/>
              <a:ext cx="288925" cy="212725"/>
            </a:xfrm>
            <a:custGeom>
              <a:avLst/>
              <a:gdLst>
                <a:gd name="T0" fmla="*/ 40 w 182"/>
                <a:gd name="T1" fmla="*/ 0 h 134"/>
                <a:gd name="T2" fmla="*/ 0 w 182"/>
                <a:gd name="T3" fmla="*/ 19 h 134"/>
                <a:gd name="T4" fmla="*/ 0 w 182"/>
                <a:gd name="T5" fmla="*/ 27 h 134"/>
                <a:gd name="T6" fmla="*/ 0 w 182"/>
                <a:gd name="T7" fmla="*/ 134 h 134"/>
                <a:gd name="T8" fmla="*/ 182 w 182"/>
                <a:gd name="T9" fmla="*/ 134 h 134"/>
                <a:gd name="T10" fmla="*/ 182 w 182"/>
                <a:gd name="T11" fmla="*/ 27 h 134"/>
                <a:gd name="T12" fmla="*/ 182 w 182"/>
                <a:gd name="T13" fmla="*/ 19 h 134"/>
                <a:gd name="T14" fmla="*/ 142 w 182"/>
                <a:gd name="T15" fmla="*/ 0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34">
                  <a:moveTo>
                    <a:pt x="40" y="0"/>
                  </a:moveTo>
                  <a:lnTo>
                    <a:pt x="0" y="19"/>
                  </a:lnTo>
                  <a:lnTo>
                    <a:pt x="0" y="27"/>
                  </a:lnTo>
                  <a:lnTo>
                    <a:pt x="0" y="134"/>
                  </a:lnTo>
                  <a:lnTo>
                    <a:pt x="182" y="134"/>
                  </a:lnTo>
                  <a:lnTo>
                    <a:pt x="182" y="27"/>
                  </a:lnTo>
                  <a:lnTo>
                    <a:pt x="182" y="19"/>
                  </a:lnTo>
                  <a:lnTo>
                    <a:pt x="142"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3" name="Freeform 405"/>
            <p:cNvSpPr>
              <a:spLocks/>
            </p:cNvSpPr>
            <p:nvPr/>
          </p:nvSpPr>
          <p:spPr bwMode="auto">
            <a:xfrm>
              <a:off x="-6481762" y="3570288"/>
              <a:ext cx="225425" cy="84138"/>
            </a:xfrm>
            <a:custGeom>
              <a:avLst/>
              <a:gdLst>
                <a:gd name="T0" fmla="*/ 0 w 142"/>
                <a:gd name="T1" fmla="*/ 50 h 53"/>
                <a:gd name="T2" fmla="*/ 67 w 142"/>
                <a:gd name="T3" fmla="*/ 0 h 53"/>
                <a:gd name="T4" fmla="*/ 67 w 142"/>
                <a:gd name="T5" fmla="*/ 0 h 53"/>
                <a:gd name="T6" fmla="*/ 142 w 142"/>
                <a:gd name="T7" fmla="*/ 53 h 53"/>
              </a:gdLst>
              <a:ahLst/>
              <a:cxnLst>
                <a:cxn ang="0">
                  <a:pos x="T0" y="T1"/>
                </a:cxn>
                <a:cxn ang="0">
                  <a:pos x="T2" y="T3"/>
                </a:cxn>
                <a:cxn ang="0">
                  <a:pos x="T4" y="T5"/>
                </a:cxn>
                <a:cxn ang="0">
                  <a:pos x="T6" y="T7"/>
                </a:cxn>
              </a:cxnLst>
              <a:rect l="0" t="0" r="r" b="b"/>
              <a:pathLst>
                <a:path w="142" h="53">
                  <a:moveTo>
                    <a:pt x="0" y="50"/>
                  </a:moveTo>
                  <a:lnTo>
                    <a:pt x="67" y="0"/>
                  </a:lnTo>
                  <a:lnTo>
                    <a:pt x="67" y="0"/>
                  </a:lnTo>
                  <a:lnTo>
                    <a:pt x="142" y="53"/>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4" name="Line 406"/>
            <p:cNvSpPr>
              <a:spLocks noChangeShapeType="1"/>
            </p:cNvSpPr>
            <p:nvPr/>
          </p:nvSpPr>
          <p:spPr bwMode="auto">
            <a:xfrm>
              <a:off x="-6510337" y="3502026"/>
              <a:ext cx="122238" cy="762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5" name="Line 407"/>
            <p:cNvSpPr>
              <a:spLocks noChangeShapeType="1"/>
            </p:cNvSpPr>
            <p:nvPr/>
          </p:nvSpPr>
          <p:spPr bwMode="auto">
            <a:xfrm flipH="1">
              <a:off x="-6357937" y="3502026"/>
              <a:ext cx="127000" cy="714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16" name="Freeform 408"/>
            <p:cNvSpPr>
              <a:spLocks/>
            </p:cNvSpPr>
            <p:nvPr/>
          </p:nvSpPr>
          <p:spPr bwMode="auto">
            <a:xfrm>
              <a:off x="-6446837" y="3373438"/>
              <a:ext cx="152400" cy="161925"/>
            </a:xfrm>
            <a:custGeom>
              <a:avLst/>
              <a:gdLst>
                <a:gd name="T0" fmla="*/ 0 w 96"/>
                <a:gd name="T1" fmla="*/ 102 h 102"/>
                <a:gd name="T2" fmla="*/ 0 w 96"/>
                <a:gd name="T3" fmla="*/ 0 h 102"/>
                <a:gd name="T4" fmla="*/ 96 w 96"/>
                <a:gd name="T5" fmla="*/ 0 h 102"/>
                <a:gd name="T6" fmla="*/ 96 w 96"/>
                <a:gd name="T7" fmla="*/ 102 h 102"/>
              </a:gdLst>
              <a:ahLst/>
              <a:cxnLst>
                <a:cxn ang="0">
                  <a:pos x="T0" y="T1"/>
                </a:cxn>
                <a:cxn ang="0">
                  <a:pos x="T2" y="T3"/>
                </a:cxn>
                <a:cxn ang="0">
                  <a:pos x="T4" y="T5"/>
                </a:cxn>
                <a:cxn ang="0">
                  <a:pos x="T6" y="T7"/>
                </a:cxn>
              </a:cxnLst>
              <a:rect l="0" t="0" r="r" b="b"/>
              <a:pathLst>
                <a:path w="96" h="102">
                  <a:moveTo>
                    <a:pt x="0" y="102"/>
                  </a:moveTo>
                  <a:lnTo>
                    <a:pt x="0" y="0"/>
                  </a:lnTo>
                  <a:lnTo>
                    <a:pt x="96" y="0"/>
                  </a:lnTo>
                  <a:lnTo>
                    <a:pt x="96" y="102"/>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65" name="Group 964"/>
          <p:cNvGrpSpPr/>
          <p:nvPr/>
        </p:nvGrpSpPr>
        <p:grpSpPr>
          <a:xfrm>
            <a:off x="5605974" y="2115343"/>
            <a:ext cx="236538" cy="357188"/>
            <a:chOff x="-3235326" y="3348039"/>
            <a:chExt cx="236538" cy="357188"/>
          </a:xfrm>
        </p:grpSpPr>
        <p:sp>
          <p:nvSpPr>
            <p:cNvPr id="459" name="Rectangle 442"/>
            <p:cNvSpPr>
              <a:spLocks noChangeArrowheads="1"/>
            </p:cNvSpPr>
            <p:nvPr/>
          </p:nvSpPr>
          <p:spPr bwMode="auto">
            <a:xfrm>
              <a:off x="-3235326" y="3348039"/>
              <a:ext cx="236538" cy="357188"/>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0" name="Rectangle 443"/>
            <p:cNvSpPr>
              <a:spLocks noChangeArrowheads="1"/>
            </p:cNvSpPr>
            <p:nvPr/>
          </p:nvSpPr>
          <p:spPr bwMode="auto">
            <a:xfrm>
              <a:off x="-3201988" y="3395664"/>
              <a:ext cx="169863" cy="68263"/>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1" name="Freeform 444"/>
            <p:cNvSpPr>
              <a:spLocks/>
            </p:cNvSpPr>
            <p:nvPr/>
          </p:nvSpPr>
          <p:spPr bwMode="auto">
            <a:xfrm>
              <a:off x="-3052763" y="3505201"/>
              <a:ext cx="15875" cy="17463"/>
            </a:xfrm>
            <a:custGeom>
              <a:avLst/>
              <a:gdLst>
                <a:gd name="T0" fmla="*/ 10 w 10"/>
                <a:gd name="T1" fmla="*/ 11 h 11"/>
                <a:gd name="T2" fmla="*/ 0 w 10"/>
                <a:gd name="T3" fmla="*/ 11 h 11"/>
                <a:gd name="T4" fmla="*/ 0 w 10"/>
                <a:gd name="T5" fmla="*/ 8 h 11"/>
                <a:gd name="T6" fmla="*/ 0 w 10"/>
                <a:gd name="T7" fmla="*/ 0 h 11"/>
                <a:gd name="T8" fmla="*/ 10 w 10"/>
                <a:gd name="T9" fmla="*/ 0 h 11"/>
                <a:gd name="T10" fmla="*/ 10 w 10"/>
                <a:gd name="T11" fmla="*/ 8 h 11"/>
                <a:gd name="T12" fmla="*/ 10 w 1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10" y="11"/>
                  </a:moveTo>
                  <a:lnTo>
                    <a:pt x="0" y="11"/>
                  </a:lnTo>
                  <a:lnTo>
                    <a:pt x="0" y="8"/>
                  </a:lnTo>
                  <a:lnTo>
                    <a:pt x="0" y="0"/>
                  </a:lnTo>
                  <a:lnTo>
                    <a:pt x="10" y="0"/>
                  </a:lnTo>
                  <a:lnTo>
                    <a:pt x="10" y="8"/>
                  </a:lnTo>
                  <a:lnTo>
                    <a:pt x="10" y="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2" name="Freeform 445"/>
            <p:cNvSpPr>
              <a:spLocks/>
            </p:cNvSpPr>
            <p:nvPr/>
          </p:nvSpPr>
          <p:spPr bwMode="auto">
            <a:xfrm>
              <a:off x="-3125788" y="3505201"/>
              <a:ext cx="17463" cy="17463"/>
            </a:xfrm>
            <a:custGeom>
              <a:avLst/>
              <a:gdLst>
                <a:gd name="T0" fmla="*/ 11 w 11"/>
                <a:gd name="T1" fmla="*/ 11 h 11"/>
                <a:gd name="T2" fmla="*/ 0 w 11"/>
                <a:gd name="T3" fmla="*/ 11 h 11"/>
                <a:gd name="T4" fmla="*/ 0 w 11"/>
                <a:gd name="T5" fmla="*/ 8 h 11"/>
                <a:gd name="T6" fmla="*/ 0 w 11"/>
                <a:gd name="T7" fmla="*/ 0 h 11"/>
                <a:gd name="T8" fmla="*/ 11 w 11"/>
                <a:gd name="T9" fmla="*/ 0 h 11"/>
                <a:gd name="T10" fmla="*/ 11 w 11"/>
                <a:gd name="T11" fmla="*/ 8 h 11"/>
                <a:gd name="T12" fmla="*/ 11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1" y="11"/>
                  </a:moveTo>
                  <a:lnTo>
                    <a:pt x="0" y="11"/>
                  </a:lnTo>
                  <a:lnTo>
                    <a:pt x="0" y="8"/>
                  </a:lnTo>
                  <a:lnTo>
                    <a:pt x="0" y="0"/>
                  </a:lnTo>
                  <a:lnTo>
                    <a:pt x="11" y="0"/>
                  </a:lnTo>
                  <a:lnTo>
                    <a:pt x="11" y="8"/>
                  </a:lnTo>
                  <a:lnTo>
                    <a:pt x="11" y="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3" name="Freeform 446"/>
            <p:cNvSpPr>
              <a:spLocks/>
            </p:cNvSpPr>
            <p:nvPr/>
          </p:nvSpPr>
          <p:spPr bwMode="auto">
            <a:xfrm>
              <a:off x="-3197226" y="3505201"/>
              <a:ext cx="17463" cy="17463"/>
            </a:xfrm>
            <a:custGeom>
              <a:avLst/>
              <a:gdLst>
                <a:gd name="T0" fmla="*/ 11 w 11"/>
                <a:gd name="T1" fmla="*/ 11 h 11"/>
                <a:gd name="T2" fmla="*/ 0 w 11"/>
                <a:gd name="T3" fmla="*/ 11 h 11"/>
                <a:gd name="T4" fmla="*/ 0 w 11"/>
                <a:gd name="T5" fmla="*/ 8 h 11"/>
                <a:gd name="T6" fmla="*/ 0 w 11"/>
                <a:gd name="T7" fmla="*/ 0 h 11"/>
                <a:gd name="T8" fmla="*/ 11 w 11"/>
                <a:gd name="T9" fmla="*/ 0 h 11"/>
                <a:gd name="T10" fmla="*/ 11 w 11"/>
                <a:gd name="T11" fmla="*/ 8 h 11"/>
                <a:gd name="T12" fmla="*/ 11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1" y="11"/>
                  </a:moveTo>
                  <a:lnTo>
                    <a:pt x="0" y="11"/>
                  </a:lnTo>
                  <a:lnTo>
                    <a:pt x="0" y="8"/>
                  </a:lnTo>
                  <a:lnTo>
                    <a:pt x="0" y="0"/>
                  </a:lnTo>
                  <a:lnTo>
                    <a:pt x="11" y="0"/>
                  </a:lnTo>
                  <a:lnTo>
                    <a:pt x="11" y="8"/>
                  </a:lnTo>
                  <a:lnTo>
                    <a:pt x="11" y="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4" name="Freeform 447"/>
            <p:cNvSpPr>
              <a:spLocks/>
            </p:cNvSpPr>
            <p:nvPr/>
          </p:nvSpPr>
          <p:spPr bwMode="auto">
            <a:xfrm>
              <a:off x="-3052763" y="3570289"/>
              <a:ext cx="15875" cy="15875"/>
            </a:xfrm>
            <a:custGeom>
              <a:avLst/>
              <a:gdLst>
                <a:gd name="T0" fmla="*/ 10 w 10"/>
                <a:gd name="T1" fmla="*/ 10 h 10"/>
                <a:gd name="T2" fmla="*/ 0 w 10"/>
                <a:gd name="T3" fmla="*/ 10 h 10"/>
                <a:gd name="T4" fmla="*/ 0 w 10"/>
                <a:gd name="T5" fmla="*/ 5 h 10"/>
                <a:gd name="T6" fmla="*/ 0 w 10"/>
                <a:gd name="T7" fmla="*/ 0 h 10"/>
                <a:gd name="T8" fmla="*/ 10 w 10"/>
                <a:gd name="T9" fmla="*/ 0 h 10"/>
                <a:gd name="T10" fmla="*/ 10 w 10"/>
                <a:gd name="T11" fmla="*/ 5 h 10"/>
                <a:gd name="T12" fmla="*/ 10 w 1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0" y="10"/>
                  </a:moveTo>
                  <a:lnTo>
                    <a:pt x="0" y="10"/>
                  </a:lnTo>
                  <a:lnTo>
                    <a:pt x="0" y="5"/>
                  </a:lnTo>
                  <a:lnTo>
                    <a:pt x="0" y="0"/>
                  </a:lnTo>
                  <a:lnTo>
                    <a:pt x="10" y="0"/>
                  </a:lnTo>
                  <a:lnTo>
                    <a:pt x="10" y="5"/>
                  </a:lnTo>
                  <a:lnTo>
                    <a:pt x="10"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5" name="Freeform 448"/>
            <p:cNvSpPr>
              <a:spLocks/>
            </p:cNvSpPr>
            <p:nvPr/>
          </p:nvSpPr>
          <p:spPr bwMode="auto">
            <a:xfrm>
              <a:off x="-3125788" y="3570289"/>
              <a:ext cx="17463" cy="15875"/>
            </a:xfrm>
            <a:custGeom>
              <a:avLst/>
              <a:gdLst>
                <a:gd name="T0" fmla="*/ 11 w 11"/>
                <a:gd name="T1" fmla="*/ 10 h 10"/>
                <a:gd name="T2" fmla="*/ 0 w 11"/>
                <a:gd name="T3" fmla="*/ 10 h 10"/>
                <a:gd name="T4" fmla="*/ 0 w 11"/>
                <a:gd name="T5" fmla="*/ 5 h 10"/>
                <a:gd name="T6" fmla="*/ 0 w 11"/>
                <a:gd name="T7" fmla="*/ 0 h 10"/>
                <a:gd name="T8" fmla="*/ 11 w 11"/>
                <a:gd name="T9" fmla="*/ 0 h 10"/>
                <a:gd name="T10" fmla="*/ 11 w 11"/>
                <a:gd name="T11" fmla="*/ 5 h 10"/>
                <a:gd name="T12" fmla="*/ 11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11" y="10"/>
                  </a:moveTo>
                  <a:lnTo>
                    <a:pt x="0" y="10"/>
                  </a:lnTo>
                  <a:lnTo>
                    <a:pt x="0" y="5"/>
                  </a:lnTo>
                  <a:lnTo>
                    <a:pt x="0" y="0"/>
                  </a:lnTo>
                  <a:lnTo>
                    <a:pt x="11" y="0"/>
                  </a:lnTo>
                  <a:lnTo>
                    <a:pt x="11" y="5"/>
                  </a:lnTo>
                  <a:lnTo>
                    <a:pt x="11"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6" name="Freeform 449"/>
            <p:cNvSpPr>
              <a:spLocks/>
            </p:cNvSpPr>
            <p:nvPr/>
          </p:nvSpPr>
          <p:spPr bwMode="auto">
            <a:xfrm>
              <a:off x="-3197226" y="3570289"/>
              <a:ext cx="17463" cy="15875"/>
            </a:xfrm>
            <a:custGeom>
              <a:avLst/>
              <a:gdLst>
                <a:gd name="T0" fmla="*/ 11 w 11"/>
                <a:gd name="T1" fmla="*/ 10 h 10"/>
                <a:gd name="T2" fmla="*/ 0 w 11"/>
                <a:gd name="T3" fmla="*/ 10 h 10"/>
                <a:gd name="T4" fmla="*/ 0 w 11"/>
                <a:gd name="T5" fmla="*/ 5 h 10"/>
                <a:gd name="T6" fmla="*/ 0 w 11"/>
                <a:gd name="T7" fmla="*/ 0 h 10"/>
                <a:gd name="T8" fmla="*/ 11 w 11"/>
                <a:gd name="T9" fmla="*/ 0 h 10"/>
                <a:gd name="T10" fmla="*/ 11 w 11"/>
                <a:gd name="T11" fmla="*/ 5 h 10"/>
                <a:gd name="T12" fmla="*/ 11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11" y="10"/>
                  </a:moveTo>
                  <a:lnTo>
                    <a:pt x="0" y="10"/>
                  </a:lnTo>
                  <a:lnTo>
                    <a:pt x="0" y="5"/>
                  </a:lnTo>
                  <a:lnTo>
                    <a:pt x="0" y="0"/>
                  </a:lnTo>
                  <a:lnTo>
                    <a:pt x="11" y="0"/>
                  </a:lnTo>
                  <a:lnTo>
                    <a:pt x="11" y="5"/>
                  </a:lnTo>
                  <a:lnTo>
                    <a:pt x="11"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7" name="Freeform 450"/>
            <p:cNvSpPr>
              <a:spLocks/>
            </p:cNvSpPr>
            <p:nvPr/>
          </p:nvSpPr>
          <p:spPr bwMode="auto">
            <a:xfrm>
              <a:off x="-3052763" y="3636964"/>
              <a:ext cx="15875" cy="17463"/>
            </a:xfrm>
            <a:custGeom>
              <a:avLst/>
              <a:gdLst>
                <a:gd name="T0" fmla="*/ 10 w 10"/>
                <a:gd name="T1" fmla="*/ 11 h 11"/>
                <a:gd name="T2" fmla="*/ 0 w 10"/>
                <a:gd name="T3" fmla="*/ 11 h 11"/>
                <a:gd name="T4" fmla="*/ 0 w 10"/>
                <a:gd name="T5" fmla="*/ 6 h 11"/>
                <a:gd name="T6" fmla="*/ 0 w 10"/>
                <a:gd name="T7" fmla="*/ 0 h 11"/>
                <a:gd name="T8" fmla="*/ 10 w 10"/>
                <a:gd name="T9" fmla="*/ 0 h 11"/>
                <a:gd name="T10" fmla="*/ 10 w 10"/>
                <a:gd name="T11" fmla="*/ 6 h 11"/>
                <a:gd name="T12" fmla="*/ 10 w 1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10" y="11"/>
                  </a:moveTo>
                  <a:lnTo>
                    <a:pt x="0" y="11"/>
                  </a:lnTo>
                  <a:lnTo>
                    <a:pt x="0" y="6"/>
                  </a:lnTo>
                  <a:lnTo>
                    <a:pt x="0" y="0"/>
                  </a:lnTo>
                  <a:lnTo>
                    <a:pt x="10" y="0"/>
                  </a:lnTo>
                  <a:lnTo>
                    <a:pt x="10" y="6"/>
                  </a:lnTo>
                  <a:lnTo>
                    <a:pt x="10" y="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8" name="Freeform 451"/>
            <p:cNvSpPr>
              <a:spLocks/>
            </p:cNvSpPr>
            <p:nvPr/>
          </p:nvSpPr>
          <p:spPr bwMode="auto">
            <a:xfrm>
              <a:off x="-3125788" y="3636964"/>
              <a:ext cx="17463" cy="17463"/>
            </a:xfrm>
            <a:custGeom>
              <a:avLst/>
              <a:gdLst>
                <a:gd name="T0" fmla="*/ 11 w 11"/>
                <a:gd name="T1" fmla="*/ 11 h 11"/>
                <a:gd name="T2" fmla="*/ 0 w 11"/>
                <a:gd name="T3" fmla="*/ 11 h 11"/>
                <a:gd name="T4" fmla="*/ 0 w 11"/>
                <a:gd name="T5" fmla="*/ 6 h 11"/>
                <a:gd name="T6" fmla="*/ 0 w 11"/>
                <a:gd name="T7" fmla="*/ 0 h 11"/>
                <a:gd name="T8" fmla="*/ 11 w 11"/>
                <a:gd name="T9" fmla="*/ 0 h 11"/>
                <a:gd name="T10" fmla="*/ 11 w 11"/>
                <a:gd name="T11" fmla="*/ 6 h 11"/>
                <a:gd name="T12" fmla="*/ 11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1" y="11"/>
                  </a:moveTo>
                  <a:lnTo>
                    <a:pt x="0" y="11"/>
                  </a:lnTo>
                  <a:lnTo>
                    <a:pt x="0" y="6"/>
                  </a:lnTo>
                  <a:lnTo>
                    <a:pt x="0" y="0"/>
                  </a:lnTo>
                  <a:lnTo>
                    <a:pt x="11" y="0"/>
                  </a:lnTo>
                  <a:lnTo>
                    <a:pt x="11" y="6"/>
                  </a:lnTo>
                  <a:lnTo>
                    <a:pt x="11" y="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9" name="Freeform 452"/>
            <p:cNvSpPr>
              <a:spLocks/>
            </p:cNvSpPr>
            <p:nvPr/>
          </p:nvSpPr>
          <p:spPr bwMode="auto">
            <a:xfrm>
              <a:off x="-3197226" y="3636964"/>
              <a:ext cx="17463" cy="17463"/>
            </a:xfrm>
            <a:custGeom>
              <a:avLst/>
              <a:gdLst>
                <a:gd name="T0" fmla="*/ 11 w 11"/>
                <a:gd name="T1" fmla="*/ 11 h 11"/>
                <a:gd name="T2" fmla="*/ 0 w 11"/>
                <a:gd name="T3" fmla="*/ 11 h 11"/>
                <a:gd name="T4" fmla="*/ 0 w 11"/>
                <a:gd name="T5" fmla="*/ 6 h 11"/>
                <a:gd name="T6" fmla="*/ 0 w 11"/>
                <a:gd name="T7" fmla="*/ 0 h 11"/>
                <a:gd name="T8" fmla="*/ 11 w 11"/>
                <a:gd name="T9" fmla="*/ 0 h 11"/>
                <a:gd name="T10" fmla="*/ 11 w 11"/>
                <a:gd name="T11" fmla="*/ 6 h 11"/>
                <a:gd name="T12" fmla="*/ 11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1" y="11"/>
                  </a:moveTo>
                  <a:lnTo>
                    <a:pt x="0" y="11"/>
                  </a:lnTo>
                  <a:lnTo>
                    <a:pt x="0" y="6"/>
                  </a:lnTo>
                  <a:lnTo>
                    <a:pt x="0" y="0"/>
                  </a:lnTo>
                  <a:lnTo>
                    <a:pt x="11" y="0"/>
                  </a:lnTo>
                  <a:lnTo>
                    <a:pt x="11" y="6"/>
                  </a:lnTo>
                  <a:lnTo>
                    <a:pt x="11" y="11"/>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71" name="Group 970"/>
          <p:cNvGrpSpPr/>
          <p:nvPr/>
        </p:nvGrpSpPr>
        <p:grpSpPr>
          <a:xfrm>
            <a:off x="10078608" y="2929461"/>
            <a:ext cx="363537" cy="246063"/>
            <a:chOff x="-1671638" y="3403601"/>
            <a:chExt cx="363537" cy="246063"/>
          </a:xfrm>
        </p:grpSpPr>
        <p:sp>
          <p:nvSpPr>
            <p:cNvPr id="479" name="Freeform 462"/>
            <p:cNvSpPr>
              <a:spLocks/>
            </p:cNvSpPr>
            <p:nvPr/>
          </p:nvSpPr>
          <p:spPr bwMode="auto">
            <a:xfrm>
              <a:off x="-1671638" y="3416301"/>
              <a:ext cx="160338" cy="42863"/>
            </a:xfrm>
            <a:custGeom>
              <a:avLst/>
              <a:gdLst>
                <a:gd name="T0" fmla="*/ 38 w 38"/>
                <a:gd name="T1" fmla="*/ 4 h 10"/>
                <a:gd name="T2" fmla="*/ 22 w 38"/>
                <a:gd name="T3" fmla="*/ 0 h 10"/>
                <a:gd name="T4" fmla="*/ 0 w 38"/>
                <a:gd name="T5" fmla="*/ 10 h 10"/>
                <a:gd name="T6" fmla="*/ 0 w 38"/>
                <a:gd name="T7" fmla="*/ 10 h 10"/>
              </a:gdLst>
              <a:ahLst/>
              <a:cxnLst>
                <a:cxn ang="0">
                  <a:pos x="T0" y="T1"/>
                </a:cxn>
                <a:cxn ang="0">
                  <a:pos x="T2" y="T3"/>
                </a:cxn>
                <a:cxn ang="0">
                  <a:pos x="T4" y="T5"/>
                </a:cxn>
                <a:cxn ang="0">
                  <a:pos x="T6" y="T7"/>
                </a:cxn>
              </a:cxnLst>
              <a:rect l="0" t="0" r="r" b="b"/>
              <a:pathLst>
                <a:path w="38" h="10">
                  <a:moveTo>
                    <a:pt x="38" y="4"/>
                  </a:moveTo>
                  <a:cubicBezTo>
                    <a:pt x="34" y="2"/>
                    <a:pt x="28" y="0"/>
                    <a:pt x="22" y="0"/>
                  </a:cubicBezTo>
                  <a:cubicBezTo>
                    <a:pt x="10" y="0"/>
                    <a:pt x="0" y="5"/>
                    <a:pt x="0" y="10"/>
                  </a:cubicBezTo>
                  <a:cubicBezTo>
                    <a:pt x="0" y="10"/>
                    <a:pt x="0" y="10"/>
                    <a:pt x="0"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0" name="Line 463"/>
            <p:cNvSpPr>
              <a:spLocks noChangeShapeType="1"/>
            </p:cNvSpPr>
            <p:nvPr/>
          </p:nvSpPr>
          <p:spPr bwMode="auto">
            <a:xfrm>
              <a:off x="-1577976" y="3497264"/>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1" name="Line 464"/>
            <p:cNvSpPr>
              <a:spLocks noChangeShapeType="1"/>
            </p:cNvSpPr>
            <p:nvPr/>
          </p:nvSpPr>
          <p:spPr bwMode="auto">
            <a:xfrm>
              <a:off x="-1671638" y="35433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2" name="Freeform 465"/>
            <p:cNvSpPr>
              <a:spLocks/>
            </p:cNvSpPr>
            <p:nvPr/>
          </p:nvSpPr>
          <p:spPr bwMode="auto">
            <a:xfrm>
              <a:off x="-1671638" y="3459164"/>
              <a:ext cx="160338" cy="177800"/>
            </a:xfrm>
            <a:custGeom>
              <a:avLst/>
              <a:gdLst>
                <a:gd name="T0" fmla="*/ 22 w 38"/>
                <a:gd name="T1" fmla="*/ 10 h 42"/>
                <a:gd name="T2" fmla="*/ 0 w 38"/>
                <a:gd name="T3" fmla="*/ 0 h 42"/>
                <a:gd name="T4" fmla="*/ 0 w 38"/>
                <a:gd name="T5" fmla="*/ 0 h 42"/>
                <a:gd name="T6" fmla="*/ 0 w 38"/>
                <a:gd name="T7" fmla="*/ 30 h 42"/>
                <a:gd name="T8" fmla="*/ 0 w 38"/>
                <a:gd name="T9" fmla="*/ 32 h 42"/>
                <a:gd name="T10" fmla="*/ 22 w 38"/>
                <a:gd name="T11" fmla="*/ 42 h 42"/>
                <a:gd name="T12" fmla="*/ 38 w 38"/>
                <a:gd name="T13" fmla="*/ 39 h 42"/>
              </a:gdLst>
              <a:ahLst/>
              <a:cxnLst>
                <a:cxn ang="0">
                  <a:pos x="T0" y="T1"/>
                </a:cxn>
                <a:cxn ang="0">
                  <a:pos x="T2" y="T3"/>
                </a:cxn>
                <a:cxn ang="0">
                  <a:pos x="T4" y="T5"/>
                </a:cxn>
                <a:cxn ang="0">
                  <a:pos x="T6" y="T7"/>
                </a:cxn>
                <a:cxn ang="0">
                  <a:pos x="T8" y="T9"/>
                </a:cxn>
                <a:cxn ang="0">
                  <a:pos x="T10" y="T11"/>
                </a:cxn>
                <a:cxn ang="0">
                  <a:pos x="T12" y="T13"/>
                </a:cxn>
              </a:cxnLst>
              <a:rect l="0" t="0" r="r" b="b"/>
              <a:pathLst>
                <a:path w="38" h="42">
                  <a:moveTo>
                    <a:pt x="22" y="10"/>
                  </a:moveTo>
                  <a:cubicBezTo>
                    <a:pt x="10" y="10"/>
                    <a:pt x="0" y="6"/>
                    <a:pt x="0" y="0"/>
                  </a:cubicBezTo>
                  <a:cubicBezTo>
                    <a:pt x="0" y="0"/>
                    <a:pt x="0" y="0"/>
                    <a:pt x="0" y="0"/>
                  </a:cubicBezTo>
                  <a:cubicBezTo>
                    <a:pt x="0" y="30"/>
                    <a:pt x="0" y="30"/>
                    <a:pt x="0" y="30"/>
                  </a:cubicBezTo>
                  <a:cubicBezTo>
                    <a:pt x="0" y="32"/>
                    <a:pt x="0" y="32"/>
                    <a:pt x="0" y="32"/>
                  </a:cubicBezTo>
                  <a:cubicBezTo>
                    <a:pt x="0" y="38"/>
                    <a:pt x="10" y="42"/>
                    <a:pt x="22" y="42"/>
                  </a:cubicBezTo>
                  <a:cubicBezTo>
                    <a:pt x="29" y="42"/>
                    <a:pt x="34" y="41"/>
                    <a:pt x="38" y="3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3" name="Freeform 466"/>
            <p:cNvSpPr>
              <a:spLocks/>
            </p:cNvSpPr>
            <p:nvPr/>
          </p:nvSpPr>
          <p:spPr bwMode="auto">
            <a:xfrm>
              <a:off x="-1671638" y="3459164"/>
              <a:ext cx="122238" cy="42863"/>
            </a:xfrm>
            <a:custGeom>
              <a:avLst/>
              <a:gdLst>
                <a:gd name="T0" fmla="*/ 0 w 29"/>
                <a:gd name="T1" fmla="*/ 0 h 10"/>
                <a:gd name="T2" fmla="*/ 22 w 29"/>
                <a:gd name="T3" fmla="*/ 10 h 10"/>
                <a:gd name="T4" fmla="*/ 29 w 29"/>
                <a:gd name="T5" fmla="*/ 9 h 10"/>
              </a:gdLst>
              <a:ahLst/>
              <a:cxnLst>
                <a:cxn ang="0">
                  <a:pos x="T0" y="T1"/>
                </a:cxn>
                <a:cxn ang="0">
                  <a:pos x="T2" y="T3"/>
                </a:cxn>
                <a:cxn ang="0">
                  <a:pos x="T4" y="T5"/>
                </a:cxn>
              </a:cxnLst>
              <a:rect l="0" t="0" r="r" b="b"/>
              <a:pathLst>
                <a:path w="29" h="10">
                  <a:moveTo>
                    <a:pt x="0" y="0"/>
                  </a:moveTo>
                  <a:cubicBezTo>
                    <a:pt x="0" y="6"/>
                    <a:pt x="10" y="10"/>
                    <a:pt x="22" y="10"/>
                  </a:cubicBezTo>
                  <a:cubicBezTo>
                    <a:pt x="25" y="10"/>
                    <a:pt x="26" y="10"/>
                    <a:pt x="29"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4" name="Line 467"/>
            <p:cNvSpPr>
              <a:spLocks noChangeShapeType="1"/>
            </p:cNvSpPr>
            <p:nvPr/>
          </p:nvSpPr>
          <p:spPr bwMode="auto">
            <a:xfrm>
              <a:off x="-1577976" y="35020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5" name="Freeform 468"/>
            <p:cNvSpPr>
              <a:spLocks/>
            </p:cNvSpPr>
            <p:nvPr/>
          </p:nvSpPr>
          <p:spPr bwMode="auto">
            <a:xfrm>
              <a:off x="-1671638" y="3492501"/>
              <a:ext cx="119063" cy="42863"/>
            </a:xfrm>
            <a:custGeom>
              <a:avLst/>
              <a:gdLst>
                <a:gd name="T0" fmla="*/ 0 w 28"/>
                <a:gd name="T1" fmla="*/ 0 h 10"/>
                <a:gd name="T2" fmla="*/ 22 w 28"/>
                <a:gd name="T3" fmla="*/ 10 h 10"/>
                <a:gd name="T4" fmla="*/ 28 w 28"/>
                <a:gd name="T5" fmla="*/ 10 h 10"/>
              </a:gdLst>
              <a:ahLst/>
              <a:cxnLst>
                <a:cxn ang="0">
                  <a:pos x="T0" y="T1"/>
                </a:cxn>
                <a:cxn ang="0">
                  <a:pos x="T2" y="T3"/>
                </a:cxn>
                <a:cxn ang="0">
                  <a:pos x="T4" y="T5"/>
                </a:cxn>
              </a:cxnLst>
              <a:rect l="0" t="0" r="r" b="b"/>
              <a:pathLst>
                <a:path w="28" h="10">
                  <a:moveTo>
                    <a:pt x="0" y="0"/>
                  </a:moveTo>
                  <a:cubicBezTo>
                    <a:pt x="0" y="6"/>
                    <a:pt x="10" y="10"/>
                    <a:pt x="22" y="10"/>
                  </a:cubicBezTo>
                  <a:cubicBezTo>
                    <a:pt x="24" y="10"/>
                    <a:pt x="26" y="10"/>
                    <a:pt x="28"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6" name="Freeform 469"/>
            <p:cNvSpPr>
              <a:spLocks/>
            </p:cNvSpPr>
            <p:nvPr/>
          </p:nvSpPr>
          <p:spPr bwMode="auto">
            <a:xfrm>
              <a:off x="-1671638" y="3527426"/>
              <a:ext cx="122238" cy="42863"/>
            </a:xfrm>
            <a:custGeom>
              <a:avLst/>
              <a:gdLst>
                <a:gd name="T0" fmla="*/ 0 w 29"/>
                <a:gd name="T1" fmla="*/ 0 h 10"/>
                <a:gd name="T2" fmla="*/ 22 w 29"/>
                <a:gd name="T3" fmla="*/ 10 h 10"/>
                <a:gd name="T4" fmla="*/ 29 w 29"/>
                <a:gd name="T5" fmla="*/ 9 h 10"/>
              </a:gdLst>
              <a:ahLst/>
              <a:cxnLst>
                <a:cxn ang="0">
                  <a:pos x="T0" y="T1"/>
                </a:cxn>
                <a:cxn ang="0">
                  <a:pos x="T2" y="T3"/>
                </a:cxn>
                <a:cxn ang="0">
                  <a:pos x="T4" y="T5"/>
                </a:cxn>
              </a:cxnLst>
              <a:rect l="0" t="0" r="r" b="b"/>
              <a:pathLst>
                <a:path w="29" h="10">
                  <a:moveTo>
                    <a:pt x="0" y="0"/>
                  </a:moveTo>
                  <a:cubicBezTo>
                    <a:pt x="0" y="6"/>
                    <a:pt x="10" y="10"/>
                    <a:pt x="22" y="10"/>
                  </a:cubicBezTo>
                  <a:cubicBezTo>
                    <a:pt x="25" y="10"/>
                    <a:pt x="27" y="10"/>
                    <a:pt x="29"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7" name="Freeform 470"/>
            <p:cNvSpPr>
              <a:spLocks/>
            </p:cNvSpPr>
            <p:nvPr/>
          </p:nvSpPr>
          <p:spPr bwMode="auto">
            <a:xfrm>
              <a:off x="-1671638" y="3560764"/>
              <a:ext cx="139700" cy="42863"/>
            </a:xfrm>
            <a:custGeom>
              <a:avLst/>
              <a:gdLst>
                <a:gd name="T0" fmla="*/ 0 w 33"/>
                <a:gd name="T1" fmla="*/ 0 h 10"/>
                <a:gd name="T2" fmla="*/ 22 w 33"/>
                <a:gd name="T3" fmla="*/ 10 h 10"/>
                <a:gd name="T4" fmla="*/ 33 w 33"/>
                <a:gd name="T5" fmla="*/ 9 h 10"/>
              </a:gdLst>
              <a:ahLst/>
              <a:cxnLst>
                <a:cxn ang="0">
                  <a:pos x="T0" y="T1"/>
                </a:cxn>
                <a:cxn ang="0">
                  <a:pos x="T2" y="T3"/>
                </a:cxn>
                <a:cxn ang="0">
                  <a:pos x="T4" y="T5"/>
                </a:cxn>
              </a:cxnLst>
              <a:rect l="0" t="0" r="r" b="b"/>
              <a:pathLst>
                <a:path w="33" h="10">
                  <a:moveTo>
                    <a:pt x="0" y="0"/>
                  </a:moveTo>
                  <a:cubicBezTo>
                    <a:pt x="0" y="6"/>
                    <a:pt x="10" y="10"/>
                    <a:pt x="22" y="10"/>
                  </a:cubicBezTo>
                  <a:cubicBezTo>
                    <a:pt x="26" y="10"/>
                    <a:pt x="30" y="9"/>
                    <a:pt x="33"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8" name="Line 471"/>
            <p:cNvSpPr>
              <a:spLocks noChangeShapeType="1"/>
            </p:cNvSpPr>
            <p:nvPr/>
          </p:nvSpPr>
          <p:spPr bwMode="auto">
            <a:xfrm>
              <a:off x="-1608138" y="3459164"/>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9" name="Oval 472"/>
            <p:cNvSpPr>
              <a:spLocks noChangeArrowheads="1"/>
            </p:cNvSpPr>
            <p:nvPr/>
          </p:nvSpPr>
          <p:spPr bwMode="auto">
            <a:xfrm>
              <a:off x="-1552576" y="3403601"/>
              <a:ext cx="244475" cy="2460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0" name="Freeform 473"/>
            <p:cNvSpPr>
              <a:spLocks/>
            </p:cNvSpPr>
            <p:nvPr/>
          </p:nvSpPr>
          <p:spPr bwMode="auto">
            <a:xfrm>
              <a:off x="-1455738" y="3535364"/>
              <a:ext cx="58738" cy="50800"/>
            </a:xfrm>
            <a:custGeom>
              <a:avLst/>
              <a:gdLst>
                <a:gd name="T0" fmla="*/ 4 w 14"/>
                <a:gd name="T1" fmla="*/ 0 h 12"/>
                <a:gd name="T2" fmla="*/ 8 w 14"/>
                <a:gd name="T3" fmla="*/ 0 h 12"/>
                <a:gd name="T4" fmla="*/ 14 w 14"/>
                <a:gd name="T5" fmla="*/ 5 h 12"/>
                <a:gd name="T6" fmla="*/ 14 w 14"/>
                <a:gd name="T7" fmla="*/ 6 h 12"/>
                <a:gd name="T8" fmla="*/ 8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8" y="0"/>
                    <a:pt x="8" y="0"/>
                    <a:pt x="8" y="0"/>
                  </a:cubicBezTo>
                  <a:cubicBezTo>
                    <a:pt x="11" y="0"/>
                    <a:pt x="14" y="2"/>
                    <a:pt x="14" y="5"/>
                  </a:cubicBezTo>
                  <a:cubicBezTo>
                    <a:pt x="14" y="6"/>
                    <a:pt x="14" y="6"/>
                    <a:pt x="14" y="6"/>
                  </a:cubicBezTo>
                  <a:cubicBezTo>
                    <a:pt x="14" y="9"/>
                    <a:pt x="11" y="12"/>
                    <a:pt x="8"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1" name="Freeform 474"/>
            <p:cNvSpPr>
              <a:spLocks/>
            </p:cNvSpPr>
            <p:nvPr/>
          </p:nvSpPr>
          <p:spPr bwMode="auto">
            <a:xfrm>
              <a:off x="-1463676" y="3484564"/>
              <a:ext cx="58738" cy="50800"/>
            </a:xfrm>
            <a:custGeom>
              <a:avLst/>
              <a:gdLst>
                <a:gd name="T0" fmla="*/ 10 w 14"/>
                <a:gd name="T1" fmla="*/ 12 h 12"/>
                <a:gd name="T2" fmla="*/ 6 w 14"/>
                <a:gd name="T3" fmla="*/ 12 h 12"/>
                <a:gd name="T4" fmla="*/ 0 w 14"/>
                <a:gd name="T5" fmla="*/ 6 h 12"/>
                <a:gd name="T6" fmla="*/ 0 w 14"/>
                <a:gd name="T7" fmla="*/ 5 h 12"/>
                <a:gd name="T8" fmla="*/ 6 w 14"/>
                <a:gd name="T9" fmla="*/ 0 h 12"/>
                <a:gd name="T10" fmla="*/ 14 w 14"/>
                <a:gd name="T11" fmla="*/ 0 h 12"/>
              </a:gdLst>
              <a:ahLst/>
              <a:cxnLst>
                <a:cxn ang="0">
                  <a:pos x="T0" y="T1"/>
                </a:cxn>
                <a:cxn ang="0">
                  <a:pos x="T2" y="T3"/>
                </a:cxn>
                <a:cxn ang="0">
                  <a:pos x="T4" y="T5"/>
                </a:cxn>
                <a:cxn ang="0">
                  <a:pos x="T6" y="T7"/>
                </a:cxn>
                <a:cxn ang="0">
                  <a:pos x="T8" y="T9"/>
                </a:cxn>
                <a:cxn ang="0">
                  <a:pos x="T10" y="T11"/>
                </a:cxn>
              </a:cxnLst>
              <a:rect l="0" t="0" r="r" b="b"/>
              <a:pathLst>
                <a:path w="14" h="12">
                  <a:moveTo>
                    <a:pt x="10" y="12"/>
                  </a:moveTo>
                  <a:cubicBezTo>
                    <a:pt x="6" y="12"/>
                    <a:pt x="6" y="12"/>
                    <a:pt x="6" y="12"/>
                  </a:cubicBezTo>
                  <a:cubicBezTo>
                    <a:pt x="2" y="12"/>
                    <a:pt x="0" y="9"/>
                    <a:pt x="0" y="6"/>
                  </a:cubicBezTo>
                  <a:cubicBezTo>
                    <a:pt x="0" y="5"/>
                    <a:pt x="0" y="5"/>
                    <a:pt x="0" y="5"/>
                  </a:cubicBezTo>
                  <a:cubicBezTo>
                    <a:pt x="0" y="2"/>
                    <a:pt x="2"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2" name="Line 475"/>
            <p:cNvSpPr>
              <a:spLocks noChangeShapeType="1"/>
            </p:cNvSpPr>
            <p:nvPr/>
          </p:nvSpPr>
          <p:spPr bwMode="auto">
            <a:xfrm>
              <a:off x="-1425576" y="34671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3" name="Line 476"/>
            <p:cNvSpPr>
              <a:spLocks noChangeShapeType="1"/>
            </p:cNvSpPr>
            <p:nvPr/>
          </p:nvSpPr>
          <p:spPr bwMode="auto">
            <a:xfrm flipV="1">
              <a:off x="-1430338" y="3459164"/>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4" name="Line 477"/>
            <p:cNvSpPr>
              <a:spLocks noChangeShapeType="1"/>
            </p:cNvSpPr>
            <p:nvPr/>
          </p:nvSpPr>
          <p:spPr bwMode="auto">
            <a:xfrm flipV="1">
              <a:off x="-1430338" y="3595689"/>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4" name="Group 953"/>
          <p:cNvGrpSpPr/>
          <p:nvPr/>
        </p:nvGrpSpPr>
        <p:grpSpPr>
          <a:xfrm>
            <a:off x="6325530" y="2900092"/>
            <a:ext cx="296863" cy="304801"/>
            <a:chOff x="-6523038" y="4181476"/>
            <a:chExt cx="296863" cy="304801"/>
          </a:xfrm>
        </p:grpSpPr>
        <p:sp>
          <p:nvSpPr>
            <p:cNvPr id="566" name="Freeform 521"/>
            <p:cNvSpPr>
              <a:spLocks/>
            </p:cNvSpPr>
            <p:nvPr/>
          </p:nvSpPr>
          <p:spPr bwMode="auto">
            <a:xfrm>
              <a:off x="-6523038" y="4181476"/>
              <a:ext cx="296863" cy="296863"/>
            </a:xfrm>
            <a:custGeom>
              <a:avLst/>
              <a:gdLst>
                <a:gd name="T0" fmla="*/ 11 w 70"/>
                <a:gd name="T1" fmla="*/ 54 h 70"/>
                <a:gd name="T2" fmla="*/ 15 w 70"/>
                <a:gd name="T3" fmla="*/ 11 h 70"/>
                <a:gd name="T4" fmla="*/ 59 w 70"/>
                <a:gd name="T5" fmla="*/ 15 h 70"/>
                <a:gd name="T6" fmla="*/ 54 w 70"/>
                <a:gd name="T7" fmla="*/ 59 h 70"/>
                <a:gd name="T8" fmla="*/ 11 w 70"/>
                <a:gd name="T9" fmla="*/ 54 h 70"/>
              </a:gdLst>
              <a:ahLst/>
              <a:cxnLst>
                <a:cxn ang="0">
                  <a:pos x="T0" y="T1"/>
                </a:cxn>
                <a:cxn ang="0">
                  <a:pos x="T2" y="T3"/>
                </a:cxn>
                <a:cxn ang="0">
                  <a:pos x="T4" y="T5"/>
                </a:cxn>
                <a:cxn ang="0">
                  <a:pos x="T6" y="T7"/>
                </a:cxn>
                <a:cxn ang="0">
                  <a:pos x="T8" y="T9"/>
                </a:cxn>
              </a:cxnLst>
              <a:rect l="0" t="0" r="r" b="b"/>
              <a:pathLst>
                <a:path w="70" h="70">
                  <a:moveTo>
                    <a:pt x="11" y="54"/>
                  </a:moveTo>
                  <a:cubicBezTo>
                    <a:pt x="0" y="41"/>
                    <a:pt x="2" y="21"/>
                    <a:pt x="15" y="11"/>
                  </a:cubicBezTo>
                  <a:cubicBezTo>
                    <a:pt x="29" y="0"/>
                    <a:pt x="48" y="2"/>
                    <a:pt x="59" y="15"/>
                  </a:cubicBezTo>
                  <a:cubicBezTo>
                    <a:pt x="70" y="29"/>
                    <a:pt x="67" y="48"/>
                    <a:pt x="54" y="59"/>
                  </a:cubicBezTo>
                  <a:cubicBezTo>
                    <a:pt x="41" y="70"/>
                    <a:pt x="21" y="68"/>
                    <a:pt x="11" y="54"/>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8" name="Freeform 522"/>
            <p:cNvSpPr>
              <a:spLocks/>
            </p:cNvSpPr>
            <p:nvPr/>
          </p:nvSpPr>
          <p:spPr bwMode="auto">
            <a:xfrm>
              <a:off x="-6523038" y="4181476"/>
              <a:ext cx="296863" cy="296863"/>
            </a:xfrm>
            <a:custGeom>
              <a:avLst/>
              <a:gdLst>
                <a:gd name="T0" fmla="*/ 11 w 70"/>
                <a:gd name="T1" fmla="*/ 54 h 70"/>
                <a:gd name="T2" fmla="*/ 15 w 70"/>
                <a:gd name="T3" fmla="*/ 11 h 70"/>
                <a:gd name="T4" fmla="*/ 59 w 70"/>
                <a:gd name="T5" fmla="*/ 15 h 70"/>
                <a:gd name="T6" fmla="*/ 54 w 70"/>
                <a:gd name="T7" fmla="*/ 59 h 70"/>
                <a:gd name="T8" fmla="*/ 11 w 70"/>
                <a:gd name="T9" fmla="*/ 54 h 70"/>
              </a:gdLst>
              <a:ahLst/>
              <a:cxnLst>
                <a:cxn ang="0">
                  <a:pos x="T0" y="T1"/>
                </a:cxn>
                <a:cxn ang="0">
                  <a:pos x="T2" y="T3"/>
                </a:cxn>
                <a:cxn ang="0">
                  <a:pos x="T4" y="T5"/>
                </a:cxn>
                <a:cxn ang="0">
                  <a:pos x="T6" y="T7"/>
                </a:cxn>
                <a:cxn ang="0">
                  <a:pos x="T8" y="T9"/>
                </a:cxn>
              </a:cxnLst>
              <a:rect l="0" t="0" r="r" b="b"/>
              <a:pathLst>
                <a:path w="70" h="70">
                  <a:moveTo>
                    <a:pt x="11" y="54"/>
                  </a:moveTo>
                  <a:cubicBezTo>
                    <a:pt x="0" y="41"/>
                    <a:pt x="2" y="21"/>
                    <a:pt x="15" y="11"/>
                  </a:cubicBezTo>
                  <a:cubicBezTo>
                    <a:pt x="29" y="0"/>
                    <a:pt x="48" y="2"/>
                    <a:pt x="59" y="15"/>
                  </a:cubicBezTo>
                  <a:cubicBezTo>
                    <a:pt x="70" y="29"/>
                    <a:pt x="67" y="48"/>
                    <a:pt x="54" y="59"/>
                  </a:cubicBezTo>
                  <a:cubicBezTo>
                    <a:pt x="41" y="70"/>
                    <a:pt x="21" y="68"/>
                    <a:pt x="11" y="54"/>
                  </a:cubicBez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9" name="Line 523"/>
            <p:cNvSpPr>
              <a:spLocks noChangeShapeType="1"/>
            </p:cNvSpPr>
            <p:nvPr/>
          </p:nvSpPr>
          <p:spPr bwMode="auto">
            <a:xfrm>
              <a:off x="-6281738" y="4430714"/>
              <a:ext cx="46038" cy="555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0" name="Freeform 524"/>
            <p:cNvSpPr>
              <a:spLocks/>
            </p:cNvSpPr>
            <p:nvPr/>
          </p:nvSpPr>
          <p:spPr bwMode="auto">
            <a:xfrm>
              <a:off x="-6408738" y="4338639"/>
              <a:ext cx="68263" cy="50800"/>
            </a:xfrm>
            <a:custGeom>
              <a:avLst/>
              <a:gdLst>
                <a:gd name="T0" fmla="*/ 6 w 16"/>
                <a:gd name="T1" fmla="*/ 0 h 12"/>
                <a:gd name="T2" fmla="*/ 10 w 16"/>
                <a:gd name="T3" fmla="*/ 0 h 12"/>
                <a:gd name="T4" fmla="*/ 16 w 16"/>
                <a:gd name="T5" fmla="*/ 6 h 12"/>
                <a:gd name="T6" fmla="*/ 16 w 16"/>
                <a:gd name="T7" fmla="*/ 6 h 12"/>
                <a:gd name="T8" fmla="*/ 10 w 16"/>
                <a:gd name="T9" fmla="*/ 12 h 12"/>
                <a:gd name="T10" fmla="*/ 0 w 16"/>
                <a:gd name="T11" fmla="*/ 12 h 12"/>
              </a:gdLst>
              <a:ahLst/>
              <a:cxnLst>
                <a:cxn ang="0">
                  <a:pos x="T0" y="T1"/>
                </a:cxn>
                <a:cxn ang="0">
                  <a:pos x="T2" y="T3"/>
                </a:cxn>
                <a:cxn ang="0">
                  <a:pos x="T4" y="T5"/>
                </a:cxn>
                <a:cxn ang="0">
                  <a:pos x="T6" y="T7"/>
                </a:cxn>
                <a:cxn ang="0">
                  <a:pos x="T8" y="T9"/>
                </a:cxn>
                <a:cxn ang="0">
                  <a:pos x="T10" y="T11"/>
                </a:cxn>
              </a:cxnLst>
              <a:rect l="0" t="0" r="r" b="b"/>
              <a:pathLst>
                <a:path w="16" h="12">
                  <a:moveTo>
                    <a:pt x="6" y="0"/>
                  </a:moveTo>
                  <a:cubicBezTo>
                    <a:pt x="10" y="0"/>
                    <a:pt x="10" y="0"/>
                    <a:pt x="10" y="0"/>
                  </a:cubicBezTo>
                  <a:cubicBezTo>
                    <a:pt x="13" y="0"/>
                    <a:pt x="16" y="2"/>
                    <a:pt x="16" y="6"/>
                  </a:cubicBezTo>
                  <a:cubicBezTo>
                    <a:pt x="16" y="6"/>
                    <a:pt x="16" y="6"/>
                    <a:pt x="16" y="6"/>
                  </a:cubicBezTo>
                  <a:cubicBezTo>
                    <a:pt x="16" y="9"/>
                    <a:pt x="13" y="12"/>
                    <a:pt x="10"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1" name="Freeform 525"/>
            <p:cNvSpPr>
              <a:spLocks/>
            </p:cNvSpPr>
            <p:nvPr/>
          </p:nvSpPr>
          <p:spPr bwMode="auto">
            <a:xfrm>
              <a:off x="-6413501" y="4283076"/>
              <a:ext cx="68263" cy="55563"/>
            </a:xfrm>
            <a:custGeom>
              <a:avLst/>
              <a:gdLst>
                <a:gd name="T0" fmla="*/ 11 w 16"/>
                <a:gd name="T1" fmla="*/ 13 h 13"/>
                <a:gd name="T2" fmla="*/ 6 w 16"/>
                <a:gd name="T3" fmla="*/ 13 h 13"/>
                <a:gd name="T4" fmla="*/ 0 w 16"/>
                <a:gd name="T5" fmla="*/ 7 h 13"/>
                <a:gd name="T6" fmla="*/ 0 w 16"/>
                <a:gd name="T7" fmla="*/ 6 h 13"/>
                <a:gd name="T8" fmla="*/ 6 w 16"/>
                <a:gd name="T9" fmla="*/ 0 h 13"/>
                <a:gd name="T10" fmla="*/ 16 w 16"/>
                <a:gd name="T11" fmla="*/ 0 h 13"/>
              </a:gdLst>
              <a:ahLst/>
              <a:cxnLst>
                <a:cxn ang="0">
                  <a:pos x="T0" y="T1"/>
                </a:cxn>
                <a:cxn ang="0">
                  <a:pos x="T2" y="T3"/>
                </a:cxn>
                <a:cxn ang="0">
                  <a:pos x="T4" y="T5"/>
                </a:cxn>
                <a:cxn ang="0">
                  <a:pos x="T6" y="T7"/>
                </a:cxn>
                <a:cxn ang="0">
                  <a:pos x="T8" y="T9"/>
                </a:cxn>
                <a:cxn ang="0">
                  <a:pos x="T10" y="T11"/>
                </a:cxn>
              </a:cxnLst>
              <a:rect l="0" t="0" r="r" b="b"/>
              <a:pathLst>
                <a:path w="16" h="13">
                  <a:moveTo>
                    <a:pt x="11" y="13"/>
                  </a:moveTo>
                  <a:cubicBezTo>
                    <a:pt x="6" y="13"/>
                    <a:pt x="6" y="13"/>
                    <a:pt x="6" y="13"/>
                  </a:cubicBezTo>
                  <a:cubicBezTo>
                    <a:pt x="3" y="13"/>
                    <a:pt x="0" y="10"/>
                    <a:pt x="0" y="7"/>
                  </a:cubicBezTo>
                  <a:cubicBezTo>
                    <a:pt x="0" y="6"/>
                    <a:pt x="0" y="6"/>
                    <a:pt x="0" y="6"/>
                  </a:cubicBezTo>
                  <a:cubicBezTo>
                    <a:pt x="0" y="3"/>
                    <a:pt x="3" y="0"/>
                    <a:pt x="6" y="0"/>
                  </a:cubicBezTo>
                  <a:cubicBezTo>
                    <a:pt x="16" y="0"/>
                    <a:pt x="16" y="0"/>
                    <a:pt x="16"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2" name="Line 526"/>
            <p:cNvSpPr>
              <a:spLocks noChangeShapeType="1"/>
            </p:cNvSpPr>
            <p:nvPr/>
          </p:nvSpPr>
          <p:spPr bwMode="auto">
            <a:xfrm>
              <a:off x="-6370638" y="4265614"/>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3" name="Line 527"/>
            <p:cNvSpPr>
              <a:spLocks noChangeShapeType="1"/>
            </p:cNvSpPr>
            <p:nvPr/>
          </p:nvSpPr>
          <p:spPr bwMode="auto">
            <a:xfrm flipV="1">
              <a:off x="-6375401" y="4257676"/>
              <a:ext cx="0" cy="254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4" name="Line 528"/>
            <p:cNvSpPr>
              <a:spLocks noChangeShapeType="1"/>
            </p:cNvSpPr>
            <p:nvPr/>
          </p:nvSpPr>
          <p:spPr bwMode="auto">
            <a:xfrm flipV="1">
              <a:off x="-6375401" y="4389439"/>
              <a:ext cx="0" cy="254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5" name="Group 954"/>
          <p:cNvGrpSpPr/>
          <p:nvPr/>
        </p:nvGrpSpPr>
        <p:grpSpPr>
          <a:xfrm>
            <a:off x="6321561" y="1431726"/>
            <a:ext cx="304800" cy="220663"/>
            <a:chOff x="-5710238" y="4227514"/>
            <a:chExt cx="304800" cy="220663"/>
          </a:xfrm>
        </p:grpSpPr>
        <p:sp>
          <p:nvSpPr>
            <p:cNvPr id="135" name="Freeform 529"/>
            <p:cNvSpPr>
              <a:spLocks/>
            </p:cNvSpPr>
            <p:nvPr/>
          </p:nvSpPr>
          <p:spPr bwMode="auto">
            <a:xfrm>
              <a:off x="-5578476" y="4346576"/>
              <a:ext cx="46038" cy="38100"/>
            </a:xfrm>
            <a:custGeom>
              <a:avLst/>
              <a:gdLst>
                <a:gd name="T0" fmla="*/ 3 w 11"/>
                <a:gd name="T1" fmla="*/ 0 h 9"/>
                <a:gd name="T2" fmla="*/ 7 w 11"/>
                <a:gd name="T3" fmla="*/ 0 h 9"/>
                <a:gd name="T4" fmla="*/ 11 w 11"/>
                <a:gd name="T5" fmla="*/ 4 h 9"/>
                <a:gd name="T6" fmla="*/ 11 w 11"/>
                <a:gd name="T7" fmla="*/ 4 h 9"/>
                <a:gd name="T8" fmla="*/ 7 w 11"/>
                <a:gd name="T9" fmla="*/ 9 h 9"/>
                <a:gd name="T10" fmla="*/ 0 w 11"/>
                <a:gd name="T11" fmla="*/ 9 h 9"/>
              </a:gdLst>
              <a:ahLst/>
              <a:cxnLst>
                <a:cxn ang="0">
                  <a:pos x="T0" y="T1"/>
                </a:cxn>
                <a:cxn ang="0">
                  <a:pos x="T2" y="T3"/>
                </a:cxn>
                <a:cxn ang="0">
                  <a:pos x="T4" y="T5"/>
                </a:cxn>
                <a:cxn ang="0">
                  <a:pos x="T6" y="T7"/>
                </a:cxn>
                <a:cxn ang="0">
                  <a:pos x="T8" y="T9"/>
                </a:cxn>
                <a:cxn ang="0">
                  <a:pos x="T10" y="T11"/>
                </a:cxn>
              </a:cxnLst>
              <a:rect l="0" t="0" r="r" b="b"/>
              <a:pathLst>
                <a:path w="11" h="9">
                  <a:moveTo>
                    <a:pt x="3" y="0"/>
                  </a:moveTo>
                  <a:cubicBezTo>
                    <a:pt x="7" y="0"/>
                    <a:pt x="7" y="0"/>
                    <a:pt x="7" y="0"/>
                  </a:cubicBezTo>
                  <a:cubicBezTo>
                    <a:pt x="9" y="0"/>
                    <a:pt x="11" y="2"/>
                    <a:pt x="11" y="4"/>
                  </a:cubicBezTo>
                  <a:cubicBezTo>
                    <a:pt x="11" y="4"/>
                    <a:pt x="11" y="4"/>
                    <a:pt x="11" y="4"/>
                  </a:cubicBezTo>
                  <a:cubicBezTo>
                    <a:pt x="11" y="7"/>
                    <a:pt x="9" y="9"/>
                    <a:pt x="7" y="9"/>
                  </a:cubicBezTo>
                  <a:cubicBezTo>
                    <a:pt x="0" y="9"/>
                    <a:pt x="0" y="9"/>
                    <a:pt x="0"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6" name="Freeform 530"/>
            <p:cNvSpPr>
              <a:spLocks/>
            </p:cNvSpPr>
            <p:nvPr/>
          </p:nvSpPr>
          <p:spPr bwMode="auto">
            <a:xfrm>
              <a:off x="-5583238" y="4308476"/>
              <a:ext cx="47625" cy="38100"/>
            </a:xfrm>
            <a:custGeom>
              <a:avLst/>
              <a:gdLst>
                <a:gd name="T0" fmla="*/ 7 w 11"/>
                <a:gd name="T1" fmla="*/ 9 h 9"/>
                <a:gd name="T2" fmla="*/ 4 w 11"/>
                <a:gd name="T3" fmla="*/ 9 h 9"/>
                <a:gd name="T4" fmla="*/ 0 w 11"/>
                <a:gd name="T5" fmla="*/ 5 h 9"/>
                <a:gd name="T6" fmla="*/ 0 w 11"/>
                <a:gd name="T7" fmla="*/ 4 h 9"/>
                <a:gd name="T8" fmla="*/ 4 w 11"/>
                <a:gd name="T9" fmla="*/ 0 h 9"/>
                <a:gd name="T10" fmla="*/ 11 w 11"/>
                <a:gd name="T11" fmla="*/ 0 h 9"/>
              </a:gdLst>
              <a:ahLst/>
              <a:cxnLst>
                <a:cxn ang="0">
                  <a:pos x="T0" y="T1"/>
                </a:cxn>
                <a:cxn ang="0">
                  <a:pos x="T2" y="T3"/>
                </a:cxn>
                <a:cxn ang="0">
                  <a:pos x="T4" y="T5"/>
                </a:cxn>
                <a:cxn ang="0">
                  <a:pos x="T6" y="T7"/>
                </a:cxn>
                <a:cxn ang="0">
                  <a:pos x="T8" y="T9"/>
                </a:cxn>
                <a:cxn ang="0">
                  <a:pos x="T10" y="T11"/>
                </a:cxn>
              </a:cxnLst>
              <a:rect l="0" t="0" r="r" b="b"/>
              <a:pathLst>
                <a:path w="11" h="9">
                  <a:moveTo>
                    <a:pt x="7" y="9"/>
                  </a:moveTo>
                  <a:cubicBezTo>
                    <a:pt x="4" y="9"/>
                    <a:pt x="4" y="9"/>
                    <a:pt x="4" y="9"/>
                  </a:cubicBezTo>
                  <a:cubicBezTo>
                    <a:pt x="2" y="9"/>
                    <a:pt x="0" y="7"/>
                    <a:pt x="0" y="5"/>
                  </a:cubicBezTo>
                  <a:cubicBezTo>
                    <a:pt x="0" y="4"/>
                    <a:pt x="0" y="4"/>
                    <a:pt x="0" y="4"/>
                  </a:cubicBezTo>
                  <a:cubicBezTo>
                    <a:pt x="0" y="2"/>
                    <a:pt x="2" y="0"/>
                    <a:pt x="4" y="0"/>
                  </a:cubicBezTo>
                  <a:cubicBezTo>
                    <a:pt x="11" y="0"/>
                    <a:pt x="11" y="0"/>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7" name="Line 531"/>
            <p:cNvSpPr>
              <a:spLocks noChangeShapeType="1"/>
            </p:cNvSpPr>
            <p:nvPr/>
          </p:nvSpPr>
          <p:spPr bwMode="auto">
            <a:xfrm>
              <a:off x="-5553076" y="429577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8" name="Line 532"/>
            <p:cNvSpPr>
              <a:spLocks noChangeShapeType="1"/>
            </p:cNvSpPr>
            <p:nvPr/>
          </p:nvSpPr>
          <p:spPr bwMode="auto">
            <a:xfrm flipV="1">
              <a:off x="-5557838" y="4291014"/>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9" name="Line 533"/>
            <p:cNvSpPr>
              <a:spLocks noChangeShapeType="1"/>
            </p:cNvSpPr>
            <p:nvPr/>
          </p:nvSpPr>
          <p:spPr bwMode="auto">
            <a:xfrm flipV="1">
              <a:off x="-5557838" y="438467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0" name="Freeform 534"/>
            <p:cNvSpPr>
              <a:spLocks/>
            </p:cNvSpPr>
            <p:nvPr/>
          </p:nvSpPr>
          <p:spPr bwMode="auto">
            <a:xfrm>
              <a:off x="-5710238" y="4227514"/>
              <a:ext cx="304800" cy="220663"/>
            </a:xfrm>
            <a:custGeom>
              <a:avLst/>
              <a:gdLst>
                <a:gd name="T0" fmla="*/ 72 w 72"/>
                <a:gd name="T1" fmla="*/ 50 h 52"/>
                <a:gd name="T2" fmla="*/ 36 w 72"/>
                <a:gd name="T3" fmla="*/ 47 h 52"/>
                <a:gd name="T4" fmla="*/ 0 w 72"/>
                <a:gd name="T5" fmla="*/ 47 h 52"/>
                <a:gd name="T6" fmla="*/ 0 w 72"/>
                <a:gd name="T7" fmla="*/ 7 h 52"/>
                <a:gd name="T8" fmla="*/ 36 w 72"/>
                <a:gd name="T9" fmla="*/ 7 h 52"/>
                <a:gd name="T10" fmla="*/ 72 w 72"/>
                <a:gd name="T11" fmla="*/ 10 h 52"/>
                <a:gd name="T12" fmla="*/ 72 w 72"/>
                <a:gd name="T13" fmla="*/ 50 h 52"/>
              </a:gdLst>
              <a:ahLst/>
              <a:cxnLst>
                <a:cxn ang="0">
                  <a:pos x="T0" y="T1"/>
                </a:cxn>
                <a:cxn ang="0">
                  <a:pos x="T2" y="T3"/>
                </a:cxn>
                <a:cxn ang="0">
                  <a:pos x="T4" y="T5"/>
                </a:cxn>
                <a:cxn ang="0">
                  <a:pos x="T6" y="T7"/>
                </a:cxn>
                <a:cxn ang="0">
                  <a:pos x="T8" y="T9"/>
                </a:cxn>
                <a:cxn ang="0">
                  <a:pos x="T10" y="T11"/>
                </a:cxn>
                <a:cxn ang="0">
                  <a:pos x="T12" y="T13"/>
                </a:cxn>
              </a:cxnLst>
              <a:rect l="0" t="0" r="r" b="b"/>
              <a:pathLst>
                <a:path w="72" h="52">
                  <a:moveTo>
                    <a:pt x="72" y="50"/>
                  </a:moveTo>
                  <a:cubicBezTo>
                    <a:pt x="60" y="40"/>
                    <a:pt x="36" y="47"/>
                    <a:pt x="36" y="47"/>
                  </a:cubicBezTo>
                  <a:cubicBezTo>
                    <a:pt x="20" y="52"/>
                    <a:pt x="0" y="47"/>
                    <a:pt x="0" y="47"/>
                  </a:cubicBezTo>
                  <a:cubicBezTo>
                    <a:pt x="0" y="7"/>
                    <a:pt x="0" y="7"/>
                    <a:pt x="0" y="7"/>
                  </a:cubicBezTo>
                  <a:cubicBezTo>
                    <a:pt x="0" y="7"/>
                    <a:pt x="20" y="12"/>
                    <a:pt x="36" y="7"/>
                  </a:cubicBezTo>
                  <a:cubicBezTo>
                    <a:pt x="36" y="7"/>
                    <a:pt x="60" y="0"/>
                    <a:pt x="72" y="10"/>
                  </a:cubicBezTo>
                  <a:lnTo>
                    <a:pt x="72" y="5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1" name="Freeform 535"/>
            <p:cNvSpPr>
              <a:spLocks/>
            </p:cNvSpPr>
            <p:nvPr/>
          </p:nvSpPr>
          <p:spPr bwMode="auto">
            <a:xfrm>
              <a:off x="-5710238" y="4270376"/>
              <a:ext cx="47625" cy="41275"/>
            </a:xfrm>
            <a:custGeom>
              <a:avLst/>
              <a:gdLst>
                <a:gd name="T0" fmla="*/ 0 w 11"/>
                <a:gd name="T1" fmla="*/ 10 h 10"/>
                <a:gd name="T2" fmla="*/ 11 w 11"/>
                <a:gd name="T3" fmla="*/ 0 h 10"/>
              </a:gdLst>
              <a:ahLst/>
              <a:cxnLst>
                <a:cxn ang="0">
                  <a:pos x="T0" y="T1"/>
                </a:cxn>
                <a:cxn ang="0">
                  <a:pos x="T2" y="T3"/>
                </a:cxn>
              </a:cxnLst>
              <a:rect l="0" t="0" r="r" b="b"/>
              <a:pathLst>
                <a:path w="11" h="10">
                  <a:moveTo>
                    <a:pt x="0" y="10"/>
                  </a:moveTo>
                  <a:cubicBezTo>
                    <a:pt x="0" y="10"/>
                    <a:pt x="8" y="9"/>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5" name="Freeform 536"/>
            <p:cNvSpPr>
              <a:spLocks/>
            </p:cNvSpPr>
            <p:nvPr/>
          </p:nvSpPr>
          <p:spPr bwMode="auto">
            <a:xfrm>
              <a:off x="-5710238" y="4389439"/>
              <a:ext cx="47625" cy="41275"/>
            </a:xfrm>
            <a:custGeom>
              <a:avLst/>
              <a:gdLst>
                <a:gd name="T0" fmla="*/ 11 w 11"/>
                <a:gd name="T1" fmla="*/ 10 h 10"/>
                <a:gd name="T2" fmla="*/ 0 w 11"/>
                <a:gd name="T3" fmla="*/ 0 h 10"/>
              </a:gdLst>
              <a:ahLst/>
              <a:cxnLst>
                <a:cxn ang="0">
                  <a:pos x="T0" y="T1"/>
                </a:cxn>
                <a:cxn ang="0">
                  <a:pos x="T2" y="T3"/>
                </a:cxn>
              </a:cxnLst>
              <a:rect l="0" t="0" r="r" b="b"/>
              <a:pathLst>
                <a:path w="11" h="10">
                  <a:moveTo>
                    <a:pt x="11" y="10"/>
                  </a:moveTo>
                  <a:cubicBezTo>
                    <a:pt x="11" y="10"/>
                    <a:pt x="10" y="2"/>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6" name="Freeform 537"/>
            <p:cNvSpPr>
              <a:spLocks/>
            </p:cNvSpPr>
            <p:nvPr/>
          </p:nvSpPr>
          <p:spPr bwMode="auto">
            <a:xfrm>
              <a:off x="-5459413" y="4252914"/>
              <a:ext cx="50800" cy="46038"/>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12" y="11"/>
                    <a:pt x="3" y="1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7" name="Freeform 538"/>
            <p:cNvSpPr>
              <a:spLocks/>
            </p:cNvSpPr>
            <p:nvPr/>
          </p:nvSpPr>
          <p:spPr bwMode="auto">
            <a:xfrm>
              <a:off x="-5451476" y="4371976"/>
              <a:ext cx="42863" cy="42863"/>
            </a:xfrm>
            <a:custGeom>
              <a:avLst/>
              <a:gdLst>
                <a:gd name="T0" fmla="*/ 0 w 10"/>
                <a:gd name="T1" fmla="*/ 10 h 10"/>
                <a:gd name="T2" fmla="*/ 10 w 10"/>
                <a:gd name="T3" fmla="*/ 0 h 10"/>
              </a:gdLst>
              <a:ahLst/>
              <a:cxnLst>
                <a:cxn ang="0">
                  <a:pos x="T0" y="T1"/>
                </a:cxn>
                <a:cxn ang="0">
                  <a:pos x="T2" y="T3"/>
                </a:cxn>
              </a:cxnLst>
              <a:rect l="0" t="0" r="r" b="b"/>
              <a:pathLst>
                <a:path w="10" h="10">
                  <a:moveTo>
                    <a:pt x="0" y="10"/>
                  </a:moveTo>
                  <a:cubicBezTo>
                    <a:pt x="0" y="10"/>
                    <a:pt x="1" y="3"/>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6" name="Group 955"/>
          <p:cNvGrpSpPr/>
          <p:nvPr/>
        </p:nvGrpSpPr>
        <p:grpSpPr>
          <a:xfrm>
            <a:off x="7059436" y="1414263"/>
            <a:ext cx="339725" cy="255588"/>
            <a:chOff x="-4913313" y="4210051"/>
            <a:chExt cx="339725" cy="255588"/>
          </a:xfrm>
        </p:grpSpPr>
        <p:sp>
          <p:nvSpPr>
            <p:cNvPr id="149" name="Freeform 539"/>
            <p:cNvSpPr>
              <a:spLocks/>
            </p:cNvSpPr>
            <p:nvPr/>
          </p:nvSpPr>
          <p:spPr bwMode="auto">
            <a:xfrm>
              <a:off x="-4748213" y="4329114"/>
              <a:ext cx="46038" cy="38100"/>
            </a:xfrm>
            <a:custGeom>
              <a:avLst/>
              <a:gdLst>
                <a:gd name="T0" fmla="*/ 3 w 11"/>
                <a:gd name="T1" fmla="*/ 0 h 9"/>
                <a:gd name="T2" fmla="*/ 7 w 11"/>
                <a:gd name="T3" fmla="*/ 0 h 9"/>
                <a:gd name="T4" fmla="*/ 11 w 11"/>
                <a:gd name="T5" fmla="*/ 4 h 9"/>
                <a:gd name="T6" fmla="*/ 11 w 11"/>
                <a:gd name="T7" fmla="*/ 4 h 9"/>
                <a:gd name="T8" fmla="*/ 7 w 11"/>
                <a:gd name="T9" fmla="*/ 9 h 9"/>
                <a:gd name="T10" fmla="*/ 0 w 11"/>
                <a:gd name="T11" fmla="*/ 9 h 9"/>
              </a:gdLst>
              <a:ahLst/>
              <a:cxnLst>
                <a:cxn ang="0">
                  <a:pos x="T0" y="T1"/>
                </a:cxn>
                <a:cxn ang="0">
                  <a:pos x="T2" y="T3"/>
                </a:cxn>
                <a:cxn ang="0">
                  <a:pos x="T4" y="T5"/>
                </a:cxn>
                <a:cxn ang="0">
                  <a:pos x="T6" y="T7"/>
                </a:cxn>
                <a:cxn ang="0">
                  <a:pos x="T8" y="T9"/>
                </a:cxn>
                <a:cxn ang="0">
                  <a:pos x="T10" y="T11"/>
                </a:cxn>
              </a:cxnLst>
              <a:rect l="0" t="0" r="r" b="b"/>
              <a:pathLst>
                <a:path w="11" h="9">
                  <a:moveTo>
                    <a:pt x="3" y="0"/>
                  </a:moveTo>
                  <a:cubicBezTo>
                    <a:pt x="7" y="0"/>
                    <a:pt x="7" y="0"/>
                    <a:pt x="7" y="0"/>
                  </a:cubicBezTo>
                  <a:cubicBezTo>
                    <a:pt x="9" y="0"/>
                    <a:pt x="11" y="2"/>
                    <a:pt x="11" y="4"/>
                  </a:cubicBezTo>
                  <a:cubicBezTo>
                    <a:pt x="11" y="4"/>
                    <a:pt x="11" y="4"/>
                    <a:pt x="11" y="4"/>
                  </a:cubicBezTo>
                  <a:cubicBezTo>
                    <a:pt x="11" y="7"/>
                    <a:pt x="9" y="9"/>
                    <a:pt x="7" y="9"/>
                  </a:cubicBezTo>
                  <a:cubicBezTo>
                    <a:pt x="0" y="9"/>
                    <a:pt x="0" y="9"/>
                    <a:pt x="0"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0" name="Freeform 540"/>
            <p:cNvSpPr>
              <a:spLocks/>
            </p:cNvSpPr>
            <p:nvPr/>
          </p:nvSpPr>
          <p:spPr bwMode="auto">
            <a:xfrm>
              <a:off x="-4752976" y="4291014"/>
              <a:ext cx="47625" cy="38100"/>
            </a:xfrm>
            <a:custGeom>
              <a:avLst/>
              <a:gdLst>
                <a:gd name="T0" fmla="*/ 7 w 11"/>
                <a:gd name="T1" fmla="*/ 9 h 9"/>
                <a:gd name="T2" fmla="*/ 4 w 11"/>
                <a:gd name="T3" fmla="*/ 9 h 9"/>
                <a:gd name="T4" fmla="*/ 0 w 11"/>
                <a:gd name="T5" fmla="*/ 5 h 9"/>
                <a:gd name="T6" fmla="*/ 0 w 11"/>
                <a:gd name="T7" fmla="*/ 4 h 9"/>
                <a:gd name="T8" fmla="*/ 4 w 11"/>
                <a:gd name="T9" fmla="*/ 0 h 9"/>
                <a:gd name="T10" fmla="*/ 11 w 11"/>
                <a:gd name="T11" fmla="*/ 0 h 9"/>
              </a:gdLst>
              <a:ahLst/>
              <a:cxnLst>
                <a:cxn ang="0">
                  <a:pos x="T0" y="T1"/>
                </a:cxn>
                <a:cxn ang="0">
                  <a:pos x="T2" y="T3"/>
                </a:cxn>
                <a:cxn ang="0">
                  <a:pos x="T4" y="T5"/>
                </a:cxn>
                <a:cxn ang="0">
                  <a:pos x="T6" y="T7"/>
                </a:cxn>
                <a:cxn ang="0">
                  <a:pos x="T8" y="T9"/>
                </a:cxn>
                <a:cxn ang="0">
                  <a:pos x="T10" y="T11"/>
                </a:cxn>
              </a:cxnLst>
              <a:rect l="0" t="0" r="r" b="b"/>
              <a:pathLst>
                <a:path w="11" h="9">
                  <a:moveTo>
                    <a:pt x="7" y="9"/>
                  </a:moveTo>
                  <a:cubicBezTo>
                    <a:pt x="4" y="9"/>
                    <a:pt x="4" y="9"/>
                    <a:pt x="4" y="9"/>
                  </a:cubicBezTo>
                  <a:cubicBezTo>
                    <a:pt x="2" y="9"/>
                    <a:pt x="0" y="7"/>
                    <a:pt x="0" y="5"/>
                  </a:cubicBezTo>
                  <a:cubicBezTo>
                    <a:pt x="0" y="4"/>
                    <a:pt x="0" y="4"/>
                    <a:pt x="0" y="4"/>
                  </a:cubicBezTo>
                  <a:cubicBezTo>
                    <a:pt x="0" y="2"/>
                    <a:pt x="2" y="0"/>
                    <a:pt x="4" y="0"/>
                  </a:cubicBezTo>
                  <a:cubicBezTo>
                    <a:pt x="11" y="0"/>
                    <a:pt x="11" y="0"/>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6" name="Line 541"/>
            <p:cNvSpPr>
              <a:spLocks noChangeShapeType="1"/>
            </p:cNvSpPr>
            <p:nvPr/>
          </p:nvSpPr>
          <p:spPr bwMode="auto">
            <a:xfrm>
              <a:off x="-4722813" y="4278314"/>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8" name="Line 542"/>
            <p:cNvSpPr>
              <a:spLocks noChangeShapeType="1"/>
            </p:cNvSpPr>
            <p:nvPr/>
          </p:nvSpPr>
          <p:spPr bwMode="auto">
            <a:xfrm flipV="1">
              <a:off x="-4727576" y="427355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9" name="Line 543"/>
            <p:cNvSpPr>
              <a:spLocks noChangeShapeType="1"/>
            </p:cNvSpPr>
            <p:nvPr/>
          </p:nvSpPr>
          <p:spPr bwMode="auto">
            <a:xfrm flipV="1">
              <a:off x="-4727576" y="4367214"/>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6" name="Freeform 544"/>
            <p:cNvSpPr>
              <a:spLocks/>
            </p:cNvSpPr>
            <p:nvPr/>
          </p:nvSpPr>
          <p:spPr bwMode="auto">
            <a:xfrm>
              <a:off x="-4879976" y="4210051"/>
              <a:ext cx="306388" cy="220663"/>
            </a:xfrm>
            <a:custGeom>
              <a:avLst/>
              <a:gdLst>
                <a:gd name="T0" fmla="*/ 72 w 72"/>
                <a:gd name="T1" fmla="*/ 50 h 52"/>
                <a:gd name="T2" fmla="*/ 36 w 72"/>
                <a:gd name="T3" fmla="*/ 47 h 52"/>
                <a:gd name="T4" fmla="*/ 0 w 72"/>
                <a:gd name="T5" fmla="*/ 47 h 52"/>
                <a:gd name="T6" fmla="*/ 0 w 72"/>
                <a:gd name="T7" fmla="*/ 7 h 52"/>
                <a:gd name="T8" fmla="*/ 36 w 72"/>
                <a:gd name="T9" fmla="*/ 7 h 52"/>
                <a:gd name="T10" fmla="*/ 72 w 72"/>
                <a:gd name="T11" fmla="*/ 10 h 52"/>
                <a:gd name="T12" fmla="*/ 72 w 72"/>
                <a:gd name="T13" fmla="*/ 50 h 52"/>
              </a:gdLst>
              <a:ahLst/>
              <a:cxnLst>
                <a:cxn ang="0">
                  <a:pos x="T0" y="T1"/>
                </a:cxn>
                <a:cxn ang="0">
                  <a:pos x="T2" y="T3"/>
                </a:cxn>
                <a:cxn ang="0">
                  <a:pos x="T4" y="T5"/>
                </a:cxn>
                <a:cxn ang="0">
                  <a:pos x="T6" y="T7"/>
                </a:cxn>
                <a:cxn ang="0">
                  <a:pos x="T8" y="T9"/>
                </a:cxn>
                <a:cxn ang="0">
                  <a:pos x="T10" y="T11"/>
                </a:cxn>
                <a:cxn ang="0">
                  <a:pos x="T12" y="T13"/>
                </a:cxn>
              </a:cxnLst>
              <a:rect l="0" t="0" r="r" b="b"/>
              <a:pathLst>
                <a:path w="72" h="52">
                  <a:moveTo>
                    <a:pt x="72" y="50"/>
                  </a:moveTo>
                  <a:cubicBezTo>
                    <a:pt x="60" y="40"/>
                    <a:pt x="36" y="47"/>
                    <a:pt x="36" y="47"/>
                  </a:cubicBezTo>
                  <a:cubicBezTo>
                    <a:pt x="20" y="52"/>
                    <a:pt x="0" y="47"/>
                    <a:pt x="0" y="47"/>
                  </a:cubicBezTo>
                  <a:cubicBezTo>
                    <a:pt x="0" y="7"/>
                    <a:pt x="0" y="7"/>
                    <a:pt x="0" y="7"/>
                  </a:cubicBezTo>
                  <a:cubicBezTo>
                    <a:pt x="0" y="7"/>
                    <a:pt x="20" y="12"/>
                    <a:pt x="36" y="7"/>
                  </a:cubicBezTo>
                  <a:cubicBezTo>
                    <a:pt x="36" y="7"/>
                    <a:pt x="60" y="0"/>
                    <a:pt x="72" y="10"/>
                  </a:cubicBezTo>
                  <a:lnTo>
                    <a:pt x="72" y="5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7" name="Freeform 545"/>
            <p:cNvSpPr>
              <a:spLocks/>
            </p:cNvSpPr>
            <p:nvPr/>
          </p:nvSpPr>
          <p:spPr bwMode="auto">
            <a:xfrm>
              <a:off x="-4913313" y="4273551"/>
              <a:ext cx="304800" cy="192088"/>
            </a:xfrm>
            <a:custGeom>
              <a:avLst/>
              <a:gdLst>
                <a:gd name="T0" fmla="*/ 72 w 72"/>
                <a:gd name="T1" fmla="*/ 31 h 45"/>
                <a:gd name="T2" fmla="*/ 72 w 72"/>
                <a:gd name="T3" fmla="*/ 43 h 45"/>
                <a:gd name="T4" fmla="*/ 36 w 72"/>
                <a:gd name="T5" fmla="*/ 40 h 45"/>
                <a:gd name="T6" fmla="*/ 0 w 72"/>
                <a:gd name="T7" fmla="*/ 40 h 45"/>
                <a:gd name="T8" fmla="*/ 0 w 72"/>
                <a:gd name="T9" fmla="*/ 0 h 45"/>
                <a:gd name="T10" fmla="*/ 7 w 72"/>
                <a:gd name="T11" fmla="*/ 1 h 45"/>
              </a:gdLst>
              <a:ahLst/>
              <a:cxnLst>
                <a:cxn ang="0">
                  <a:pos x="T0" y="T1"/>
                </a:cxn>
                <a:cxn ang="0">
                  <a:pos x="T2" y="T3"/>
                </a:cxn>
                <a:cxn ang="0">
                  <a:pos x="T4" y="T5"/>
                </a:cxn>
                <a:cxn ang="0">
                  <a:pos x="T6" y="T7"/>
                </a:cxn>
                <a:cxn ang="0">
                  <a:pos x="T8" y="T9"/>
                </a:cxn>
                <a:cxn ang="0">
                  <a:pos x="T10" y="T11"/>
                </a:cxn>
              </a:cxnLst>
              <a:rect l="0" t="0" r="r" b="b"/>
              <a:pathLst>
                <a:path w="72" h="45">
                  <a:moveTo>
                    <a:pt x="72" y="31"/>
                  </a:moveTo>
                  <a:cubicBezTo>
                    <a:pt x="72" y="43"/>
                    <a:pt x="72" y="43"/>
                    <a:pt x="72" y="43"/>
                  </a:cubicBezTo>
                  <a:cubicBezTo>
                    <a:pt x="60" y="33"/>
                    <a:pt x="36" y="40"/>
                    <a:pt x="36" y="40"/>
                  </a:cubicBezTo>
                  <a:cubicBezTo>
                    <a:pt x="20" y="45"/>
                    <a:pt x="0" y="40"/>
                    <a:pt x="0" y="40"/>
                  </a:cubicBezTo>
                  <a:cubicBezTo>
                    <a:pt x="0" y="0"/>
                    <a:pt x="0" y="0"/>
                    <a:pt x="0" y="0"/>
                  </a:cubicBezTo>
                  <a:cubicBezTo>
                    <a:pt x="0" y="0"/>
                    <a:pt x="2" y="1"/>
                    <a:pt x="7" y="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8" name="Freeform 546"/>
            <p:cNvSpPr>
              <a:spLocks/>
            </p:cNvSpPr>
            <p:nvPr/>
          </p:nvSpPr>
          <p:spPr bwMode="auto">
            <a:xfrm>
              <a:off x="-4879976" y="4252914"/>
              <a:ext cx="47625" cy="42863"/>
            </a:xfrm>
            <a:custGeom>
              <a:avLst/>
              <a:gdLst>
                <a:gd name="T0" fmla="*/ 11 w 11"/>
                <a:gd name="T1" fmla="*/ 0 h 10"/>
                <a:gd name="T2" fmla="*/ 0 w 11"/>
                <a:gd name="T3" fmla="*/ 10 h 10"/>
              </a:gdLst>
              <a:ahLst/>
              <a:cxnLst>
                <a:cxn ang="0">
                  <a:pos x="T0" y="T1"/>
                </a:cxn>
                <a:cxn ang="0">
                  <a:pos x="T2" y="T3"/>
                </a:cxn>
              </a:cxnLst>
              <a:rect l="0" t="0" r="r" b="b"/>
              <a:pathLst>
                <a:path w="11" h="10">
                  <a:moveTo>
                    <a:pt x="11" y="0"/>
                  </a:moveTo>
                  <a:cubicBezTo>
                    <a:pt x="8" y="9"/>
                    <a:pt x="0" y="10"/>
                    <a:pt x="0"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9" name="Freeform 547"/>
            <p:cNvSpPr>
              <a:spLocks/>
            </p:cNvSpPr>
            <p:nvPr/>
          </p:nvSpPr>
          <p:spPr bwMode="auto">
            <a:xfrm>
              <a:off x="-4879976" y="4371976"/>
              <a:ext cx="47625" cy="42863"/>
            </a:xfrm>
            <a:custGeom>
              <a:avLst/>
              <a:gdLst>
                <a:gd name="T0" fmla="*/ 11 w 11"/>
                <a:gd name="T1" fmla="*/ 10 h 10"/>
                <a:gd name="T2" fmla="*/ 0 w 11"/>
                <a:gd name="T3" fmla="*/ 0 h 10"/>
              </a:gdLst>
              <a:ahLst/>
              <a:cxnLst>
                <a:cxn ang="0">
                  <a:pos x="T0" y="T1"/>
                </a:cxn>
                <a:cxn ang="0">
                  <a:pos x="T2" y="T3"/>
                </a:cxn>
              </a:cxnLst>
              <a:rect l="0" t="0" r="r" b="b"/>
              <a:pathLst>
                <a:path w="11" h="10">
                  <a:moveTo>
                    <a:pt x="11" y="10"/>
                  </a:moveTo>
                  <a:cubicBezTo>
                    <a:pt x="11" y="10"/>
                    <a:pt x="10" y="2"/>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0" name="Freeform 548"/>
            <p:cNvSpPr>
              <a:spLocks/>
            </p:cNvSpPr>
            <p:nvPr/>
          </p:nvSpPr>
          <p:spPr bwMode="auto">
            <a:xfrm>
              <a:off x="-4629151" y="4235451"/>
              <a:ext cx="50800" cy="47625"/>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12" y="11"/>
                    <a:pt x="3" y="1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1" name="Freeform 549"/>
            <p:cNvSpPr>
              <a:spLocks/>
            </p:cNvSpPr>
            <p:nvPr/>
          </p:nvSpPr>
          <p:spPr bwMode="auto">
            <a:xfrm>
              <a:off x="-4621213" y="4354514"/>
              <a:ext cx="42863" cy="42863"/>
            </a:xfrm>
            <a:custGeom>
              <a:avLst/>
              <a:gdLst>
                <a:gd name="T0" fmla="*/ 0 w 10"/>
                <a:gd name="T1" fmla="*/ 10 h 10"/>
                <a:gd name="T2" fmla="*/ 10 w 10"/>
                <a:gd name="T3" fmla="*/ 0 h 10"/>
              </a:gdLst>
              <a:ahLst/>
              <a:cxnLst>
                <a:cxn ang="0">
                  <a:pos x="T0" y="T1"/>
                </a:cxn>
                <a:cxn ang="0">
                  <a:pos x="T2" y="T3"/>
                </a:cxn>
              </a:cxnLst>
              <a:rect l="0" t="0" r="r" b="b"/>
              <a:pathLst>
                <a:path w="10" h="10">
                  <a:moveTo>
                    <a:pt x="0" y="10"/>
                  </a:moveTo>
                  <a:cubicBezTo>
                    <a:pt x="0" y="10"/>
                    <a:pt x="1" y="3"/>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7" name="Group 956"/>
          <p:cNvGrpSpPr/>
          <p:nvPr/>
        </p:nvGrpSpPr>
        <p:grpSpPr>
          <a:xfrm>
            <a:off x="7837217" y="1431726"/>
            <a:ext cx="304800" cy="220663"/>
            <a:chOff x="-4083051" y="4227514"/>
            <a:chExt cx="304800" cy="220663"/>
          </a:xfrm>
        </p:grpSpPr>
        <p:sp>
          <p:nvSpPr>
            <p:cNvPr id="192" name="Freeform 550"/>
            <p:cNvSpPr>
              <a:spLocks/>
            </p:cNvSpPr>
            <p:nvPr/>
          </p:nvSpPr>
          <p:spPr bwMode="auto">
            <a:xfrm>
              <a:off x="-4083051" y="4227514"/>
              <a:ext cx="304800" cy="220663"/>
            </a:xfrm>
            <a:custGeom>
              <a:avLst/>
              <a:gdLst>
                <a:gd name="T0" fmla="*/ 72 w 72"/>
                <a:gd name="T1" fmla="*/ 50 h 52"/>
                <a:gd name="T2" fmla="*/ 36 w 72"/>
                <a:gd name="T3" fmla="*/ 47 h 52"/>
                <a:gd name="T4" fmla="*/ 0 w 72"/>
                <a:gd name="T5" fmla="*/ 47 h 52"/>
                <a:gd name="T6" fmla="*/ 0 w 72"/>
                <a:gd name="T7" fmla="*/ 7 h 52"/>
                <a:gd name="T8" fmla="*/ 36 w 72"/>
                <a:gd name="T9" fmla="*/ 7 h 52"/>
                <a:gd name="T10" fmla="*/ 72 w 72"/>
                <a:gd name="T11" fmla="*/ 10 h 52"/>
                <a:gd name="T12" fmla="*/ 72 w 72"/>
                <a:gd name="T13" fmla="*/ 50 h 52"/>
              </a:gdLst>
              <a:ahLst/>
              <a:cxnLst>
                <a:cxn ang="0">
                  <a:pos x="T0" y="T1"/>
                </a:cxn>
                <a:cxn ang="0">
                  <a:pos x="T2" y="T3"/>
                </a:cxn>
                <a:cxn ang="0">
                  <a:pos x="T4" y="T5"/>
                </a:cxn>
                <a:cxn ang="0">
                  <a:pos x="T6" y="T7"/>
                </a:cxn>
                <a:cxn ang="0">
                  <a:pos x="T8" y="T9"/>
                </a:cxn>
                <a:cxn ang="0">
                  <a:pos x="T10" y="T11"/>
                </a:cxn>
                <a:cxn ang="0">
                  <a:pos x="T12" y="T13"/>
                </a:cxn>
              </a:cxnLst>
              <a:rect l="0" t="0" r="r" b="b"/>
              <a:pathLst>
                <a:path w="72" h="52">
                  <a:moveTo>
                    <a:pt x="72" y="50"/>
                  </a:moveTo>
                  <a:cubicBezTo>
                    <a:pt x="60" y="40"/>
                    <a:pt x="36" y="47"/>
                    <a:pt x="36" y="47"/>
                  </a:cubicBezTo>
                  <a:cubicBezTo>
                    <a:pt x="20" y="52"/>
                    <a:pt x="0" y="47"/>
                    <a:pt x="0" y="47"/>
                  </a:cubicBezTo>
                  <a:cubicBezTo>
                    <a:pt x="0" y="7"/>
                    <a:pt x="0" y="7"/>
                    <a:pt x="0" y="7"/>
                  </a:cubicBezTo>
                  <a:cubicBezTo>
                    <a:pt x="0" y="7"/>
                    <a:pt x="20" y="12"/>
                    <a:pt x="36" y="7"/>
                  </a:cubicBezTo>
                  <a:cubicBezTo>
                    <a:pt x="36" y="7"/>
                    <a:pt x="60" y="0"/>
                    <a:pt x="72" y="10"/>
                  </a:cubicBezTo>
                  <a:lnTo>
                    <a:pt x="72" y="5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5" name="Freeform 551"/>
            <p:cNvSpPr>
              <a:spLocks/>
            </p:cNvSpPr>
            <p:nvPr/>
          </p:nvSpPr>
          <p:spPr bwMode="auto">
            <a:xfrm>
              <a:off x="-4083051" y="4270376"/>
              <a:ext cx="47625" cy="41275"/>
            </a:xfrm>
            <a:custGeom>
              <a:avLst/>
              <a:gdLst>
                <a:gd name="T0" fmla="*/ 0 w 11"/>
                <a:gd name="T1" fmla="*/ 10 h 10"/>
                <a:gd name="T2" fmla="*/ 11 w 11"/>
                <a:gd name="T3" fmla="*/ 0 h 10"/>
              </a:gdLst>
              <a:ahLst/>
              <a:cxnLst>
                <a:cxn ang="0">
                  <a:pos x="T0" y="T1"/>
                </a:cxn>
                <a:cxn ang="0">
                  <a:pos x="T2" y="T3"/>
                </a:cxn>
              </a:cxnLst>
              <a:rect l="0" t="0" r="r" b="b"/>
              <a:pathLst>
                <a:path w="11" h="10">
                  <a:moveTo>
                    <a:pt x="0" y="10"/>
                  </a:moveTo>
                  <a:cubicBezTo>
                    <a:pt x="0" y="10"/>
                    <a:pt x="8" y="9"/>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6" name="Freeform 552"/>
            <p:cNvSpPr>
              <a:spLocks/>
            </p:cNvSpPr>
            <p:nvPr/>
          </p:nvSpPr>
          <p:spPr bwMode="auto">
            <a:xfrm>
              <a:off x="-4083051" y="4389439"/>
              <a:ext cx="47625" cy="41275"/>
            </a:xfrm>
            <a:custGeom>
              <a:avLst/>
              <a:gdLst>
                <a:gd name="T0" fmla="*/ 11 w 11"/>
                <a:gd name="T1" fmla="*/ 10 h 10"/>
                <a:gd name="T2" fmla="*/ 0 w 11"/>
                <a:gd name="T3" fmla="*/ 0 h 10"/>
              </a:gdLst>
              <a:ahLst/>
              <a:cxnLst>
                <a:cxn ang="0">
                  <a:pos x="T0" y="T1"/>
                </a:cxn>
                <a:cxn ang="0">
                  <a:pos x="T2" y="T3"/>
                </a:cxn>
              </a:cxnLst>
              <a:rect l="0" t="0" r="r" b="b"/>
              <a:pathLst>
                <a:path w="11" h="10">
                  <a:moveTo>
                    <a:pt x="11" y="10"/>
                  </a:moveTo>
                  <a:cubicBezTo>
                    <a:pt x="11" y="10"/>
                    <a:pt x="10" y="2"/>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8" name="Freeform 553"/>
            <p:cNvSpPr>
              <a:spLocks/>
            </p:cNvSpPr>
            <p:nvPr/>
          </p:nvSpPr>
          <p:spPr bwMode="auto">
            <a:xfrm>
              <a:off x="-3832226" y="4252914"/>
              <a:ext cx="50800" cy="46038"/>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12" y="11"/>
                    <a:pt x="3" y="1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9" name="Freeform 554"/>
            <p:cNvSpPr>
              <a:spLocks/>
            </p:cNvSpPr>
            <p:nvPr/>
          </p:nvSpPr>
          <p:spPr bwMode="auto">
            <a:xfrm>
              <a:off x="-3824288" y="4371976"/>
              <a:ext cx="42863" cy="42863"/>
            </a:xfrm>
            <a:custGeom>
              <a:avLst/>
              <a:gdLst>
                <a:gd name="T0" fmla="*/ 0 w 10"/>
                <a:gd name="T1" fmla="*/ 10 h 10"/>
                <a:gd name="T2" fmla="*/ 10 w 10"/>
                <a:gd name="T3" fmla="*/ 0 h 10"/>
              </a:gdLst>
              <a:ahLst/>
              <a:cxnLst>
                <a:cxn ang="0">
                  <a:pos x="T0" y="T1"/>
                </a:cxn>
                <a:cxn ang="0">
                  <a:pos x="T2" y="T3"/>
                </a:cxn>
              </a:cxnLst>
              <a:rect l="0" t="0" r="r" b="b"/>
              <a:pathLst>
                <a:path w="10" h="10">
                  <a:moveTo>
                    <a:pt x="0" y="10"/>
                  </a:moveTo>
                  <a:cubicBezTo>
                    <a:pt x="0" y="10"/>
                    <a:pt x="1" y="3"/>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0" name="Freeform 555"/>
            <p:cNvSpPr>
              <a:spLocks/>
            </p:cNvSpPr>
            <p:nvPr/>
          </p:nvSpPr>
          <p:spPr bwMode="auto">
            <a:xfrm>
              <a:off x="-3968751" y="4286251"/>
              <a:ext cx="73025" cy="106363"/>
            </a:xfrm>
            <a:custGeom>
              <a:avLst/>
              <a:gdLst>
                <a:gd name="T0" fmla="*/ 17 w 17"/>
                <a:gd name="T1" fmla="*/ 0 h 25"/>
                <a:gd name="T2" fmla="*/ 12 w 17"/>
                <a:gd name="T3" fmla="*/ 0 h 25"/>
                <a:gd name="T4" fmla="*/ 0 w 17"/>
                <a:gd name="T5" fmla="*/ 13 h 25"/>
                <a:gd name="T6" fmla="*/ 0 w 17"/>
                <a:gd name="T7" fmla="*/ 13 h 25"/>
                <a:gd name="T8" fmla="*/ 12 w 17"/>
                <a:gd name="T9" fmla="*/ 25 h 25"/>
                <a:gd name="T10" fmla="*/ 17 w 17"/>
                <a:gd name="T11" fmla="*/ 25 h 25"/>
              </a:gdLst>
              <a:ahLst/>
              <a:cxnLst>
                <a:cxn ang="0">
                  <a:pos x="T0" y="T1"/>
                </a:cxn>
                <a:cxn ang="0">
                  <a:pos x="T2" y="T3"/>
                </a:cxn>
                <a:cxn ang="0">
                  <a:pos x="T4" y="T5"/>
                </a:cxn>
                <a:cxn ang="0">
                  <a:pos x="T6" y="T7"/>
                </a:cxn>
                <a:cxn ang="0">
                  <a:pos x="T8" y="T9"/>
                </a:cxn>
                <a:cxn ang="0">
                  <a:pos x="T10" y="T11"/>
                </a:cxn>
              </a:cxnLst>
              <a:rect l="0" t="0" r="r" b="b"/>
              <a:pathLst>
                <a:path w="17" h="25">
                  <a:moveTo>
                    <a:pt x="17" y="0"/>
                  </a:moveTo>
                  <a:cubicBezTo>
                    <a:pt x="12" y="0"/>
                    <a:pt x="12" y="0"/>
                    <a:pt x="12" y="0"/>
                  </a:cubicBezTo>
                  <a:cubicBezTo>
                    <a:pt x="6" y="0"/>
                    <a:pt x="0" y="5"/>
                    <a:pt x="0" y="13"/>
                  </a:cubicBezTo>
                  <a:cubicBezTo>
                    <a:pt x="0" y="13"/>
                    <a:pt x="0" y="13"/>
                    <a:pt x="0" y="13"/>
                  </a:cubicBezTo>
                  <a:cubicBezTo>
                    <a:pt x="0" y="20"/>
                    <a:pt x="6" y="25"/>
                    <a:pt x="12" y="25"/>
                  </a:cubicBezTo>
                  <a:cubicBezTo>
                    <a:pt x="17" y="25"/>
                    <a:pt x="17" y="25"/>
                    <a:pt x="17" y="2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1" name="Line 556"/>
            <p:cNvSpPr>
              <a:spLocks noChangeShapeType="1"/>
            </p:cNvSpPr>
            <p:nvPr/>
          </p:nvSpPr>
          <p:spPr bwMode="auto">
            <a:xfrm>
              <a:off x="-3976688" y="4325939"/>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2" name="Line 557"/>
            <p:cNvSpPr>
              <a:spLocks noChangeShapeType="1"/>
            </p:cNvSpPr>
            <p:nvPr/>
          </p:nvSpPr>
          <p:spPr bwMode="auto">
            <a:xfrm>
              <a:off x="-3976688" y="4354514"/>
              <a:ext cx="68263"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3" name="Line 558"/>
            <p:cNvSpPr>
              <a:spLocks noChangeShapeType="1"/>
            </p:cNvSpPr>
            <p:nvPr/>
          </p:nvSpPr>
          <p:spPr bwMode="auto">
            <a:xfrm>
              <a:off x="-3930651" y="42735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8" name="Group 957"/>
          <p:cNvGrpSpPr/>
          <p:nvPr/>
        </p:nvGrpSpPr>
        <p:grpSpPr>
          <a:xfrm>
            <a:off x="8590110" y="1431726"/>
            <a:ext cx="304800" cy="220663"/>
            <a:chOff x="-3268663" y="4227514"/>
            <a:chExt cx="304800" cy="220663"/>
          </a:xfrm>
        </p:grpSpPr>
        <p:sp>
          <p:nvSpPr>
            <p:cNvPr id="234" name="Freeform 559"/>
            <p:cNvSpPr>
              <a:spLocks/>
            </p:cNvSpPr>
            <p:nvPr/>
          </p:nvSpPr>
          <p:spPr bwMode="auto">
            <a:xfrm>
              <a:off x="-3268663" y="4227514"/>
              <a:ext cx="304800" cy="220663"/>
            </a:xfrm>
            <a:custGeom>
              <a:avLst/>
              <a:gdLst>
                <a:gd name="T0" fmla="*/ 72 w 72"/>
                <a:gd name="T1" fmla="*/ 50 h 52"/>
                <a:gd name="T2" fmla="*/ 36 w 72"/>
                <a:gd name="T3" fmla="*/ 47 h 52"/>
                <a:gd name="T4" fmla="*/ 0 w 72"/>
                <a:gd name="T5" fmla="*/ 47 h 52"/>
                <a:gd name="T6" fmla="*/ 0 w 72"/>
                <a:gd name="T7" fmla="*/ 7 h 52"/>
                <a:gd name="T8" fmla="*/ 36 w 72"/>
                <a:gd name="T9" fmla="*/ 7 h 52"/>
                <a:gd name="T10" fmla="*/ 72 w 72"/>
                <a:gd name="T11" fmla="*/ 10 h 52"/>
                <a:gd name="T12" fmla="*/ 72 w 72"/>
                <a:gd name="T13" fmla="*/ 50 h 52"/>
              </a:gdLst>
              <a:ahLst/>
              <a:cxnLst>
                <a:cxn ang="0">
                  <a:pos x="T0" y="T1"/>
                </a:cxn>
                <a:cxn ang="0">
                  <a:pos x="T2" y="T3"/>
                </a:cxn>
                <a:cxn ang="0">
                  <a:pos x="T4" y="T5"/>
                </a:cxn>
                <a:cxn ang="0">
                  <a:pos x="T6" y="T7"/>
                </a:cxn>
                <a:cxn ang="0">
                  <a:pos x="T8" y="T9"/>
                </a:cxn>
                <a:cxn ang="0">
                  <a:pos x="T10" y="T11"/>
                </a:cxn>
                <a:cxn ang="0">
                  <a:pos x="T12" y="T13"/>
                </a:cxn>
              </a:cxnLst>
              <a:rect l="0" t="0" r="r" b="b"/>
              <a:pathLst>
                <a:path w="72" h="52">
                  <a:moveTo>
                    <a:pt x="72" y="50"/>
                  </a:moveTo>
                  <a:cubicBezTo>
                    <a:pt x="60" y="40"/>
                    <a:pt x="36" y="47"/>
                    <a:pt x="36" y="47"/>
                  </a:cubicBezTo>
                  <a:cubicBezTo>
                    <a:pt x="20" y="52"/>
                    <a:pt x="0" y="47"/>
                    <a:pt x="0" y="47"/>
                  </a:cubicBezTo>
                  <a:cubicBezTo>
                    <a:pt x="0" y="7"/>
                    <a:pt x="0" y="7"/>
                    <a:pt x="0" y="7"/>
                  </a:cubicBezTo>
                  <a:cubicBezTo>
                    <a:pt x="0" y="7"/>
                    <a:pt x="20" y="12"/>
                    <a:pt x="36" y="7"/>
                  </a:cubicBezTo>
                  <a:cubicBezTo>
                    <a:pt x="36" y="7"/>
                    <a:pt x="60" y="0"/>
                    <a:pt x="72" y="10"/>
                  </a:cubicBezTo>
                  <a:lnTo>
                    <a:pt x="72" y="5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5" name="Freeform 560"/>
            <p:cNvSpPr>
              <a:spLocks/>
            </p:cNvSpPr>
            <p:nvPr/>
          </p:nvSpPr>
          <p:spPr bwMode="auto">
            <a:xfrm>
              <a:off x="-3268663" y="4270376"/>
              <a:ext cx="46038" cy="41275"/>
            </a:xfrm>
            <a:custGeom>
              <a:avLst/>
              <a:gdLst>
                <a:gd name="T0" fmla="*/ 0 w 11"/>
                <a:gd name="T1" fmla="*/ 10 h 10"/>
                <a:gd name="T2" fmla="*/ 11 w 11"/>
                <a:gd name="T3" fmla="*/ 0 h 10"/>
              </a:gdLst>
              <a:ahLst/>
              <a:cxnLst>
                <a:cxn ang="0">
                  <a:pos x="T0" y="T1"/>
                </a:cxn>
                <a:cxn ang="0">
                  <a:pos x="T2" y="T3"/>
                </a:cxn>
              </a:cxnLst>
              <a:rect l="0" t="0" r="r" b="b"/>
              <a:pathLst>
                <a:path w="11" h="10">
                  <a:moveTo>
                    <a:pt x="0" y="10"/>
                  </a:moveTo>
                  <a:cubicBezTo>
                    <a:pt x="0" y="10"/>
                    <a:pt x="8" y="9"/>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6" name="Freeform 561"/>
            <p:cNvSpPr>
              <a:spLocks/>
            </p:cNvSpPr>
            <p:nvPr/>
          </p:nvSpPr>
          <p:spPr bwMode="auto">
            <a:xfrm>
              <a:off x="-3268663" y="4389439"/>
              <a:ext cx="46038" cy="41275"/>
            </a:xfrm>
            <a:custGeom>
              <a:avLst/>
              <a:gdLst>
                <a:gd name="T0" fmla="*/ 11 w 11"/>
                <a:gd name="T1" fmla="*/ 10 h 10"/>
                <a:gd name="T2" fmla="*/ 0 w 11"/>
                <a:gd name="T3" fmla="*/ 0 h 10"/>
              </a:gdLst>
              <a:ahLst/>
              <a:cxnLst>
                <a:cxn ang="0">
                  <a:pos x="T0" y="T1"/>
                </a:cxn>
                <a:cxn ang="0">
                  <a:pos x="T2" y="T3"/>
                </a:cxn>
              </a:cxnLst>
              <a:rect l="0" t="0" r="r" b="b"/>
              <a:pathLst>
                <a:path w="11" h="10">
                  <a:moveTo>
                    <a:pt x="11" y="10"/>
                  </a:moveTo>
                  <a:cubicBezTo>
                    <a:pt x="11" y="10"/>
                    <a:pt x="10" y="2"/>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7" name="Freeform 562"/>
            <p:cNvSpPr>
              <a:spLocks/>
            </p:cNvSpPr>
            <p:nvPr/>
          </p:nvSpPr>
          <p:spPr bwMode="auto">
            <a:xfrm>
              <a:off x="-3019426" y="4252914"/>
              <a:ext cx="50800" cy="46038"/>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12" y="11"/>
                    <a:pt x="3" y="1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8" name="Freeform 563"/>
            <p:cNvSpPr>
              <a:spLocks/>
            </p:cNvSpPr>
            <p:nvPr/>
          </p:nvSpPr>
          <p:spPr bwMode="auto">
            <a:xfrm>
              <a:off x="-3011488" y="4371976"/>
              <a:ext cx="42863" cy="42863"/>
            </a:xfrm>
            <a:custGeom>
              <a:avLst/>
              <a:gdLst>
                <a:gd name="T0" fmla="*/ 0 w 10"/>
                <a:gd name="T1" fmla="*/ 10 h 10"/>
                <a:gd name="T2" fmla="*/ 10 w 10"/>
                <a:gd name="T3" fmla="*/ 0 h 10"/>
              </a:gdLst>
              <a:ahLst/>
              <a:cxnLst>
                <a:cxn ang="0">
                  <a:pos x="T0" y="T1"/>
                </a:cxn>
                <a:cxn ang="0">
                  <a:pos x="T2" y="T3"/>
                </a:cxn>
              </a:cxnLst>
              <a:rect l="0" t="0" r="r" b="b"/>
              <a:pathLst>
                <a:path w="10" h="10">
                  <a:moveTo>
                    <a:pt x="0" y="10"/>
                  </a:moveTo>
                  <a:cubicBezTo>
                    <a:pt x="0" y="10"/>
                    <a:pt x="1" y="3"/>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9" name="Line 564"/>
            <p:cNvSpPr>
              <a:spLocks noChangeShapeType="1"/>
            </p:cNvSpPr>
            <p:nvPr/>
          </p:nvSpPr>
          <p:spPr bwMode="auto">
            <a:xfrm>
              <a:off x="-3146426" y="4338639"/>
              <a:ext cx="5080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0" name="Freeform 565"/>
            <p:cNvSpPr>
              <a:spLocks/>
            </p:cNvSpPr>
            <p:nvPr/>
          </p:nvSpPr>
          <p:spPr bwMode="auto">
            <a:xfrm>
              <a:off x="-3151188" y="4283076"/>
              <a:ext cx="80963" cy="106363"/>
            </a:xfrm>
            <a:custGeom>
              <a:avLst/>
              <a:gdLst>
                <a:gd name="T0" fmla="*/ 18 w 19"/>
                <a:gd name="T1" fmla="*/ 6 h 25"/>
                <a:gd name="T2" fmla="*/ 12 w 19"/>
                <a:gd name="T3" fmla="*/ 1 h 25"/>
                <a:gd name="T4" fmla="*/ 6 w 19"/>
                <a:gd name="T5" fmla="*/ 7 h 25"/>
                <a:gd name="T6" fmla="*/ 6 w 19"/>
                <a:gd name="T7" fmla="*/ 12 h 25"/>
                <a:gd name="T8" fmla="*/ 3 w 19"/>
                <a:gd name="T9" fmla="*/ 25 h 25"/>
                <a:gd name="T10" fmla="*/ 18 w 19"/>
                <a:gd name="T11" fmla="*/ 25 h 25"/>
              </a:gdLst>
              <a:ahLst/>
              <a:cxnLst>
                <a:cxn ang="0">
                  <a:pos x="T0" y="T1"/>
                </a:cxn>
                <a:cxn ang="0">
                  <a:pos x="T2" y="T3"/>
                </a:cxn>
                <a:cxn ang="0">
                  <a:pos x="T4" y="T5"/>
                </a:cxn>
                <a:cxn ang="0">
                  <a:pos x="T6" y="T7"/>
                </a:cxn>
                <a:cxn ang="0">
                  <a:pos x="T8" y="T9"/>
                </a:cxn>
                <a:cxn ang="0">
                  <a:pos x="T10" y="T11"/>
                </a:cxn>
              </a:cxnLst>
              <a:rect l="0" t="0" r="r" b="b"/>
              <a:pathLst>
                <a:path w="19" h="25">
                  <a:moveTo>
                    <a:pt x="18" y="6"/>
                  </a:moveTo>
                  <a:cubicBezTo>
                    <a:pt x="18" y="6"/>
                    <a:pt x="19" y="1"/>
                    <a:pt x="12" y="1"/>
                  </a:cubicBezTo>
                  <a:cubicBezTo>
                    <a:pt x="5" y="1"/>
                    <a:pt x="6" y="0"/>
                    <a:pt x="6" y="7"/>
                  </a:cubicBezTo>
                  <a:cubicBezTo>
                    <a:pt x="6" y="21"/>
                    <a:pt x="6" y="12"/>
                    <a:pt x="6" y="12"/>
                  </a:cubicBezTo>
                  <a:cubicBezTo>
                    <a:pt x="6" y="12"/>
                    <a:pt x="6" y="25"/>
                    <a:pt x="3" y="25"/>
                  </a:cubicBezTo>
                  <a:cubicBezTo>
                    <a:pt x="0" y="25"/>
                    <a:pt x="18" y="25"/>
                    <a:pt x="18" y="2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1" name="Line 566"/>
            <p:cNvSpPr>
              <a:spLocks noChangeShapeType="1"/>
            </p:cNvSpPr>
            <p:nvPr/>
          </p:nvSpPr>
          <p:spPr bwMode="auto">
            <a:xfrm>
              <a:off x="-3113088" y="428625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9" name="Group 958"/>
          <p:cNvGrpSpPr/>
          <p:nvPr/>
        </p:nvGrpSpPr>
        <p:grpSpPr>
          <a:xfrm>
            <a:off x="9348622" y="1431726"/>
            <a:ext cx="304800" cy="220663"/>
            <a:chOff x="-2455863" y="4227514"/>
            <a:chExt cx="304800" cy="220663"/>
          </a:xfrm>
        </p:grpSpPr>
        <p:sp>
          <p:nvSpPr>
            <p:cNvPr id="242" name="Freeform 567"/>
            <p:cNvSpPr>
              <a:spLocks/>
            </p:cNvSpPr>
            <p:nvPr/>
          </p:nvSpPr>
          <p:spPr bwMode="auto">
            <a:xfrm>
              <a:off x="-2455863" y="4227514"/>
              <a:ext cx="304800" cy="220663"/>
            </a:xfrm>
            <a:custGeom>
              <a:avLst/>
              <a:gdLst>
                <a:gd name="T0" fmla="*/ 72 w 72"/>
                <a:gd name="T1" fmla="*/ 50 h 52"/>
                <a:gd name="T2" fmla="*/ 36 w 72"/>
                <a:gd name="T3" fmla="*/ 47 h 52"/>
                <a:gd name="T4" fmla="*/ 0 w 72"/>
                <a:gd name="T5" fmla="*/ 47 h 52"/>
                <a:gd name="T6" fmla="*/ 0 w 72"/>
                <a:gd name="T7" fmla="*/ 7 h 52"/>
                <a:gd name="T8" fmla="*/ 36 w 72"/>
                <a:gd name="T9" fmla="*/ 7 h 52"/>
                <a:gd name="T10" fmla="*/ 72 w 72"/>
                <a:gd name="T11" fmla="*/ 10 h 52"/>
                <a:gd name="T12" fmla="*/ 72 w 72"/>
                <a:gd name="T13" fmla="*/ 50 h 52"/>
              </a:gdLst>
              <a:ahLst/>
              <a:cxnLst>
                <a:cxn ang="0">
                  <a:pos x="T0" y="T1"/>
                </a:cxn>
                <a:cxn ang="0">
                  <a:pos x="T2" y="T3"/>
                </a:cxn>
                <a:cxn ang="0">
                  <a:pos x="T4" y="T5"/>
                </a:cxn>
                <a:cxn ang="0">
                  <a:pos x="T6" y="T7"/>
                </a:cxn>
                <a:cxn ang="0">
                  <a:pos x="T8" y="T9"/>
                </a:cxn>
                <a:cxn ang="0">
                  <a:pos x="T10" y="T11"/>
                </a:cxn>
                <a:cxn ang="0">
                  <a:pos x="T12" y="T13"/>
                </a:cxn>
              </a:cxnLst>
              <a:rect l="0" t="0" r="r" b="b"/>
              <a:pathLst>
                <a:path w="72" h="52">
                  <a:moveTo>
                    <a:pt x="72" y="50"/>
                  </a:moveTo>
                  <a:cubicBezTo>
                    <a:pt x="60" y="40"/>
                    <a:pt x="36" y="47"/>
                    <a:pt x="36" y="47"/>
                  </a:cubicBezTo>
                  <a:cubicBezTo>
                    <a:pt x="20" y="52"/>
                    <a:pt x="0" y="47"/>
                    <a:pt x="0" y="47"/>
                  </a:cubicBezTo>
                  <a:cubicBezTo>
                    <a:pt x="0" y="7"/>
                    <a:pt x="0" y="7"/>
                    <a:pt x="0" y="7"/>
                  </a:cubicBezTo>
                  <a:cubicBezTo>
                    <a:pt x="0" y="7"/>
                    <a:pt x="20" y="12"/>
                    <a:pt x="36" y="7"/>
                  </a:cubicBezTo>
                  <a:cubicBezTo>
                    <a:pt x="36" y="7"/>
                    <a:pt x="60" y="0"/>
                    <a:pt x="72" y="10"/>
                  </a:cubicBezTo>
                  <a:lnTo>
                    <a:pt x="72" y="5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3" name="Freeform 568"/>
            <p:cNvSpPr>
              <a:spLocks/>
            </p:cNvSpPr>
            <p:nvPr/>
          </p:nvSpPr>
          <p:spPr bwMode="auto">
            <a:xfrm>
              <a:off x="-2455863" y="4270376"/>
              <a:ext cx="46038" cy="41275"/>
            </a:xfrm>
            <a:custGeom>
              <a:avLst/>
              <a:gdLst>
                <a:gd name="T0" fmla="*/ 0 w 11"/>
                <a:gd name="T1" fmla="*/ 10 h 10"/>
                <a:gd name="T2" fmla="*/ 11 w 11"/>
                <a:gd name="T3" fmla="*/ 0 h 10"/>
              </a:gdLst>
              <a:ahLst/>
              <a:cxnLst>
                <a:cxn ang="0">
                  <a:pos x="T0" y="T1"/>
                </a:cxn>
                <a:cxn ang="0">
                  <a:pos x="T2" y="T3"/>
                </a:cxn>
              </a:cxnLst>
              <a:rect l="0" t="0" r="r" b="b"/>
              <a:pathLst>
                <a:path w="11" h="10">
                  <a:moveTo>
                    <a:pt x="0" y="10"/>
                  </a:moveTo>
                  <a:cubicBezTo>
                    <a:pt x="0" y="10"/>
                    <a:pt x="8" y="9"/>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4" name="Freeform 569"/>
            <p:cNvSpPr>
              <a:spLocks/>
            </p:cNvSpPr>
            <p:nvPr/>
          </p:nvSpPr>
          <p:spPr bwMode="auto">
            <a:xfrm>
              <a:off x="-2455863" y="4389439"/>
              <a:ext cx="46038" cy="41275"/>
            </a:xfrm>
            <a:custGeom>
              <a:avLst/>
              <a:gdLst>
                <a:gd name="T0" fmla="*/ 11 w 11"/>
                <a:gd name="T1" fmla="*/ 10 h 10"/>
                <a:gd name="T2" fmla="*/ 0 w 11"/>
                <a:gd name="T3" fmla="*/ 0 h 10"/>
              </a:gdLst>
              <a:ahLst/>
              <a:cxnLst>
                <a:cxn ang="0">
                  <a:pos x="T0" y="T1"/>
                </a:cxn>
                <a:cxn ang="0">
                  <a:pos x="T2" y="T3"/>
                </a:cxn>
              </a:cxnLst>
              <a:rect l="0" t="0" r="r" b="b"/>
              <a:pathLst>
                <a:path w="11" h="10">
                  <a:moveTo>
                    <a:pt x="11" y="10"/>
                  </a:moveTo>
                  <a:cubicBezTo>
                    <a:pt x="11" y="10"/>
                    <a:pt x="10" y="2"/>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5" name="Freeform 570"/>
            <p:cNvSpPr>
              <a:spLocks/>
            </p:cNvSpPr>
            <p:nvPr/>
          </p:nvSpPr>
          <p:spPr bwMode="auto">
            <a:xfrm>
              <a:off x="-2205038" y="4252914"/>
              <a:ext cx="50800" cy="46038"/>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12" y="11"/>
                    <a:pt x="3" y="1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6" name="Freeform 571"/>
            <p:cNvSpPr>
              <a:spLocks/>
            </p:cNvSpPr>
            <p:nvPr/>
          </p:nvSpPr>
          <p:spPr bwMode="auto">
            <a:xfrm>
              <a:off x="-2197101" y="4371976"/>
              <a:ext cx="42863" cy="42863"/>
            </a:xfrm>
            <a:custGeom>
              <a:avLst/>
              <a:gdLst>
                <a:gd name="T0" fmla="*/ 0 w 10"/>
                <a:gd name="T1" fmla="*/ 10 h 10"/>
                <a:gd name="T2" fmla="*/ 10 w 10"/>
                <a:gd name="T3" fmla="*/ 0 h 10"/>
              </a:gdLst>
              <a:ahLst/>
              <a:cxnLst>
                <a:cxn ang="0">
                  <a:pos x="T0" y="T1"/>
                </a:cxn>
                <a:cxn ang="0">
                  <a:pos x="T2" y="T3"/>
                </a:cxn>
              </a:cxnLst>
              <a:rect l="0" t="0" r="r" b="b"/>
              <a:pathLst>
                <a:path w="10" h="10">
                  <a:moveTo>
                    <a:pt x="0" y="10"/>
                  </a:moveTo>
                  <a:cubicBezTo>
                    <a:pt x="0" y="10"/>
                    <a:pt x="1" y="3"/>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7" name="Freeform 572"/>
            <p:cNvSpPr>
              <a:spLocks/>
            </p:cNvSpPr>
            <p:nvPr/>
          </p:nvSpPr>
          <p:spPr bwMode="auto">
            <a:xfrm>
              <a:off x="-2341563" y="4295776"/>
              <a:ext cx="76200" cy="46038"/>
            </a:xfrm>
            <a:custGeom>
              <a:avLst/>
              <a:gdLst>
                <a:gd name="T0" fmla="*/ 0 w 48"/>
                <a:gd name="T1" fmla="*/ 0 h 29"/>
                <a:gd name="T2" fmla="*/ 24 w 48"/>
                <a:gd name="T3" fmla="*/ 29 h 29"/>
                <a:gd name="T4" fmla="*/ 48 w 48"/>
                <a:gd name="T5" fmla="*/ 0 h 29"/>
              </a:gdLst>
              <a:ahLst/>
              <a:cxnLst>
                <a:cxn ang="0">
                  <a:pos x="T0" y="T1"/>
                </a:cxn>
                <a:cxn ang="0">
                  <a:pos x="T2" y="T3"/>
                </a:cxn>
                <a:cxn ang="0">
                  <a:pos x="T4" y="T5"/>
                </a:cxn>
              </a:cxnLst>
              <a:rect l="0" t="0" r="r" b="b"/>
              <a:pathLst>
                <a:path w="48" h="29">
                  <a:moveTo>
                    <a:pt x="0" y="0"/>
                  </a:moveTo>
                  <a:lnTo>
                    <a:pt x="24" y="29"/>
                  </a:lnTo>
                  <a:lnTo>
                    <a:pt x="48"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8" name="Line 573"/>
            <p:cNvSpPr>
              <a:spLocks noChangeShapeType="1"/>
            </p:cNvSpPr>
            <p:nvPr/>
          </p:nvSpPr>
          <p:spPr bwMode="auto">
            <a:xfrm flipV="1">
              <a:off x="-2303463" y="4346576"/>
              <a:ext cx="0" cy="555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9" name="Line 574"/>
            <p:cNvSpPr>
              <a:spLocks noChangeShapeType="1"/>
            </p:cNvSpPr>
            <p:nvPr/>
          </p:nvSpPr>
          <p:spPr bwMode="auto">
            <a:xfrm>
              <a:off x="-2336801" y="4341814"/>
              <a:ext cx="666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0" name="Line 575"/>
            <p:cNvSpPr>
              <a:spLocks noChangeShapeType="1"/>
            </p:cNvSpPr>
            <p:nvPr/>
          </p:nvSpPr>
          <p:spPr bwMode="auto">
            <a:xfrm>
              <a:off x="-2336801" y="4367214"/>
              <a:ext cx="66675"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3" name="Group 952"/>
          <p:cNvGrpSpPr/>
          <p:nvPr/>
        </p:nvGrpSpPr>
        <p:grpSpPr>
          <a:xfrm>
            <a:off x="7110236" y="2878661"/>
            <a:ext cx="238125" cy="347663"/>
            <a:chOff x="-9744076" y="4983164"/>
            <a:chExt cx="238125" cy="347663"/>
          </a:xfrm>
        </p:grpSpPr>
        <p:sp>
          <p:nvSpPr>
            <p:cNvPr id="662" name="Freeform 598"/>
            <p:cNvSpPr>
              <a:spLocks/>
            </p:cNvSpPr>
            <p:nvPr/>
          </p:nvSpPr>
          <p:spPr bwMode="auto">
            <a:xfrm>
              <a:off x="-9744076" y="4983164"/>
              <a:ext cx="238125" cy="119063"/>
            </a:xfrm>
            <a:custGeom>
              <a:avLst/>
              <a:gdLst>
                <a:gd name="T0" fmla="*/ 56 w 56"/>
                <a:gd name="T1" fmla="*/ 28 h 28"/>
                <a:gd name="T2" fmla="*/ 28 w 56"/>
                <a:gd name="T3" fmla="*/ 0 h 28"/>
                <a:gd name="T4" fmla="*/ 0 w 56"/>
                <a:gd name="T5" fmla="*/ 28 h 28"/>
                <a:gd name="T6" fmla="*/ 56 w 56"/>
                <a:gd name="T7" fmla="*/ 28 h 28"/>
              </a:gdLst>
              <a:ahLst/>
              <a:cxnLst>
                <a:cxn ang="0">
                  <a:pos x="T0" y="T1"/>
                </a:cxn>
                <a:cxn ang="0">
                  <a:pos x="T2" y="T3"/>
                </a:cxn>
                <a:cxn ang="0">
                  <a:pos x="T4" y="T5"/>
                </a:cxn>
                <a:cxn ang="0">
                  <a:pos x="T6" y="T7"/>
                </a:cxn>
              </a:cxnLst>
              <a:rect l="0" t="0" r="r" b="b"/>
              <a:pathLst>
                <a:path w="56" h="28">
                  <a:moveTo>
                    <a:pt x="56" y="28"/>
                  </a:moveTo>
                  <a:cubicBezTo>
                    <a:pt x="56" y="14"/>
                    <a:pt x="43" y="0"/>
                    <a:pt x="28" y="0"/>
                  </a:cubicBezTo>
                  <a:cubicBezTo>
                    <a:pt x="13" y="0"/>
                    <a:pt x="0" y="14"/>
                    <a:pt x="0" y="28"/>
                  </a:cubicBezTo>
                  <a:lnTo>
                    <a:pt x="56" y="28"/>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3" name="Line 599"/>
            <p:cNvSpPr>
              <a:spLocks noChangeShapeType="1"/>
            </p:cNvSpPr>
            <p:nvPr/>
          </p:nvSpPr>
          <p:spPr bwMode="auto">
            <a:xfrm>
              <a:off x="-9718676" y="5102226"/>
              <a:ext cx="55563" cy="635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4" name="Line 600"/>
            <p:cNvSpPr>
              <a:spLocks noChangeShapeType="1"/>
            </p:cNvSpPr>
            <p:nvPr/>
          </p:nvSpPr>
          <p:spPr bwMode="auto">
            <a:xfrm flipH="1">
              <a:off x="-9582151" y="5102226"/>
              <a:ext cx="53975" cy="587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5" name="Line 601"/>
            <p:cNvSpPr>
              <a:spLocks noChangeShapeType="1"/>
            </p:cNvSpPr>
            <p:nvPr/>
          </p:nvSpPr>
          <p:spPr bwMode="auto">
            <a:xfrm>
              <a:off x="-9625013" y="5106989"/>
              <a:ext cx="0" cy="508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6" name="Freeform 602"/>
            <p:cNvSpPr>
              <a:spLocks/>
            </p:cNvSpPr>
            <p:nvPr/>
          </p:nvSpPr>
          <p:spPr bwMode="auto">
            <a:xfrm>
              <a:off x="-9680576" y="4983164"/>
              <a:ext cx="55563" cy="119063"/>
            </a:xfrm>
            <a:custGeom>
              <a:avLst/>
              <a:gdLst>
                <a:gd name="T0" fmla="*/ 0 w 13"/>
                <a:gd name="T1" fmla="*/ 28 h 28"/>
                <a:gd name="T2" fmla="*/ 13 w 13"/>
                <a:gd name="T3" fmla="*/ 0 h 28"/>
              </a:gdLst>
              <a:ahLst/>
              <a:cxnLst>
                <a:cxn ang="0">
                  <a:pos x="T0" y="T1"/>
                </a:cxn>
                <a:cxn ang="0">
                  <a:pos x="T2" y="T3"/>
                </a:cxn>
              </a:cxnLst>
              <a:rect l="0" t="0" r="r" b="b"/>
              <a:pathLst>
                <a:path w="13" h="28">
                  <a:moveTo>
                    <a:pt x="0" y="28"/>
                  </a:moveTo>
                  <a:cubicBezTo>
                    <a:pt x="0" y="28"/>
                    <a:pt x="0" y="0"/>
                    <a:pt x="13"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7" name="Freeform 603"/>
            <p:cNvSpPr>
              <a:spLocks/>
            </p:cNvSpPr>
            <p:nvPr/>
          </p:nvSpPr>
          <p:spPr bwMode="auto">
            <a:xfrm>
              <a:off x="-9620251" y="4983164"/>
              <a:ext cx="53975" cy="119063"/>
            </a:xfrm>
            <a:custGeom>
              <a:avLst/>
              <a:gdLst>
                <a:gd name="T0" fmla="*/ 13 w 13"/>
                <a:gd name="T1" fmla="*/ 28 h 28"/>
                <a:gd name="T2" fmla="*/ 0 w 13"/>
                <a:gd name="T3" fmla="*/ 0 h 28"/>
              </a:gdLst>
              <a:ahLst/>
              <a:cxnLst>
                <a:cxn ang="0">
                  <a:pos x="T0" y="T1"/>
                </a:cxn>
                <a:cxn ang="0">
                  <a:pos x="T2" y="T3"/>
                </a:cxn>
              </a:cxnLst>
              <a:rect l="0" t="0" r="r" b="b"/>
              <a:pathLst>
                <a:path w="13" h="28">
                  <a:moveTo>
                    <a:pt x="13" y="28"/>
                  </a:moveTo>
                  <a:cubicBezTo>
                    <a:pt x="13" y="28"/>
                    <a:pt x="13" y="0"/>
                    <a:pt x="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8" name="Oval 604"/>
            <p:cNvSpPr>
              <a:spLocks noChangeArrowheads="1"/>
            </p:cNvSpPr>
            <p:nvPr/>
          </p:nvSpPr>
          <p:spPr bwMode="auto">
            <a:xfrm>
              <a:off x="-9705976" y="5157789"/>
              <a:ext cx="174625" cy="173038"/>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69" name="Freeform 605"/>
            <p:cNvSpPr>
              <a:spLocks/>
            </p:cNvSpPr>
            <p:nvPr/>
          </p:nvSpPr>
          <p:spPr bwMode="auto">
            <a:xfrm>
              <a:off x="-9637713" y="5251451"/>
              <a:ext cx="42863" cy="33338"/>
            </a:xfrm>
            <a:custGeom>
              <a:avLst/>
              <a:gdLst>
                <a:gd name="T0" fmla="*/ 3 w 10"/>
                <a:gd name="T1" fmla="*/ 0 h 8"/>
                <a:gd name="T2" fmla="*/ 5 w 10"/>
                <a:gd name="T3" fmla="*/ 0 h 8"/>
                <a:gd name="T4" fmla="*/ 10 w 10"/>
                <a:gd name="T5" fmla="*/ 4 h 8"/>
                <a:gd name="T6" fmla="*/ 10 w 10"/>
                <a:gd name="T7" fmla="*/ 4 h 8"/>
                <a:gd name="T8" fmla="*/ 5 w 10"/>
                <a:gd name="T9" fmla="*/ 8 h 8"/>
                <a:gd name="T10" fmla="*/ 0 w 10"/>
                <a:gd name="T11" fmla="*/ 8 h 8"/>
              </a:gdLst>
              <a:ahLst/>
              <a:cxnLst>
                <a:cxn ang="0">
                  <a:pos x="T0" y="T1"/>
                </a:cxn>
                <a:cxn ang="0">
                  <a:pos x="T2" y="T3"/>
                </a:cxn>
                <a:cxn ang="0">
                  <a:pos x="T4" y="T5"/>
                </a:cxn>
                <a:cxn ang="0">
                  <a:pos x="T6" y="T7"/>
                </a:cxn>
                <a:cxn ang="0">
                  <a:pos x="T8" y="T9"/>
                </a:cxn>
                <a:cxn ang="0">
                  <a:pos x="T10" y="T11"/>
                </a:cxn>
              </a:cxnLst>
              <a:rect l="0" t="0" r="r" b="b"/>
              <a:pathLst>
                <a:path w="10" h="8">
                  <a:moveTo>
                    <a:pt x="3" y="0"/>
                  </a:moveTo>
                  <a:cubicBezTo>
                    <a:pt x="5" y="0"/>
                    <a:pt x="5" y="0"/>
                    <a:pt x="5" y="0"/>
                  </a:cubicBezTo>
                  <a:cubicBezTo>
                    <a:pt x="8" y="0"/>
                    <a:pt x="10" y="2"/>
                    <a:pt x="10" y="4"/>
                  </a:cubicBezTo>
                  <a:cubicBezTo>
                    <a:pt x="10" y="4"/>
                    <a:pt x="10" y="4"/>
                    <a:pt x="10" y="4"/>
                  </a:cubicBezTo>
                  <a:cubicBezTo>
                    <a:pt x="10" y="7"/>
                    <a:pt x="8" y="8"/>
                    <a:pt x="5" y="8"/>
                  </a:cubicBezTo>
                  <a:cubicBezTo>
                    <a:pt x="0" y="8"/>
                    <a:pt x="0" y="8"/>
                    <a:pt x="0" y="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0" name="Freeform 606"/>
            <p:cNvSpPr>
              <a:spLocks/>
            </p:cNvSpPr>
            <p:nvPr/>
          </p:nvSpPr>
          <p:spPr bwMode="auto">
            <a:xfrm>
              <a:off x="-9645651" y="5216526"/>
              <a:ext cx="41275" cy="34925"/>
            </a:xfrm>
            <a:custGeom>
              <a:avLst/>
              <a:gdLst>
                <a:gd name="T0" fmla="*/ 7 w 10"/>
                <a:gd name="T1" fmla="*/ 8 h 8"/>
                <a:gd name="T2" fmla="*/ 4 w 10"/>
                <a:gd name="T3" fmla="*/ 8 h 8"/>
                <a:gd name="T4" fmla="*/ 0 w 10"/>
                <a:gd name="T5" fmla="*/ 4 h 8"/>
                <a:gd name="T6" fmla="*/ 0 w 10"/>
                <a:gd name="T7" fmla="*/ 4 h 8"/>
                <a:gd name="T8" fmla="*/ 4 w 10"/>
                <a:gd name="T9" fmla="*/ 0 h 8"/>
                <a:gd name="T10" fmla="*/ 1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7" y="8"/>
                  </a:moveTo>
                  <a:cubicBezTo>
                    <a:pt x="4" y="8"/>
                    <a:pt x="4" y="8"/>
                    <a:pt x="4" y="8"/>
                  </a:cubicBezTo>
                  <a:cubicBezTo>
                    <a:pt x="2" y="8"/>
                    <a:pt x="0" y="6"/>
                    <a:pt x="0" y="4"/>
                  </a:cubicBezTo>
                  <a:cubicBezTo>
                    <a:pt x="0" y="4"/>
                    <a:pt x="0" y="4"/>
                    <a:pt x="0" y="4"/>
                  </a:cubicBezTo>
                  <a:cubicBezTo>
                    <a:pt x="0" y="1"/>
                    <a:pt x="2" y="0"/>
                    <a:pt x="4" y="0"/>
                  </a:cubicBezTo>
                  <a:cubicBezTo>
                    <a:pt x="10" y="0"/>
                    <a:pt x="10" y="0"/>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1" name="Line 607"/>
            <p:cNvSpPr>
              <a:spLocks noChangeShapeType="1"/>
            </p:cNvSpPr>
            <p:nvPr/>
          </p:nvSpPr>
          <p:spPr bwMode="auto">
            <a:xfrm>
              <a:off x="-9617076" y="5203826"/>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2" name="Line 608"/>
            <p:cNvSpPr>
              <a:spLocks noChangeShapeType="1"/>
            </p:cNvSpPr>
            <p:nvPr/>
          </p:nvSpPr>
          <p:spPr bwMode="auto">
            <a:xfrm flipV="1">
              <a:off x="-9620251" y="5195889"/>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3" name="Line 609"/>
            <p:cNvSpPr>
              <a:spLocks noChangeShapeType="1"/>
            </p:cNvSpPr>
            <p:nvPr/>
          </p:nvSpPr>
          <p:spPr bwMode="auto">
            <a:xfrm flipV="1">
              <a:off x="-9620251" y="5292726"/>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2" name="Group 951"/>
          <p:cNvGrpSpPr/>
          <p:nvPr/>
        </p:nvGrpSpPr>
        <p:grpSpPr>
          <a:xfrm>
            <a:off x="1025310" y="2920729"/>
            <a:ext cx="322263" cy="263526"/>
            <a:chOff x="-8972551" y="5029201"/>
            <a:chExt cx="322263" cy="263526"/>
          </a:xfrm>
        </p:grpSpPr>
        <p:sp>
          <p:nvSpPr>
            <p:cNvPr id="674" name="Freeform 610"/>
            <p:cNvSpPr>
              <a:spLocks/>
            </p:cNvSpPr>
            <p:nvPr/>
          </p:nvSpPr>
          <p:spPr bwMode="auto">
            <a:xfrm>
              <a:off x="-8926513" y="5195889"/>
              <a:ext cx="50800" cy="50800"/>
            </a:xfrm>
            <a:custGeom>
              <a:avLst/>
              <a:gdLst>
                <a:gd name="T0" fmla="*/ 9 w 12"/>
                <a:gd name="T1" fmla="*/ 9 h 12"/>
                <a:gd name="T2" fmla="*/ 11 w 12"/>
                <a:gd name="T3" fmla="*/ 5 h 12"/>
                <a:gd name="T4" fmla="*/ 9 w 12"/>
                <a:gd name="T5" fmla="*/ 1 h 12"/>
                <a:gd name="T6" fmla="*/ 9 w 12"/>
                <a:gd name="T7" fmla="*/ 1 h 12"/>
                <a:gd name="T8" fmla="*/ 4 w 12"/>
                <a:gd name="T9" fmla="*/ 1 h 12"/>
                <a:gd name="T10" fmla="*/ 2 w 12"/>
                <a:gd name="T11" fmla="*/ 5 h 12"/>
                <a:gd name="T12" fmla="*/ 3 w 12"/>
                <a:gd name="T13" fmla="*/ 9 h 12"/>
                <a:gd name="T14" fmla="*/ 9 w 12"/>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9" y="9"/>
                  </a:moveTo>
                  <a:cubicBezTo>
                    <a:pt x="11" y="5"/>
                    <a:pt x="11" y="5"/>
                    <a:pt x="11" y="5"/>
                  </a:cubicBezTo>
                  <a:cubicBezTo>
                    <a:pt x="12" y="4"/>
                    <a:pt x="11" y="2"/>
                    <a:pt x="9" y="1"/>
                  </a:cubicBezTo>
                  <a:cubicBezTo>
                    <a:pt x="9" y="1"/>
                    <a:pt x="9" y="1"/>
                    <a:pt x="9" y="1"/>
                  </a:cubicBezTo>
                  <a:cubicBezTo>
                    <a:pt x="7" y="0"/>
                    <a:pt x="5" y="0"/>
                    <a:pt x="4" y="1"/>
                  </a:cubicBezTo>
                  <a:cubicBezTo>
                    <a:pt x="2" y="5"/>
                    <a:pt x="2" y="5"/>
                    <a:pt x="2" y="5"/>
                  </a:cubicBezTo>
                  <a:cubicBezTo>
                    <a:pt x="2" y="5"/>
                    <a:pt x="0" y="7"/>
                    <a:pt x="3" y="9"/>
                  </a:cubicBezTo>
                  <a:cubicBezTo>
                    <a:pt x="8" y="12"/>
                    <a:pt x="9" y="9"/>
                    <a:pt x="9"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5" name="Freeform 611"/>
            <p:cNvSpPr>
              <a:spLocks/>
            </p:cNvSpPr>
            <p:nvPr/>
          </p:nvSpPr>
          <p:spPr bwMode="auto">
            <a:xfrm>
              <a:off x="-8896351" y="5237164"/>
              <a:ext cx="38100" cy="30163"/>
            </a:xfrm>
            <a:custGeom>
              <a:avLst/>
              <a:gdLst>
                <a:gd name="T0" fmla="*/ 1 w 9"/>
                <a:gd name="T1" fmla="*/ 0 h 7"/>
                <a:gd name="T2" fmla="*/ 3 w 9"/>
                <a:gd name="T3" fmla="*/ 5 h 7"/>
                <a:gd name="T4" fmla="*/ 9 w 9"/>
                <a:gd name="T5" fmla="*/ 4 h 7"/>
              </a:gdLst>
              <a:ahLst/>
              <a:cxnLst>
                <a:cxn ang="0">
                  <a:pos x="T0" y="T1"/>
                </a:cxn>
                <a:cxn ang="0">
                  <a:pos x="T2" y="T3"/>
                </a:cxn>
                <a:cxn ang="0">
                  <a:pos x="T4" y="T5"/>
                </a:cxn>
              </a:cxnLst>
              <a:rect l="0" t="0" r="r" b="b"/>
              <a:pathLst>
                <a:path w="9" h="7">
                  <a:moveTo>
                    <a:pt x="1" y="0"/>
                  </a:moveTo>
                  <a:cubicBezTo>
                    <a:pt x="1" y="0"/>
                    <a:pt x="0" y="3"/>
                    <a:pt x="3" y="5"/>
                  </a:cubicBezTo>
                  <a:cubicBezTo>
                    <a:pt x="8" y="7"/>
                    <a:pt x="9" y="4"/>
                    <a:pt x="9" y="4"/>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6" name="Freeform 612"/>
            <p:cNvSpPr>
              <a:spLocks/>
            </p:cNvSpPr>
            <p:nvPr/>
          </p:nvSpPr>
          <p:spPr bwMode="auto">
            <a:xfrm>
              <a:off x="-8875713" y="5203826"/>
              <a:ext cx="34925" cy="50800"/>
            </a:xfrm>
            <a:custGeom>
              <a:avLst/>
              <a:gdLst>
                <a:gd name="T0" fmla="*/ 4 w 8"/>
                <a:gd name="T1" fmla="*/ 12 h 12"/>
                <a:gd name="T2" fmla="*/ 7 w 8"/>
                <a:gd name="T3" fmla="*/ 6 h 12"/>
                <a:gd name="T4" fmla="*/ 6 w 8"/>
                <a:gd name="T5" fmla="*/ 2 h 12"/>
                <a:gd name="T6" fmla="*/ 6 w 8"/>
                <a:gd name="T7" fmla="*/ 2 h 12"/>
                <a:gd name="T8" fmla="*/ 0 w 8"/>
                <a:gd name="T9" fmla="*/ 1 h 12"/>
              </a:gdLst>
              <a:ahLst/>
              <a:cxnLst>
                <a:cxn ang="0">
                  <a:pos x="T0" y="T1"/>
                </a:cxn>
                <a:cxn ang="0">
                  <a:pos x="T2" y="T3"/>
                </a:cxn>
                <a:cxn ang="0">
                  <a:pos x="T4" y="T5"/>
                </a:cxn>
                <a:cxn ang="0">
                  <a:pos x="T6" y="T7"/>
                </a:cxn>
                <a:cxn ang="0">
                  <a:pos x="T8" y="T9"/>
                </a:cxn>
              </a:cxnLst>
              <a:rect l="0" t="0" r="r" b="b"/>
              <a:pathLst>
                <a:path w="8" h="12">
                  <a:moveTo>
                    <a:pt x="4" y="12"/>
                  </a:moveTo>
                  <a:cubicBezTo>
                    <a:pt x="7" y="6"/>
                    <a:pt x="7" y="6"/>
                    <a:pt x="7" y="6"/>
                  </a:cubicBezTo>
                  <a:cubicBezTo>
                    <a:pt x="8" y="5"/>
                    <a:pt x="7" y="3"/>
                    <a:pt x="6" y="2"/>
                  </a:cubicBezTo>
                  <a:cubicBezTo>
                    <a:pt x="6" y="2"/>
                    <a:pt x="6" y="2"/>
                    <a:pt x="6" y="2"/>
                  </a:cubicBezTo>
                  <a:cubicBezTo>
                    <a:pt x="4" y="1"/>
                    <a:pt x="1" y="0"/>
                    <a:pt x="0" y="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7" name="Freeform 613"/>
            <p:cNvSpPr>
              <a:spLocks/>
            </p:cNvSpPr>
            <p:nvPr/>
          </p:nvSpPr>
          <p:spPr bwMode="auto">
            <a:xfrm>
              <a:off x="-8861426" y="5259389"/>
              <a:ext cx="33338" cy="33338"/>
            </a:xfrm>
            <a:custGeom>
              <a:avLst/>
              <a:gdLst>
                <a:gd name="T0" fmla="*/ 0 w 8"/>
                <a:gd name="T1" fmla="*/ 0 h 8"/>
                <a:gd name="T2" fmla="*/ 3 w 8"/>
                <a:gd name="T3" fmla="*/ 5 h 8"/>
                <a:gd name="T4" fmla="*/ 8 w 8"/>
                <a:gd name="T5" fmla="*/ 5 h 8"/>
              </a:gdLst>
              <a:ahLst/>
              <a:cxnLst>
                <a:cxn ang="0">
                  <a:pos x="T0" y="T1"/>
                </a:cxn>
                <a:cxn ang="0">
                  <a:pos x="T2" y="T3"/>
                </a:cxn>
                <a:cxn ang="0">
                  <a:pos x="T4" y="T5"/>
                </a:cxn>
              </a:cxnLst>
              <a:rect l="0" t="0" r="r" b="b"/>
              <a:pathLst>
                <a:path w="8" h="8">
                  <a:moveTo>
                    <a:pt x="0" y="0"/>
                  </a:moveTo>
                  <a:cubicBezTo>
                    <a:pt x="0" y="0"/>
                    <a:pt x="0" y="3"/>
                    <a:pt x="3" y="5"/>
                  </a:cubicBezTo>
                  <a:cubicBezTo>
                    <a:pt x="7" y="8"/>
                    <a:pt x="8" y="5"/>
                    <a:pt x="8" y="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8" name="Freeform 614"/>
            <p:cNvSpPr>
              <a:spLocks/>
            </p:cNvSpPr>
            <p:nvPr/>
          </p:nvSpPr>
          <p:spPr bwMode="auto">
            <a:xfrm>
              <a:off x="-8845551" y="5224464"/>
              <a:ext cx="38100" cy="55563"/>
            </a:xfrm>
            <a:custGeom>
              <a:avLst/>
              <a:gdLst>
                <a:gd name="T0" fmla="*/ 4 w 9"/>
                <a:gd name="T1" fmla="*/ 13 h 13"/>
                <a:gd name="T2" fmla="*/ 8 w 9"/>
                <a:gd name="T3" fmla="*/ 7 h 13"/>
                <a:gd name="T4" fmla="*/ 6 w 9"/>
                <a:gd name="T5" fmla="*/ 3 h 13"/>
                <a:gd name="T6" fmla="*/ 6 w 9"/>
                <a:gd name="T7" fmla="*/ 3 h 13"/>
                <a:gd name="T8" fmla="*/ 0 w 9"/>
                <a:gd name="T9" fmla="*/ 2 h 13"/>
              </a:gdLst>
              <a:ahLst/>
              <a:cxnLst>
                <a:cxn ang="0">
                  <a:pos x="T0" y="T1"/>
                </a:cxn>
                <a:cxn ang="0">
                  <a:pos x="T2" y="T3"/>
                </a:cxn>
                <a:cxn ang="0">
                  <a:pos x="T4" y="T5"/>
                </a:cxn>
                <a:cxn ang="0">
                  <a:pos x="T6" y="T7"/>
                </a:cxn>
                <a:cxn ang="0">
                  <a:pos x="T8" y="T9"/>
                </a:cxn>
              </a:cxnLst>
              <a:rect l="0" t="0" r="r" b="b"/>
              <a:pathLst>
                <a:path w="9" h="13">
                  <a:moveTo>
                    <a:pt x="4" y="13"/>
                  </a:moveTo>
                  <a:cubicBezTo>
                    <a:pt x="8" y="7"/>
                    <a:pt x="8" y="7"/>
                    <a:pt x="8" y="7"/>
                  </a:cubicBezTo>
                  <a:cubicBezTo>
                    <a:pt x="9" y="6"/>
                    <a:pt x="8" y="4"/>
                    <a:pt x="6" y="3"/>
                  </a:cubicBezTo>
                  <a:cubicBezTo>
                    <a:pt x="6" y="3"/>
                    <a:pt x="6" y="3"/>
                    <a:pt x="6" y="3"/>
                  </a:cubicBezTo>
                  <a:cubicBezTo>
                    <a:pt x="4" y="1"/>
                    <a:pt x="1" y="0"/>
                    <a:pt x="0" y="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79" name="Freeform 615"/>
            <p:cNvSpPr>
              <a:spLocks/>
            </p:cNvSpPr>
            <p:nvPr/>
          </p:nvSpPr>
          <p:spPr bwMode="auto">
            <a:xfrm>
              <a:off x="-8797926" y="5195889"/>
              <a:ext cx="50800" cy="55563"/>
            </a:xfrm>
            <a:custGeom>
              <a:avLst/>
              <a:gdLst>
                <a:gd name="T0" fmla="*/ 0 w 12"/>
                <a:gd name="T1" fmla="*/ 0 h 13"/>
                <a:gd name="T2" fmla="*/ 9 w 12"/>
                <a:gd name="T3" fmla="*/ 5 h 13"/>
                <a:gd name="T4" fmla="*/ 11 w 12"/>
                <a:gd name="T5" fmla="*/ 10 h 13"/>
                <a:gd name="T6" fmla="*/ 11 w 12"/>
                <a:gd name="T7" fmla="*/ 10 h 13"/>
                <a:gd name="T8" fmla="*/ 6 w 12"/>
                <a:gd name="T9" fmla="*/ 12 h 13"/>
                <a:gd name="T10" fmla="*/ 2 w 12"/>
                <a:gd name="T11" fmla="*/ 10 h 13"/>
              </a:gdLst>
              <a:ahLst/>
              <a:cxnLst>
                <a:cxn ang="0">
                  <a:pos x="T0" y="T1"/>
                </a:cxn>
                <a:cxn ang="0">
                  <a:pos x="T2" y="T3"/>
                </a:cxn>
                <a:cxn ang="0">
                  <a:pos x="T4" y="T5"/>
                </a:cxn>
                <a:cxn ang="0">
                  <a:pos x="T6" y="T7"/>
                </a:cxn>
                <a:cxn ang="0">
                  <a:pos x="T8" y="T9"/>
                </a:cxn>
                <a:cxn ang="0">
                  <a:pos x="T10" y="T11"/>
                </a:cxn>
              </a:cxnLst>
              <a:rect l="0" t="0" r="r" b="b"/>
              <a:pathLst>
                <a:path w="12" h="13">
                  <a:moveTo>
                    <a:pt x="0" y="0"/>
                  </a:moveTo>
                  <a:cubicBezTo>
                    <a:pt x="9" y="5"/>
                    <a:pt x="9" y="5"/>
                    <a:pt x="9" y="5"/>
                  </a:cubicBezTo>
                  <a:cubicBezTo>
                    <a:pt x="11" y="6"/>
                    <a:pt x="12" y="8"/>
                    <a:pt x="11" y="10"/>
                  </a:cubicBezTo>
                  <a:cubicBezTo>
                    <a:pt x="11" y="10"/>
                    <a:pt x="11" y="10"/>
                    <a:pt x="11" y="10"/>
                  </a:cubicBezTo>
                  <a:cubicBezTo>
                    <a:pt x="10" y="12"/>
                    <a:pt x="8" y="13"/>
                    <a:pt x="6" y="12"/>
                  </a:cubicBezTo>
                  <a:cubicBezTo>
                    <a:pt x="2" y="10"/>
                    <a:pt x="2" y="10"/>
                    <a:pt x="2"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0" name="Freeform 616"/>
            <p:cNvSpPr>
              <a:spLocks/>
            </p:cNvSpPr>
            <p:nvPr/>
          </p:nvSpPr>
          <p:spPr bwMode="auto">
            <a:xfrm>
              <a:off x="-8797926" y="5165726"/>
              <a:ext cx="66675" cy="55563"/>
            </a:xfrm>
            <a:custGeom>
              <a:avLst/>
              <a:gdLst>
                <a:gd name="T0" fmla="*/ 4 w 16"/>
                <a:gd name="T1" fmla="*/ 0 h 13"/>
                <a:gd name="T2" fmla="*/ 13 w 16"/>
                <a:gd name="T3" fmla="*/ 5 h 13"/>
                <a:gd name="T4" fmla="*/ 15 w 16"/>
                <a:gd name="T5" fmla="*/ 10 h 13"/>
                <a:gd name="T6" fmla="*/ 15 w 16"/>
                <a:gd name="T7" fmla="*/ 10 h 13"/>
                <a:gd name="T8" fmla="*/ 9 w 16"/>
                <a:gd name="T9" fmla="*/ 12 h 13"/>
                <a:gd name="T10" fmla="*/ 0 w 16"/>
                <a:gd name="T11" fmla="*/ 7 h 13"/>
              </a:gdLst>
              <a:ahLst/>
              <a:cxnLst>
                <a:cxn ang="0">
                  <a:pos x="T0" y="T1"/>
                </a:cxn>
                <a:cxn ang="0">
                  <a:pos x="T2" y="T3"/>
                </a:cxn>
                <a:cxn ang="0">
                  <a:pos x="T4" y="T5"/>
                </a:cxn>
                <a:cxn ang="0">
                  <a:pos x="T6" y="T7"/>
                </a:cxn>
                <a:cxn ang="0">
                  <a:pos x="T8" y="T9"/>
                </a:cxn>
                <a:cxn ang="0">
                  <a:pos x="T10" y="T11"/>
                </a:cxn>
              </a:cxnLst>
              <a:rect l="0" t="0" r="r" b="b"/>
              <a:pathLst>
                <a:path w="16" h="13">
                  <a:moveTo>
                    <a:pt x="4" y="0"/>
                  </a:moveTo>
                  <a:cubicBezTo>
                    <a:pt x="13" y="5"/>
                    <a:pt x="13" y="5"/>
                    <a:pt x="13" y="5"/>
                  </a:cubicBezTo>
                  <a:cubicBezTo>
                    <a:pt x="15" y="6"/>
                    <a:pt x="16" y="8"/>
                    <a:pt x="15" y="10"/>
                  </a:cubicBezTo>
                  <a:cubicBezTo>
                    <a:pt x="15" y="10"/>
                    <a:pt x="15" y="10"/>
                    <a:pt x="15" y="10"/>
                  </a:cubicBezTo>
                  <a:cubicBezTo>
                    <a:pt x="14" y="12"/>
                    <a:pt x="11" y="13"/>
                    <a:pt x="9" y="12"/>
                  </a:cubicBezTo>
                  <a:cubicBezTo>
                    <a:pt x="0" y="7"/>
                    <a:pt x="0" y="7"/>
                    <a:pt x="0"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1" name="Freeform 617"/>
            <p:cNvSpPr>
              <a:spLocks/>
            </p:cNvSpPr>
            <p:nvPr/>
          </p:nvSpPr>
          <p:spPr bwMode="auto">
            <a:xfrm>
              <a:off x="-8861426" y="5064126"/>
              <a:ext cx="142875" cy="127000"/>
            </a:xfrm>
            <a:custGeom>
              <a:avLst/>
              <a:gdLst>
                <a:gd name="T0" fmla="*/ 26 w 34"/>
                <a:gd name="T1" fmla="*/ 28 h 30"/>
                <a:gd name="T2" fmla="*/ 28 w 34"/>
                <a:gd name="T3" fmla="*/ 29 h 30"/>
                <a:gd name="T4" fmla="*/ 33 w 34"/>
                <a:gd name="T5" fmla="*/ 27 h 30"/>
                <a:gd name="T6" fmla="*/ 33 w 34"/>
                <a:gd name="T7" fmla="*/ 27 h 30"/>
                <a:gd name="T8" fmla="*/ 32 w 34"/>
                <a:gd name="T9" fmla="*/ 22 h 30"/>
                <a:gd name="T10" fmla="*/ 16 w 34"/>
                <a:gd name="T11" fmla="*/ 15 h 30"/>
                <a:gd name="T12" fmla="*/ 7 w 34"/>
                <a:gd name="T13" fmla="*/ 21 h 30"/>
                <a:gd name="T14" fmla="*/ 2 w 34"/>
                <a:gd name="T15" fmla="*/ 20 h 30"/>
                <a:gd name="T16" fmla="*/ 2 w 34"/>
                <a:gd name="T17" fmla="*/ 20 h 30"/>
                <a:gd name="T18" fmla="*/ 2 w 34"/>
                <a:gd name="T19" fmla="*/ 14 h 30"/>
                <a:gd name="T20" fmla="*/ 23 w 34"/>
                <a:gd name="T2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0">
                  <a:moveTo>
                    <a:pt x="26" y="28"/>
                  </a:moveTo>
                  <a:cubicBezTo>
                    <a:pt x="28" y="29"/>
                    <a:pt x="28" y="29"/>
                    <a:pt x="28" y="29"/>
                  </a:cubicBezTo>
                  <a:cubicBezTo>
                    <a:pt x="30" y="30"/>
                    <a:pt x="32" y="29"/>
                    <a:pt x="33" y="27"/>
                  </a:cubicBezTo>
                  <a:cubicBezTo>
                    <a:pt x="33" y="27"/>
                    <a:pt x="33" y="27"/>
                    <a:pt x="33" y="27"/>
                  </a:cubicBezTo>
                  <a:cubicBezTo>
                    <a:pt x="34" y="25"/>
                    <a:pt x="34" y="23"/>
                    <a:pt x="32" y="22"/>
                  </a:cubicBezTo>
                  <a:cubicBezTo>
                    <a:pt x="16" y="15"/>
                    <a:pt x="16" y="15"/>
                    <a:pt x="16" y="15"/>
                  </a:cubicBezTo>
                  <a:cubicBezTo>
                    <a:pt x="7" y="21"/>
                    <a:pt x="7" y="21"/>
                    <a:pt x="7" y="21"/>
                  </a:cubicBezTo>
                  <a:cubicBezTo>
                    <a:pt x="5" y="22"/>
                    <a:pt x="3" y="22"/>
                    <a:pt x="2" y="20"/>
                  </a:cubicBezTo>
                  <a:cubicBezTo>
                    <a:pt x="2" y="20"/>
                    <a:pt x="2" y="20"/>
                    <a:pt x="2" y="20"/>
                  </a:cubicBezTo>
                  <a:cubicBezTo>
                    <a:pt x="0" y="18"/>
                    <a:pt x="1" y="15"/>
                    <a:pt x="2" y="14"/>
                  </a:cubicBezTo>
                  <a:cubicBezTo>
                    <a:pt x="23" y="0"/>
                    <a:pt x="23" y="0"/>
                    <a:pt x="23"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2" name="Line 618"/>
            <p:cNvSpPr>
              <a:spLocks noChangeShapeType="1"/>
            </p:cNvSpPr>
            <p:nvPr/>
          </p:nvSpPr>
          <p:spPr bwMode="auto">
            <a:xfrm>
              <a:off x="-8870951" y="5081589"/>
              <a:ext cx="42863" cy="206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3" name="Freeform 619"/>
            <p:cNvSpPr>
              <a:spLocks/>
            </p:cNvSpPr>
            <p:nvPr/>
          </p:nvSpPr>
          <p:spPr bwMode="auto">
            <a:xfrm>
              <a:off x="-8815388" y="5246689"/>
              <a:ext cx="55563" cy="33338"/>
            </a:xfrm>
            <a:custGeom>
              <a:avLst/>
              <a:gdLst>
                <a:gd name="T0" fmla="*/ 0 w 13"/>
                <a:gd name="T1" fmla="*/ 4 h 8"/>
                <a:gd name="T2" fmla="*/ 6 w 13"/>
                <a:gd name="T3" fmla="*/ 7 h 8"/>
                <a:gd name="T4" fmla="*/ 12 w 13"/>
                <a:gd name="T5" fmla="*/ 5 h 8"/>
                <a:gd name="T6" fmla="*/ 12 w 13"/>
                <a:gd name="T7" fmla="*/ 5 h 8"/>
                <a:gd name="T8" fmla="*/ 10 w 13"/>
                <a:gd name="T9" fmla="*/ 0 h 8"/>
              </a:gdLst>
              <a:ahLst/>
              <a:cxnLst>
                <a:cxn ang="0">
                  <a:pos x="T0" y="T1"/>
                </a:cxn>
                <a:cxn ang="0">
                  <a:pos x="T2" y="T3"/>
                </a:cxn>
                <a:cxn ang="0">
                  <a:pos x="T4" y="T5"/>
                </a:cxn>
                <a:cxn ang="0">
                  <a:pos x="T6" y="T7"/>
                </a:cxn>
                <a:cxn ang="0">
                  <a:pos x="T8" y="T9"/>
                </a:cxn>
              </a:cxnLst>
              <a:rect l="0" t="0" r="r" b="b"/>
              <a:pathLst>
                <a:path w="13" h="8">
                  <a:moveTo>
                    <a:pt x="0" y="4"/>
                  </a:moveTo>
                  <a:cubicBezTo>
                    <a:pt x="6" y="7"/>
                    <a:pt x="6" y="7"/>
                    <a:pt x="6" y="7"/>
                  </a:cubicBezTo>
                  <a:cubicBezTo>
                    <a:pt x="8" y="8"/>
                    <a:pt x="11" y="7"/>
                    <a:pt x="12" y="5"/>
                  </a:cubicBezTo>
                  <a:cubicBezTo>
                    <a:pt x="12" y="5"/>
                    <a:pt x="12" y="5"/>
                    <a:pt x="12" y="5"/>
                  </a:cubicBezTo>
                  <a:cubicBezTo>
                    <a:pt x="13" y="3"/>
                    <a:pt x="12" y="1"/>
                    <a:pt x="10"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4" name="Freeform 620"/>
            <p:cNvSpPr>
              <a:spLocks/>
            </p:cNvSpPr>
            <p:nvPr/>
          </p:nvSpPr>
          <p:spPr bwMode="auto">
            <a:xfrm>
              <a:off x="-8929688" y="5173664"/>
              <a:ext cx="15875" cy="34925"/>
            </a:xfrm>
            <a:custGeom>
              <a:avLst/>
              <a:gdLst>
                <a:gd name="T0" fmla="*/ 0 w 4"/>
                <a:gd name="T1" fmla="*/ 0 h 8"/>
                <a:gd name="T2" fmla="*/ 4 w 4"/>
                <a:gd name="T3" fmla="*/ 8 h 8"/>
              </a:gdLst>
              <a:ahLst/>
              <a:cxnLst>
                <a:cxn ang="0">
                  <a:pos x="T0" y="T1"/>
                </a:cxn>
                <a:cxn ang="0">
                  <a:pos x="T2" y="T3"/>
                </a:cxn>
              </a:cxnLst>
              <a:rect l="0" t="0" r="r" b="b"/>
              <a:pathLst>
                <a:path w="4" h="8">
                  <a:moveTo>
                    <a:pt x="0" y="0"/>
                  </a:moveTo>
                  <a:cubicBezTo>
                    <a:pt x="0" y="3"/>
                    <a:pt x="2" y="6"/>
                    <a:pt x="4" y="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5" name="Freeform 621"/>
            <p:cNvSpPr>
              <a:spLocks/>
            </p:cNvSpPr>
            <p:nvPr/>
          </p:nvSpPr>
          <p:spPr bwMode="auto">
            <a:xfrm>
              <a:off x="-8972551" y="5051426"/>
              <a:ext cx="101600" cy="139700"/>
            </a:xfrm>
            <a:custGeom>
              <a:avLst/>
              <a:gdLst>
                <a:gd name="T0" fmla="*/ 45 w 64"/>
                <a:gd name="T1" fmla="*/ 0 h 88"/>
                <a:gd name="T2" fmla="*/ 0 w 64"/>
                <a:gd name="T3" fmla="*/ 77 h 88"/>
                <a:gd name="T4" fmla="*/ 19 w 64"/>
                <a:gd name="T5" fmla="*/ 88 h 88"/>
                <a:gd name="T6" fmla="*/ 64 w 64"/>
                <a:gd name="T7" fmla="*/ 11 h 88"/>
                <a:gd name="T8" fmla="*/ 45 w 64"/>
                <a:gd name="T9" fmla="*/ 0 h 88"/>
              </a:gdLst>
              <a:ahLst/>
              <a:cxnLst>
                <a:cxn ang="0">
                  <a:pos x="T0" y="T1"/>
                </a:cxn>
                <a:cxn ang="0">
                  <a:pos x="T2" y="T3"/>
                </a:cxn>
                <a:cxn ang="0">
                  <a:pos x="T4" y="T5"/>
                </a:cxn>
                <a:cxn ang="0">
                  <a:pos x="T6" y="T7"/>
                </a:cxn>
                <a:cxn ang="0">
                  <a:pos x="T8" y="T9"/>
                </a:cxn>
              </a:cxnLst>
              <a:rect l="0" t="0" r="r" b="b"/>
              <a:pathLst>
                <a:path w="64" h="88">
                  <a:moveTo>
                    <a:pt x="45" y="0"/>
                  </a:moveTo>
                  <a:lnTo>
                    <a:pt x="0" y="77"/>
                  </a:lnTo>
                  <a:lnTo>
                    <a:pt x="19" y="88"/>
                  </a:lnTo>
                  <a:lnTo>
                    <a:pt x="64" y="11"/>
                  </a:lnTo>
                  <a:lnTo>
                    <a:pt x="45"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6" name="Freeform 622"/>
            <p:cNvSpPr>
              <a:spLocks/>
            </p:cNvSpPr>
            <p:nvPr/>
          </p:nvSpPr>
          <p:spPr bwMode="auto">
            <a:xfrm>
              <a:off x="-8718551" y="5145089"/>
              <a:ext cx="25400" cy="28575"/>
            </a:xfrm>
            <a:custGeom>
              <a:avLst/>
              <a:gdLst>
                <a:gd name="T0" fmla="*/ 6 w 6"/>
                <a:gd name="T1" fmla="*/ 0 h 7"/>
                <a:gd name="T2" fmla="*/ 0 w 6"/>
                <a:gd name="T3" fmla="*/ 7 h 7"/>
              </a:gdLst>
              <a:ahLst/>
              <a:cxnLst>
                <a:cxn ang="0">
                  <a:pos x="T0" y="T1"/>
                </a:cxn>
                <a:cxn ang="0">
                  <a:pos x="T2" y="T3"/>
                </a:cxn>
              </a:cxnLst>
              <a:rect l="0" t="0" r="r" b="b"/>
              <a:pathLst>
                <a:path w="6" h="7">
                  <a:moveTo>
                    <a:pt x="6" y="0"/>
                  </a:moveTo>
                  <a:cubicBezTo>
                    <a:pt x="4" y="6"/>
                    <a:pt x="0" y="7"/>
                    <a:pt x="0"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87" name="Freeform 623"/>
            <p:cNvSpPr>
              <a:spLocks/>
            </p:cNvSpPr>
            <p:nvPr/>
          </p:nvSpPr>
          <p:spPr bwMode="auto">
            <a:xfrm>
              <a:off x="-8769351" y="5029201"/>
              <a:ext cx="119063" cy="128588"/>
            </a:xfrm>
            <a:custGeom>
              <a:avLst/>
              <a:gdLst>
                <a:gd name="T0" fmla="*/ 19 w 75"/>
                <a:gd name="T1" fmla="*/ 0 h 81"/>
                <a:gd name="T2" fmla="*/ 75 w 75"/>
                <a:gd name="T3" fmla="*/ 67 h 81"/>
                <a:gd name="T4" fmla="*/ 56 w 75"/>
                <a:gd name="T5" fmla="*/ 81 h 81"/>
                <a:gd name="T6" fmla="*/ 0 w 75"/>
                <a:gd name="T7" fmla="*/ 11 h 81"/>
                <a:gd name="T8" fmla="*/ 19 w 75"/>
                <a:gd name="T9" fmla="*/ 0 h 81"/>
              </a:gdLst>
              <a:ahLst/>
              <a:cxnLst>
                <a:cxn ang="0">
                  <a:pos x="T0" y="T1"/>
                </a:cxn>
                <a:cxn ang="0">
                  <a:pos x="T2" y="T3"/>
                </a:cxn>
                <a:cxn ang="0">
                  <a:pos x="T4" y="T5"/>
                </a:cxn>
                <a:cxn ang="0">
                  <a:pos x="T6" y="T7"/>
                </a:cxn>
                <a:cxn ang="0">
                  <a:pos x="T8" y="T9"/>
                </a:cxn>
              </a:cxnLst>
              <a:rect l="0" t="0" r="r" b="b"/>
              <a:pathLst>
                <a:path w="75" h="81">
                  <a:moveTo>
                    <a:pt x="19" y="0"/>
                  </a:moveTo>
                  <a:lnTo>
                    <a:pt x="75" y="67"/>
                  </a:lnTo>
                  <a:lnTo>
                    <a:pt x="56" y="81"/>
                  </a:lnTo>
                  <a:lnTo>
                    <a:pt x="0" y="11"/>
                  </a:lnTo>
                  <a:lnTo>
                    <a:pt x="19"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1" name="Group 950"/>
          <p:cNvGrpSpPr/>
          <p:nvPr/>
        </p:nvGrpSpPr>
        <p:grpSpPr>
          <a:xfrm>
            <a:off x="5531362" y="2920730"/>
            <a:ext cx="385763" cy="263525"/>
            <a:chOff x="-7383463" y="5026026"/>
            <a:chExt cx="385763" cy="263525"/>
          </a:xfrm>
        </p:grpSpPr>
        <p:sp>
          <p:nvSpPr>
            <p:cNvPr id="699" name="Freeform 635"/>
            <p:cNvSpPr>
              <a:spLocks/>
            </p:cNvSpPr>
            <p:nvPr/>
          </p:nvSpPr>
          <p:spPr bwMode="auto">
            <a:xfrm>
              <a:off x="-7383463" y="5026026"/>
              <a:ext cx="223838" cy="263525"/>
            </a:xfrm>
            <a:custGeom>
              <a:avLst/>
              <a:gdLst>
                <a:gd name="T0" fmla="*/ 33 w 53"/>
                <a:gd name="T1" fmla="*/ 32 h 62"/>
                <a:gd name="T2" fmla="*/ 53 w 53"/>
                <a:gd name="T3" fmla="*/ 12 h 62"/>
                <a:gd name="T4" fmla="*/ 52 w 53"/>
                <a:gd name="T5" fmla="*/ 11 h 62"/>
                <a:gd name="T6" fmla="*/ 11 w 53"/>
                <a:gd name="T7" fmla="*/ 11 h 62"/>
                <a:gd name="T8" fmla="*/ 11 w 53"/>
                <a:gd name="T9" fmla="*/ 51 h 62"/>
                <a:gd name="T10" fmla="*/ 51 w 53"/>
                <a:gd name="T11" fmla="*/ 51 h 62"/>
                <a:gd name="T12" fmla="*/ 52 w 53"/>
                <a:gd name="T13" fmla="*/ 51 h 62"/>
                <a:gd name="T14" fmla="*/ 33 w 53"/>
                <a:gd name="T15" fmla="*/ 3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2">
                  <a:moveTo>
                    <a:pt x="33" y="32"/>
                  </a:moveTo>
                  <a:cubicBezTo>
                    <a:pt x="53" y="12"/>
                    <a:pt x="53" y="12"/>
                    <a:pt x="53" y="12"/>
                  </a:cubicBezTo>
                  <a:cubicBezTo>
                    <a:pt x="53" y="12"/>
                    <a:pt x="52" y="11"/>
                    <a:pt x="52" y="11"/>
                  </a:cubicBezTo>
                  <a:cubicBezTo>
                    <a:pt x="41" y="0"/>
                    <a:pt x="23" y="0"/>
                    <a:pt x="11" y="11"/>
                  </a:cubicBezTo>
                  <a:cubicBezTo>
                    <a:pt x="0" y="22"/>
                    <a:pt x="0" y="40"/>
                    <a:pt x="11" y="51"/>
                  </a:cubicBezTo>
                  <a:cubicBezTo>
                    <a:pt x="22" y="62"/>
                    <a:pt x="40" y="62"/>
                    <a:pt x="51" y="51"/>
                  </a:cubicBezTo>
                  <a:cubicBezTo>
                    <a:pt x="52" y="51"/>
                    <a:pt x="52" y="51"/>
                    <a:pt x="52" y="51"/>
                  </a:cubicBezTo>
                  <a:lnTo>
                    <a:pt x="33" y="32"/>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0" name="Oval 636"/>
            <p:cNvSpPr>
              <a:spLocks noChangeArrowheads="1"/>
            </p:cNvSpPr>
            <p:nvPr/>
          </p:nvSpPr>
          <p:spPr bwMode="auto">
            <a:xfrm>
              <a:off x="-7269163" y="5081589"/>
              <a:ext cx="17463" cy="1587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1" name="Freeform 637"/>
            <p:cNvSpPr>
              <a:spLocks/>
            </p:cNvSpPr>
            <p:nvPr/>
          </p:nvSpPr>
          <p:spPr bwMode="auto">
            <a:xfrm>
              <a:off x="-7091363" y="5157789"/>
              <a:ext cx="50800" cy="46038"/>
            </a:xfrm>
            <a:custGeom>
              <a:avLst/>
              <a:gdLst>
                <a:gd name="T0" fmla="*/ 3 w 12"/>
                <a:gd name="T1" fmla="*/ 0 h 11"/>
                <a:gd name="T2" fmla="*/ 7 w 12"/>
                <a:gd name="T3" fmla="*/ 0 h 11"/>
                <a:gd name="T4" fmla="*/ 12 w 12"/>
                <a:gd name="T5" fmla="*/ 5 h 11"/>
                <a:gd name="T6" fmla="*/ 12 w 12"/>
                <a:gd name="T7" fmla="*/ 6 h 11"/>
                <a:gd name="T8" fmla="*/ 7 w 12"/>
                <a:gd name="T9" fmla="*/ 11 h 11"/>
                <a:gd name="T10" fmla="*/ 0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3" y="0"/>
                  </a:moveTo>
                  <a:cubicBezTo>
                    <a:pt x="7" y="0"/>
                    <a:pt x="7" y="0"/>
                    <a:pt x="7" y="0"/>
                  </a:cubicBezTo>
                  <a:cubicBezTo>
                    <a:pt x="10" y="0"/>
                    <a:pt x="12" y="2"/>
                    <a:pt x="12" y="5"/>
                  </a:cubicBezTo>
                  <a:cubicBezTo>
                    <a:pt x="12" y="6"/>
                    <a:pt x="12" y="6"/>
                    <a:pt x="12" y="6"/>
                  </a:cubicBezTo>
                  <a:cubicBezTo>
                    <a:pt x="12" y="8"/>
                    <a:pt x="10" y="11"/>
                    <a:pt x="7" y="11"/>
                  </a:cubicBezTo>
                  <a:cubicBezTo>
                    <a:pt x="0" y="11"/>
                    <a:pt x="0" y="11"/>
                    <a:pt x="0" y="1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2" name="Freeform 638"/>
            <p:cNvSpPr>
              <a:spLocks/>
            </p:cNvSpPr>
            <p:nvPr/>
          </p:nvSpPr>
          <p:spPr bwMode="auto">
            <a:xfrm>
              <a:off x="-7099301" y="5114926"/>
              <a:ext cx="50800" cy="42863"/>
            </a:xfrm>
            <a:custGeom>
              <a:avLst/>
              <a:gdLst>
                <a:gd name="T0" fmla="*/ 9 w 12"/>
                <a:gd name="T1" fmla="*/ 10 h 10"/>
                <a:gd name="T2" fmla="*/ 5 w 12"/>
                <a:gd name="T3" fmla="*/ 10 h 10"/>
                <a:gd name="T4" fmla="*/ 0 w 12"/>
                <a:gd name="T5" fmla="*/ 5 h 10"/>
                <a:gd name="T6" fmla="*/ 0 w 12"/>
                <a:gd name="T7" fmla="*/ 5 h 10"/>
                <a:gd name="T8" fmla="*/ 5 w 12"/>
                <a:gd name="T9" fmla="*/ 0 h 10"/>
                <a:gd name="T10" fmla="*/ 12 w 12"/>
                <a:gd name="T11" fmla="*/ 0 h 10"/>
              </a:gdLst>
              <a:ahLst/>
              <a:cxnLst>
                <a:cxn ang="0">
                  <a:pos x="T0" y="T1"/>
                </a:cxn>
                <a:cxn ang="0">
                  <a:pos x="T2" y="T3"/>
                </a:cxn>
                <a:cxn ang="0">
                  <a:pos x="T4" y="T5"/>
                </a:cxn>
                <a:cxn ang="0">
                  <a:pos x="T6" y="T7"/>
                </a:cxn>
                <a:cxn ang="0">
                  <a:pos x="T8" y="T9"/>
                </a:cxn>
                <a:cxn ang="0">
                  <a:pos x="T10" y="T11"/>
                </a:cxn>
              </a:cxnLst>
              <a:rect l="0" t="0" r="r" b="b"/>
              <a:pathLst>
                <a:path w="12" h="10">
                  <a:moveTo>
                    <a:pt x="9" y="10"/>
                  </a:moveTo>
                  <a:cubicBezTo>
                    <a:pt x="5" y="10"/>
                    <a:pt x="5" y="10"/>
                    <a:pt x="5" y="10"/>
                  </a:cubicBezTo>
                  <a:cubicBezTo>
                    <a:pt x="2" y="10"/>
                    <a:pt x="0" y="8"/>
                    <a:pt x="0" y="5"/>
                  </a:cubicBezTo>
                  <a:cubicBezTo>
                    <a:pt x="0" y="5"/>
                    <a:pt x="0" y="5"/>
                    <a:pt x="0" y="5"/>
                  </a:cubicBezTo>
                  <a:cubicBezTo>
                    <a:pt x="0" y="2"/>
                    <a:pt x="2" y="0"/>
                    <a:pt x="5" y="0"/>
                  </a:cubicBezTo>
                  <a:cubicBezTo>
                    <a:pt x="12" y="0"/>
                    <a:pt x="12" y="0"/>
                    <a:pt x="12"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703" name="Line 639"/>
            <p:cNvSpPr>
              <a:spLocks noChangeShapeType="1"/>
            </p:cNvSpPr>
            <p:nvPr/>
          </p:nvSpPr>
          <p:spPr bwMode="auto">
            <a:xfrm flipV="1">
              <a:off x="-7070726" y="508952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 name="Line 641"/>
            <p:cNvSpPr>
              <a:spLocks noChangeShapeType="1"/>
            </p:cNvSpPr>
            <p:nvPr/>
          </p:nvSpPr>
          <p:spPr bwMode="auto">
            <a:xfrm flipV="1">
              <a:off x="-7070725" y="5208588"/>
              <a:ext cx="0"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 name="Oval 642"/>
            <p:cNvSpPr>
              <a:spLocks noChangeArrowheads="1"/>
            </p:cNvSpPr>
            <p:nvPr/>
          </p:nvSpPr>
          <p:spPr bwMode="auto">
            <a:xfrm>
              <a:off x="-7188200" y="5157788"/>
              <a:ext cx="12700" cy="1587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Oval 643"/>
            <p:cNvSpPr>
              <a:spLocks noChangeArrowheads="1"/>
            </p:cNvSpPr>
            <p:nvPr/>
          </p:nvSpPr>
          <p:spPr bwMode="auto">
            <a:xfrm>
              <a:off x="-7142163" y="5157788"/>
              <a:ext cx="17463" cy="1587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1" name="Oval 644"/>
            <p:cNvSpPr>
              <a:spLocks noChangeArrowheads="1"/>
            </p:cNvSpPr>
            <p:nvPr/>
          </p:nvSpPr>
          <p:spPr bwMode="auto">
            <a:xfrm>
              <a:off x="-7015163" y="5157788"/>
              <a:ext cx="17463" cy="15875"/>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50" name="Group 949"/>
          <p:cNvGrpSpPr/>
          <p:nvPr/>
        </p:nvGrpSpPr>
        <p:grpSpPr>
          <a:xfrm>
            <a:off x="4823520" y="2933430"/>
            <a:ext cx="279401" cy="238125"/>
            <a:chOff x="-6510338" y="5038726"/>
            <a:chExt cx="279401" cy="238125"/>
          </a:xfrm>
        </p:grpSpPr>
        <p:sp>
          <p:nvSpPr>
            <p:cNvPr id="12" name="Freeform 645"/>
            <p:cNvSpPr>
              <a:spLocks/>
            </p:cNvSpPr>
            <p:nvPr/>
          </p:nvSpPr>
          <p:spPr bwMode="auto">
            <a:xfrm>
              <a:off x="-6510338" y="5038726"/>
              <a:ext cx="195263" cy="195263"/>
            </a:xfrm>
            <a:custGeom>
              <a:avLst/>
              <a:gdLst>
                <a:gd name="T0" fmla="*/ 23 w 46"/>
                <a:gd name="T1" fmla="*/ 46 h 46"/>
                <a:gd name="T2" fmla="*/ 0 w 46"/>
                <a:gd name="T3" fmla="*/ 23 h 46"/>
                <a:gd name="T4" fmla="*/ 23 w 46"/>
                <a:gd name="T5" fmla="*/ 0 h 46"/>
                <a:gd name="T6" fmla="*/ 46 w 46"/>
                <a:gd name="T7" fmla="*/ 23 h 46"/>
                <a:gd name="T8" fmla="*/ 40 w 46"/>
                <a:gd name="T9" fmla="*/ 39 h 46"/>
              </a:gdLst>
              <a:ahLst/>
              <a:cxnLst>
                <a:cxn ang="0">
                  <a:pos x="T0" y="T1"/>
                </a:cxn>
                <a:cxn ang="0">
                  <a:pos x="T2" y="T3"/>
                </a:cxn>
                <a:cxn ang="0">
                  <a:pos x="T4" y="T5"/>
                </a:cxn>
                <a:cxn ang="0">
                  <a:pos x="T6" y="T7"/>
                </a:cxn>
                <a:cxn ang="0">
                  <a:pos x="T8" y="T9"/>
                </a:cxn>
              </a:cxnLst>
              <a:rect l="0" t="0" r="r" b="b"/>
              <a:pathLst>
                <a:path w="46" h="46">
                  <a:moveTo>
                    <a:pt x="23" y="46"/>
                  </a:moveTo>
                  <a:cubicBezTo>
                    <a:pt x="11" y="46"/>
                    <a:pt x="0" y="35"/>
                    <a:pt x="0" y="23"/>
                  </a:cubicBezTo>
                  <a:cubicBezTo>
                    <a:pt x="0" y="10"/>
                    <a:pt x="11" y="0"/>
                    <a:pt x="23" y="0"/>
                  </a:cubicBezTo>
                  <a:cubicBezTo>
                    <a:pt x="36" y="0"/>
                    <a:pt x="46" y="10"/>
                    <a:pt x="46" y="23"/>
                  </a:cubicBezTo>
                  <a:cubicBezTo>
                    <a:pt x="46" y="29"/>
                    <a:pt x="44" y="35"/>
                    <a:pt x="40" y="3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Freeform 646"/>
            <p:cNvSpPr>
              <a:spLocks/>
            </p:cNvSpPr>
            <p:nvPr/>
          </p:nvSpPr>
          <p:spPr bwMode="auto">
            <a:xfrm>
              <a:off x="-6434138" y="5140326"/>
              <a:ext cx="50800" cy="38100"/>
            </a:xfrm>
            <a:custGeom>
              <a:avLst/>
              <a:gdLst>
                <a:gd name="T0" fmla="*/ 4 w 12"/>
                <a:gd name="T1" fmla="*/ 0 h 9"/>
                <a:gd name="T2" fmla="*/ 7 w 12"/>
                <a:gd name="T3" fmla="*/ 0 h 9"/>
                <a:gd name="T4" fmla="*/ 12 w 12"/>
                <a:gd name="T5" fmla="*/ 5 h 9"/>
                <a:gd name="T6" fmla="*/ 12 w 12"/>
                <a:gd name="T7" fmla="*/ 5 h 9"/>
                <a:gd name="T8" fmla="*/ 7 w 12"/>
                <a:gd name="T9" fmla="*/ 9 h 9"/>
                <a:gd name="T10" fmla="*/ 0 w 12"/>
                <a:gd name="T11" fmla="*/ 9 h 9"/>
              </a:gdLst>
              <a:ahLst/>
              <a:cxnLst>
                <a:cxn ang="0">
                  <a:pos x="T0" y="T1"/>
                </a:cxn>
                <a:cxn ang="0">
                  <a:pos x="T2" y="T3"/>
                </a:cxn>
                <a:cxn ang="0">
                  <a:pos x="T4" y="T5"/>
                </a:cxn>
                <a:cxn ang="0">
                  <a:pos x="T6" y="T7"/>
                </a:cxn>
                <a:cxn ang="0">
                  <a:pos x="T8" y="T9"/>
                </a:cxn>
                <a:cxn ang="0">
                  <a:pos x="T10" y="T11"/>
                </a:cxn>
              </a:cxnLst>
              <a:rect l="0" t="0" r="r" b="b"/>
              <a:pathLst>
                <a:path w="12" h="9">
                  <a:moveTo>
                    <a:pt x="4" y="0"/>
                  </a:moveTo>
                  <a:cubicBezTo>
                    <a:pt x="7" y="0"/>
                    <a:pt x="7" y="0"/>
                    <a:pt x="7" y="0"/>
                  </a:cubicBezTo>
                  <a:cubicBezTo>
                    <a:pt x="9" y="0"/>
                    <a:pt x="12" y="2"/>
                    <a:pt x="12" y="5"/>
                  </a:cubicBezTo>
                  <a:cubicBezTo>
                    <a:pt x="12" y="5"/>
                    <a:pt x="12" y="5"/>
                    <a:pt x="12" y="5"/>
                  </a:cubicBezTo>
                  <a:cubicBezTo>
                    <a:pt x="12" y="7"/>
                    <a:pt x="9" y="9"/>
                    <a:pt x="7" y="9"/>
                  </a:cubicBezTo>
                  <a:cubicBezTo>
                    <a:pt x="0" y="9"/>
                    <a:pt x="0" y="9"/>
                    <a:pt x="0"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4" name="Freeform 647"/>
            <p:cNvSpPr>
              <a:spLocks/>
            </p:cNvSpPr>
            <p:nvPr/>
          </p:nvSpPr>
          <p:spPr bwMode="auto">
            <a:xfrm>
              <a:off x="-6438900" y="5097463"/>
              <a:ext cx="47625" cy="42863"/>
            </a:xfrm>
            <a:custGeom>
              <a:avLst/>
              <a:gdLst>
                <a:gd name="T0" fmla="*/ 8 w 11"/>
                <a:gd name="T1" fmla="*/ 10 h 10"/>
                <a:gd name="T2" fmla="*/ 4 w 11"/>
                <a:gd name="T3" fmla="*/ 10 h 10"/>
                <a:gd name="T4" fmla="*/ 0 w 11"/>
                <a:gd name="T5" fmla="*/ 5 h 10"/>
                <a:gd name="T6" fmla="*/ 0 w 11"/>
                <a:gd name="T7" fmla="*/ 5 h 10"/>
                <a:gd name="T8" fmla="*/ 4 w 11"/>
                <a:gd name="T9" fmla="*/ 0 h 10"/>
                <a:gd name="T10" fmla="*/ 11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8" y="10"/>
                  </a:moveTo>
                  <a:cubicBezTo>
                    <a:pt x="4" y="10"/>
                    <a:pt x="4" y="10"/>
                    <a:pt x="4" y="10"/>
                  </a:cubicBezTo>
                  <a:cubicBezTo>
                    <a:pt x="2" y="10"/>
                    <a:pt x="0" y="8"/>
                    <a:pt x="0" y="5"/>
                  </a:cubicBezTo>
                  <a:cubicBezTo>
                    <a:pt x="0" y="5"/>
                    <a:pt x="0" y="5"/>
                    <a:pt x="0" y="5"/>
                  </a:cubicBezTo>
                  <a:cubicBezTo>
                    <a:pt x="0" y="2"/>
                    <a:pt x="2" y="0"/>
                    <a:pt x="4" y="0"/>
                  </a:cubicBezTo>
                  <a:cubicBezTo>
                    <a:pt x="11" y="0"/>
                    <a:pt x="11" y="0"/>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Line 648"/>
            <p:cNvSpPr>
              <a:spLocks noChangeShapeType="1"/>
            </p:cNvSpPr>
            <p:nvPr/>
          </p:nvSpPr>
          <p:spPr bwMode="auto">
            <a:xfrm>
              <a:off x="-6408738" y="5084763"/>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6" name="Line 649"/>
            <p:cNvSpPr>
              <a:spLocks noChangeShapeType="1"/>
            </p:cNvSpPr>
            <p:nvPr/>
          </p:nvSpPr>
          <p:spPr bwMode="auto">
            <a:xfrm flipV="1">
              <a:off x="-6413500" y="5081588"/>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7" name="Line 650"/>
            <p:cNvSpPr>
              <a:spLocks noChangeShapeType="1"/>
            </p:cNvSpPr>
            <p:nvPr/>
          </p:nvSpPr>
          <p:spPr bwMode="auto">
            <a:xfrm flipV="1">
              <a:off x="-6413500" y="5186363"/>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8" name="Freeform 651"/>
            <p:cNvSpPr>
              <a:spLocks/>
            </p:cNvSpPr>
            <p:nvPr/>
          </p:nvSpPr>
          <p:spPr bwMode="auto">
            <a:xfrm>
              <a:off x="-6286500" y="5127626"/>
              <a:ext cx="55563" cy="46038"/>
            </a:xfrm>
            <a:custGeom>
              <a:avLst/>
              <a:gdLst>
                <a:gd name="T0" fmla="*/ 35 w 35"/>
                <a:gd name="T1" fmla="*/ 29 h 29"/>
                <a:gd name="T2" fmla="*/ 30 w 35"/>
                <a:gd name="T3" fmla="*/ 0 h 29"/>
                <a:gd name="T4" fmla="*/ 0 w 35"/>
                <a:gd name="T5" fmla="*/ 5 h 29"/>
              </a:gdLst>
              <a:ahLst/>
              <a:cxnLst>
                <a:cxn ang="0">
                  <a:pos x="T0" y="T1"/>
                </a:cxn>
                <a:cxn ang="0">
                  <a:pos x="T2" y="T3"/>
                </a:cxn>
                <a:cxn ang="0">
                  <a:pos x="T4" y="T5"/>
                </a:cxn>
              </a:cxnLst>
              <a:rect l="0" t="0" r="r" b="b"/>
              <a:pathLst>
                <a:path w="35" h="29">
                  <a:moveTo>
                    <a:pt x="35" y="29"/>
                  </a:moveTo>
                  <a:lnTo>
                    <a:pt x="30" y="0"/>
                  </a:lnTo>
                  <a:lnTo>
                    <a:pt x="0" y="5"/>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9" name="Freeform 652"/>
            <p:cNvSpPr>
              <a:spLocks/>
            </p:cNvSpPr>
            <p:nvPr/>
          </p:nvSpPr>
          <p:spPr bwMode="auto">
            <a:xfrm>
              <a:off x="-6442075" y="5132388"/>
              <a:ext cx="203200" cy="144463"/>
            </a:xfrm>
            <a:custGeom>
              <a:avLst/>
              <a:gdLst>
                <a:gd name="T0" fmla="*/ 0 w 128"/>
                <a:gd name="T1" fmla="*/ 91 h 91"/>
                <a:gd name="T2" fmla="*/ 45 w 128"/>
                <a:gd name="T3" fmla="*/ 37 h 91"/>
                <a:gd name="T4" fmla="*/ 80 w 128"/>
                <a:gd name="T5" fmla="*/ 69 h 91"/>
                <a:gd name="T6" fmla="*/ 128 w 128"/>
                <a:gd name="T7" fmla="*/ 0 h 91"/>
              </a:gdLst>
              <a:ahLst/>
              <a:cxnLst>
                <a:cxn ang="0">
                  <a:pos x="T0" y="T1"/>
                </a:cxn>
                <a:cxn ang="0">
                  <a:pos x="T2" y="T3"/>
                </a:cxn>
                <a:cxn ang="0">
                  <a:pos x="T4" y="T5"/>
                </a:cxn>
                <a:cxn ang="0">
                  <a:pos x="T6" y="T7"/>
                </a:cxn>
              </a:cxnLst>
              <a:rect l="0" t="0" r="r" b="b"/>
              <a:pathLst>
                <a:path w="128" h="91">
                  <a:moveTo>
                    <a:pt x="0" y="91"/>
                  </a:moveTo>
                  <a:lnTo>
                    <a:pt x="45" y="37"/>
                  </a:lnTo>
                  <a:lnTo>
                    <a:pt x="80" y="69"/>
                  </a:lnTo>
                  <a:lnTo>
                    <a:pt x="128" y="0"/>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49" name="Group 948"/>
          <p:cNvGrpSpPr/>
          <p:nvPr/>
        </p:nvGrpSpPr>
        <p:grpSpPr>
          <a:xfrm>
            <a:off x="7828486" y="2873898"/>
            <a:ext cx="322262" cy="357188"/>
            <a:chOff x="-5718175" y="4978401"/>
            <a:chExt cx="322262" cy="357188"/>
          </a:xfrm>
        </p:grpSpPr>
        <p:sp>
          <p:nvSpPr>
            <p:cNvPr id="20" name="Oval 653"/>
            <p:cNvSpPr>
              <a:spLocks noChangeArrowheads="1"/>
            </p:cNvSpPr>
            <p:nvPr/>
          </p:nvSpPr>
          <p:spPr bwMode="auto">
            <a:xfrm>
              <a:off x="-5662613" y="4978401"/>
              <a:ext cx="193675" cy="195263"/>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1" name="Freeform 654"/>
            <p:cNvSpPr>
              <a:spLocks/>
            </p:cNvSpPr>
            <p:nvPr/>
          </p:nvSpPr>
          <p:spPr bwMode="auto">
            <a:xfrm>
              <a:off x="-5586413" y="5084763"/>
              <a:ext cx="46038" cy="38100"/>
            </a:xfrm>
            <a:custGeom>
              <a:avLst/>
              <a:gdLst>
                <a:gd name="T0" fmla="*/ 3 w 11"/>
                <a:gd name="T1" fmla="*/ 0 h 9"/>
                <a:gd name="T2" fmla="*/ 6 w 11"/>
                <a:gd name="T3" fmla="*/ 0 h 9"/>
                <a:gd name="T4" fmla="*/ 11 w 11"/>
                <a:gd name="T5" fmla="*/ 4 h 9"/>
                <a:gd name="T6" fmla="*/ 11 w 11"/>
                <a:gd name="T7" fmla="*/ 4 h 9"/>
                <a:gd name="T8" fmla="*/ 6 w 11"/>
                <a:gd name="T9" fmla="*/ 9 h 9"/>
                <a:gd name="T10" fmla="*/ 0 w 11"/>
                <a:gd name="T11" fmla="*/ 9 h 9"/>
              </a:gdLst>
              <a:ahLst/>
              <a:cxnLst>
                <a:cxn ang="0">
                  <a:pos x="T0" y="T1"/>
                </a:cxn>
                <a:cxn ang="0">
                  <a:pos x="T2" y="T3"/>
                </a:cxn>
                <a:cxn ang="0">
                  <a:pos x="T4" y="T5"/>
                </a:cxn>
                <a:cxn ang="0">
                  <a:pos x="T6" y="T7"/>
                </a:cxn>
                <a:cxn ang="0">
                  <a:pos x="T8" y="T9"/>
                </a:cxn>
                <a:cxn ang="0">
                  <a:pos x="T10" y="T11"/>
                </a:cxn>
              </a:cxnLst>
              <a:rect l="0" t="0" r="r" b="b"/>
              <a:pathLst>
                <a:path w="11" h="9">
                  <a:moveTo>
                    <a:pt x="3" y="0"/>
                  </a:moveTo>
                  <a:cubicBezTo>
                    <a:pt x="6" y="0"/>
                    <a:pt x="6" y="0"/>
                    <a:pt x="6" y="0"/>
                  </a:cubicBezTo>
                  <a:cubicBezTo>
                    <a:pt x="9" y="0"/>
                    <a:pt x="11" y="2"/>
                    <a:pt x="11" y="4"/>
                  </a:cubicBezTo>
                  <a:cubicBezTo>
                    <a:pt x="11" y="4"/>
                    <a:pt x="11" y="4"/>
                    <a:pt x="11" y="4"/>
                  </a:cubicBezTo>
                  <a:cubicBezTo>
                    <a:pt x="11" y="7"/>
                    <a:pt x="9" y="9"/>
                    <a:pt x="6" y="9"/>
                  </a:cubicBezTo>
                  <a:cubicBezTo>
                    <a:pt x="0" y="9"/>
                    <a:pt x="0" y="9"/>
                    <a:pt x="0" y="9"/>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2" name="Freeform 655"/>
            <p:cNvSpPr>
              <a:spLocks/>
            </p:cNvSpPr>
            <p:nvPr/>
          </p:nvSpPr>
          <p:spPr bwMode="auto">
            <a:xfrm>
              <a:off x="-5595938" y="5041901"/>
              <a:ext cx="47625" cy="42863"/>
            </a:xfrm>
            <a:custGeom>
              <a:avLst/>
              <a:gdLst>
                <a:gd name="T0" fmla="*/ 8 w 11"/>
                <a:gd name="T1" fmla="*/ 10 h 10"/>
                <a:gd name="T2" fmla="*/ 5 w 11"/>
                <a:gd name="T3" fmla="*/ 10 h 10"/>
                <a:gd name="T4" fmla="*/ 0 w 11"/>
                <a:gd name="T5" fmla="*/ 5 h 10"/>
                <a:gd name="T6" fmla="*/ 0 w 11"/>
                <a:gd name="T7" fmla="*/ 5 h 10"/>
                <a:gd name="T8" fmla="*/ 5 w 11"/>
                <a:gd name="T9" fmla="*/ 0 h 10"/>
                <a:gd name="T10" fmla="*/ 11 w 11"/>
                <a:gd name="T11" fmla="*/ 0 h 10"/>
              </a:gdLst>
              <a:ahLst/>
              <a:cxnLst>
                <a:cxn ang="0">
                  <a:pos x="T0" y="T1"/>
                </a:cxn>
                <a:cxn ang="0">
                  <a:pos x="T2" y="T3"/>
                </a:cxn>
                <a:cxn ang="0">
                  <a:pos x="T4" y="T5"/>
                </a:cxn>
                <a:cxn ang="0">
                  <a:pos x="T6" y="T7"/>
                </a:cxn>
                <a:cxn ang="0">
                  <a:pos x="T8" y="T9"/>
                </a:cxn>
                <a:cxn ang="0">
                  <a:pos x="T10" y="T11"/>
                </a:cxn>
              </a:cxnLst>
              <a:rect l="0" t="0" r="r" b="b"/>
              <a:pathLst>
                <a:path w="11" h="10">
                  <a:moveTo>
                    <a:pt x="8" y="10"/>
                  </a:moveTo>
                  <a:cubicBezTo>
                    <a:pt x="5" y="10"/>
                    <a:pt x="5" y="10"/>
                    <a:pt x="5" y="10"/>
                  </a:cubicBezTo>
                  <a:cubicBezTo>
                    <a:pt x="2" y="10"/>
                    <a:pt x="0" y="8"/>
                    <a:pt x="0" y="5"/>
                  </a:cubicBezTo>
                  <a:cubicBezTo>
                    <a:pt x="0" y="5"/>
                    <a:pt x="0" y="5"/>
                    <a:pt x="0" y="5"/>
                  </a:cubicBezTo>
                  <a:cubicBezTo>
                    <a:pt x="0" y="2"/>
                    <a:pt x="2" y="0"/>
                    <a:pt x="5" y="0"/>
                  </a:cubicBezTo>
                  <a:cubicBezTo>
                    <a:pt x="11" y="0"/>
                    <a:pt x="11" y="0"/>
                    <a:pt x="11"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3" name="Line 656"/>
            <p:cNvSpPr>
              <a:spLocks noChangeShapeType="1"/>
            </p:cNvSpPr>
            <p:nvPr/>
          </p:nvSpPr>
          <p:spPr bwMode="auto">
            <a:xfrm>
              <a:off x="-5561013" y="5029201"/>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4" name="Line 657"/>
            <p:cNvSpPr>
              <a:spLocks noChangeShapeType="1"/>
            </p:cNvSpPr>
            <p:nvPr/>
          </p:nvSpPr>
          <p:spPr bwMode="auto">
            <a:xfrm flipV="1">
              <a:off x="-5565775" y="5021263"/>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Line 658"/>
            <p:cNvSpPr>
              <a:spLocks noChangeShapeType="1"/>
            </p:cNvSpPr>
            <p:nvPr/>
          </p:nvSpPr>
          <p:spPr bwMode="auto">
            <a:xfrm flipV="1">
              <a:off x="-5565775" y="5132388"/>
              <a:ext cx="0" cy="1270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6" name="Freeform 659"/>
            <p:cNvSpPr>
              <a:spLocks/>
            </p:cNvSpPr>
            <p:nvPr/>
          </p:nvSpPr>
          <p:spPr bwMode="auto">
            <a:xfrm>
              <a:off x="-5553075" y="5251451"/>
              <a:ext cx="58738" cy="84138"/>
            </a:xfrm>
            <a:custGeom>
              <a:avLst/>
              <a:gdLst>
                <a:gd name="T0" fmla="*/ 0 w 37"/>
                <a:gd name="T1" fmla="*/ 10 h 53"/>
                <a:gd name="T2" fmla="*/ 37 w 37"/>
                <a:gd name="T3" fmla="*/ 0 h 53"/>
                <a:gd name="T4" fmla="*/ 37 w 37"/>
                <a:gd name="T5" fmla="*/ 42 h 53"/>
                <a:gd name="T6" fmla="*/ 0 w 37"/>
                <a:gd name="T7" fmla="*/ 53 h 53"/>
                <a:gd name="T8" fmla="*/ 0 w 37"/>
                <a:gd name="T9" fmla="*/ 10 h 53"/>
              </a:gdLst>
              <a:ahLst/>
              <a:cxnLst>
                <a:cxn ang="0">
                  <a:pos x="T0" y="T1"/>
                </a:cxn>
                <a:cxn ang="0">
                  <a:pos x="T2" y="T3"/>
                </a:cxn>
                <a:cxn ang="0">
                  <a:pos x="T4" y="T5"/>
                </a:cxn>
                <a:cxn ang="0">
                  <a:pos x="T6" y="T7"/>
                </a:cxn>
                <a:cxn ang="0">
                  <a:pos x="T8" y="T9"/>
                </a:cxn>
              </a:cxnLst>
              <a:rect l="0" t="0" r="r" b="b"/>
              <a:pathLst>
                <a:path w="37" h="53">
                  <a:moveTo>
                    <a:pt x="0" y="10"/>
                  </a:moveTo>
                  <a:lnTo>
                    <a:pt x="37" y="0"/>
                  </a:lnTo>
                  <a:lnTo>
                    <a:pt x="37" y="42"/>
                  </a:lnTo>
                  <a:lnTo>
                    <a:pt x="0" y="53"/>
                  </a:lnTo>
                  <a:lnTo>
                    <a:pt x="0"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7" name="Freeform 660"/>
            <p:cNvSpPr>
              <a:spLocks/>
            </p:cNvSpPr>
            <p:nvPr/>
          </p:nvSpPr>
          <p:spPr bwMode="auto">
            <a:xfrm>
              <a:off x="-5611813" y="5251451"/>
              <a:ext cx="58738" cy="84138"/>
            </a:xfrm>
            <a:custGeom>
              <a:avLst/>
              <a:gdLst>
                <a:gd name="T0" fmla="*/ 37 w 37"/>
                <a:gd name="T1" fmla="*/ 10 h 53"/>
                <a:gd name="T2" fmla="*/ 0 w 37"/>
                <a:gd name="T3" fmla="*/ 0 h 53"/>
                <a:gd name="T4" fmla="*/ 0 w 37"/>
                <a:gd name="T5" fmla="*/ 42 h 53"/>
                <a:gd name="T6" fmla="*/ 37 w 37"/>
                <a:gd name="T7" fmla="*/ 53 h 53"/>
                <a:gd name="T8" fmla="*/ 37 w 37"/>
                <a:gd name="T9" fmla="*/ 10 h 53"/>
              </a:gdLst>
              <a:ahLst/>
              <a:cxnLst>
                <a:cxn ang="0">
                  <a:pos x="T0" y="T1"/>
                </a:cxn>
                <a:cxn ang="0">
                  <a:pos x="T2" y="T3"/>
                </a:cxn>
                <a:cxn ang="0">
                  <a:pos x="T4" y="T5"/>
                </a:cxn>
                <a:cxn ang="0">
                  <a:pos x="T6" y="T7"/>
                </a:cxn>
                <a:cxn ang="0">
                  <a:pos x="T8" y="T9"/>
                </a:cxn>
              </a:cxnLst>
              <a:rect l="0" t="0" r="r" b="b"/>
              <a:pathLst>
                <a:path w="37" h="53">
                  <a:moveTo>
                    <a:pt x="37" y="10"/>
                  </a:moveTo>
                  <a:lnTo>
                    <a:pt x="0" y="0"/>
                  </a:lnTo>
                  <a:lnTo>
                    <a:pt x="0" y="42"/>
                  </a:lnTo>
                  <a:lnTo>
                    <a:pt x="37" y="53"/>
                  </a:lnTo>
                  <a:lnTo>
                    <a:pt x="37" y="1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8" name="Freeform 661"/>
            <p:cNvSpPr>
              <a:spLocks/>
            </p:cNvSpPr>
            <p:nvPr/>
          </p:nvSpPr>
          <p:spPr bwMode="auto">
            <a:xfrm>
              <a:off x="-5611813" y="5229226"/>
              <a:ext cx="117475" cy="22225"/>
            </a:xfrm>
            <a:custGeom>
              <a:avLst/>
              <a:gdLst>
                <a:gd name="T0" fmla="*/ 0 w 74"/>
                <a:gd name="T1" fmla="*/ 11 h 14"/>
                <a:gd name="T2" fmla="*/ 34 w 74"/>
                <a:gd name="T3" fmla="*/ 0 h 14"/>
                <a:gd name="T4" fmla="*/ 74 w 74"/>
                <a:gd name="T5" fmla="*/ 14 h 14"/>
              </a:gdLst>
              <a:ahLst/>
              <a:cxnLst>
                <a:cxn ang="0">
                  <a:pos x="T0" y="T1"/>
                </a:cxn>
                <a:cxn ang="0">
                  <a:pos x="T2" y="T3"/>
                </a:cxn>
                <a:cxn ang="0">
                  <a:pos x="T4" y="T5"/>
                </a:cxn>
              </a:cxnLst>
              <a:rect l="0" t="0" r="r" b="b"/>
              <a:pathLst>
                <a:path w="74" h="14">
                  <a:moveTo>
                    <a:pt x="0" y="11"/>
                  </a:moveTo>
                  <a:lnTo>
                    <a:pt x="34" y="0"/>
                  </a:lnTo>
                  <a:lnTo>
                    <a:pt x="74" y="14"/>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9" name="Freeform 662"/>
            <p:cNvSpPr>
              <a:spLocks/>
            </p:cNvSpPr>
            <p:nvPr/>
          </p:nvSpPr>
          <p:spPr bwMode="auto">
            <a:xfrm>
              <a:off x="-5586413" y="5173663"/>
              <a:ext cx="38100" cy="73025"/>
            </a:xfrm>
            <a:custGeom>
              <a:avLst/>
              <a:gdLst>
                <a:gd name="T0" fmla="*/ 6 w 9"/>
                <a:gd name="T1" fmla="*/ 0 h 17"/>
                <a:gd name="T2" fmla="*/ 2 w 9"/>
                <a:gd name="T3" fmla="*/ 4 h 17"/>
                <a:gd name="T4" fmla="*/ 1 w 9"/>
                <a:gd name="T5" fmla="*/ 8 h 17"/>
                <a:gd name="T6" fmla="*/ 9 w 9"/>
                <a:gd name="T7" fmla="*/ 9 h 17"/>
                <a:gd name="T8" fmla="*/ 7 w 9"/>
                <a:gd name="T9" fmla="*/ 7 h 17"/>
                <a:gd name="T10" fmla="*/ 4 w 9"/>
                <a:gd name="T11" fmla="*/ 9 h 17"/>
                <a:gd name="T12" fmla="*/ 8 w 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6" y="0"/>
                  </a:moveTo>
                  <a:cubicBezTo>
                    <a:pt x="5" y="1"/>
                    <a:pt x="3" y="3"/>
                    <a:pt x="2" y="4"/>
                  </a:cubicBezTo>
                  <a:cubicBezTo>
                    <a:pt x="1" y="5"/>
                    <a:pt x="0" y="6"/>
                    <a:pt x="1" y="8"/>
                  </a:cubicBezTo>
                  <a:cubicBezTo>
                    <a:pt x="2" y="10"/>
                    <a:pt x="8" y="11"/>
                    <a:pt x="9" y="9"/>
                  </a:cubicBezTo>
                  <a:cubicBezTo>
                    <a:pt x="9" y="7"/>
                    <a:pt x="8" y="7"/>
                    <a:pt x="7" y="7"/>
                  </a:cubicBezTo>
                  <a:cubicBezTo>
                    <a:pt x="6" y="7"/>
                    <a:pt x="4" y="8"/>
                    <a:pt x="4" y="9"/>
                  </a:cubicBezTo>
                  <a:cubicBezTo>
                    <a:pt x="3" y="12"/>
                    <a:pt x="6" y="15"/>
                    <a:pt x="8" y="1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0" name="Line 663"/>
            <p:cNvSpPr>
              <a:spLocks noChangeShapeType="1"/>
            </p:cNvSpPr>
            <p:nvPr/>
          </p:nvSpPr>
          <p:spPr bwMode="auto">
            <a:xfrm flipH="1" flipV="1">
              <a:off x="-5718175" y="5013326"/>
              <a:ext cx="33338" cy="79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1" name="Line 664"/>
            <p:cNvSpPr>
              <a:spLocks noChangeShapeType="1"/>
            </p:cNvSpPr>
            <p:nvPr/>
          </p:nvSpPr>
          <p:spPr bwMode="auto">
            <a:xfrm flipH="1">
              <a:off x="-5713413" y="5132388"/>
              <a:ext cx="28575"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2" name="Line 665"/>
            <p:cNvSpPr>
              <a:spLocks noChangeShapeType="1"/>
            </p:cNvSpPr>
            <p:nvPr/>
          </p:nvSpPr>
          <p:spPr bwMode="auto">
            <a:xfrm flipV="1">
              <a:off x="-5430838" y="5013326"/>
              <a:ext cx="34925" cy="7938"/>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3" name="Line 666"/>
            <p:cNvSpPr>
              <a:spLocks noChangeShapeType="1"/>
            </p:cNvSpPr>
            <p:nvPr/>
          </p:nvSpPr>
          <p:spPr bwMode="auto">
            <a:xfrm>
              <a:off x="-5430838" y="5132388"/>
              <a:ext cx="30163" cy="1587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48" name="Group 947"/>
          <p:cNvGrpSpPr/>
          <p:nvPr/>
        </p:nvGrpSpPr>
        <p:grpSpPr>
          <a:xfrm>
            <a:off x="8615510" y="2861198"/>
            <a:ext cx="254000" cy="382588"/>
            <a:chOff x="-4057650" y="4965701"/>
            <a:chExt cx="254000" cy="382588"/>
          </a:xfrm>
        </p:grpSpPr>
        <p:sp>
          <p:nvSpPr>
            <p:cNvPr id="46" name="Freeform 679"/>
            <p:cNvSpPr>
              <a:spLocks/>
            </p:cNvSpPr>
            <p:nvPr/>
          </p:nvSpPr>
          <p:spPr bwMode="auto">
            <a:xfrm>
              <a:off x="-3956050" y="5132388"/>
              <a:ext cx="60325" cy="50800"/>
            </a:xfrm>
            <a:custGeom>
              <a:avLst/>
              <a:gdLst>
                <a:gd name="T0" fmla="*/ 4 w 14"/>
                <a:gd name="T1" fmla="*/ 0 h 12"/>
                <a:gd name="T2" fmla="*/ 8 w 14"/>
                <a:gd name="T3" fmla="*/ 0 h 12"/>
                <a:gd name="T4" fmla="*/ 14 w 14"/>
                <a:gd name="T5" fmla="*/ 6 h 12"/>
                <a:gd name="T6" fmla="*/ 14 w 14"/>
                <a:gd name="T7" fmla="*/ 6 h 12"/>
                <a:gd name="T8" fmla="*/ 8 w 14"/>
                <a:gd name="T9" fmla="*/ 12 h 12"/>
                <a:gd name="T10" fmla="*/ 0 w 14"/>
                <a:gd name="T11" fmla="*/ 12 h 12"/>
              </a:gdLst>
              <a:ahLst/>
              <a:cxnLst>
                <a:cxn ang="0">
                  <a:pos x="T0" y="T1"/>
                </a:cxn>
                <a:cxn ang="0">
                  <a:pos x="T2" y="T3"/>
                </a:cxn>
                <a:cxn ang="0">
                  <a:pos x="T4" y="T5"/>
                </a:cxn>
                <a:cxn ang="0">
                  <a:pos x="T6" y="T7"/>
                </a:cxn>
                <a:cxn ang="0">
                  <a:pos x="T8" y="T9"/>
                </a:cxn>
                <a:cxn ang="0">
                  <a:pos x="T10" y="T11"/>
                </a:cxn>
              </a:cxnLst>
              <a:rect l="0" t="0" r="r" b="b"/>
              <a:pathLst>
                <a:path w="14" h="12">
                  <a:moveTo>
                    <a:pt x="4" y="0"/>
                  </a:moveTo>
                  <a:cubicBezTo>
                    <a:pt x="8" y="0"/>
                    <a:pt x="8" y="0"/>
                    <a:pt x="8" y="0"/>
                  </a:cubicBezTo>
                  <a:cubicBezTo>
                    <a:pt x="11" y="0"/>
                    <a:pt x="14" y="3"/>
                    <a:pt x="14" y="6"/>
                  </a:cubicBezTo>
                  <a:cubicBezTo>
                    <a:pt x="14" y="6"/>
                    <a:pt x="14" y="6"/>
                    <a:pt x="14" y="6"/>
                  </a:cubicBezTo>
                  <a:cubicBezTo>
                    <a:pt x="14" y="9"/>
                    <a:pt x="11" y="12"/>
                    <a:pt x="8" y="12"/>
                  </a:cubicBezTo>
                  <a:cubicBezTo>
                    <a:pt x="0" y="12"/>
                    <a:pt x="0" y="12"/>
                    <a:pt x="0"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 name="Freeform 680"/>
            <p:cNvSpPr>
              <a:spLocks/>
            </p:cNvSpPr>
            <p:nvPr/>
          </p:nvSpPr>
          <p:spPr bwMode="auto">
            <a:xfrm>
              <a:off x="-3963988" y="5084763"/>
              <a:ext cx="58738" cy="47625"/>
            </a:xfrm>
            <a:custGeom>
              <a:avLst/>
              <a:gdLst>
                <a:gd name="T0" fmla="*/ 10 w 14"/>
                <a:gd name="T1" fmla="*/ 11 h 11"/>
                <a:gd name="T2" fmla="*/ 6 w 14"/>
                <a:gd name="T3" fmla="*/ 11 h 11"/>
                <a:gd name="T4" fmla="*/ 0 w 14"/>
                <a:gd name="T5" fmla="*/ 6 h 11"/>
                <a:gd name="T6" fmla="*/ 0 w 14"/>
                <a:gd name="T7" fmla="*/ 6 h 11"/>
                <a:gd name="T8" fmla="*/ 6 w 14"/>
                <a:gd name="T9" fmla="*/ 0 h 11"/>
                <a:gd name="T10" fmla="*/ 14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0" y="11"/>
                  </a:moveTo>
                  <a:cubicBezTo>
                    <a:pt x="6" y="11"/>
                    <a:pt x="6" y="11"/>
                    <a:pt x="6" y="11"/>
                  </a:cubicBezTo>
                  <a:cubicBezTo>
                    <a:pt x="3" y="11"/>
                    <a:pt x="0" y="9"/>
                    <a:pt x="0" y="6"/>
                  </a:cubicBezTo>
                  <a:cubicBezTo>
                    <a:pt x="0" y="6"/>
                    <a:pt x="0" y="6"/>
                    <a:pt x="0" y="6"/>
                  </a:cubicBezTo>
                  <a:cubicBezTo>
                    <a:pt x="0" y="3"/>
                    <a:pt x="3" y="0"/>
                    <a:pt x="6" y="0"/>
                  </a:cubicBezTo>
                  <a:cubicBezTo>
                    <a:pt x="14" y="0"/>
                    <a:pt x="14" y="0"/>
                    <a:pt x="14"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 name="Line 681"/>
            <p:cNvSpPr>
              <a:spLocks noChangeShapeType="1"/>
            </p:cNvSpPr>
            <p:nvPr/>
          </p:nvSpPr>
          <p:spPr bwMode="auto">
            <a:xfrm>
              <a:off x="-3925888" y="506888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9" name="Line 682"/>
            <p:cNvSpPr>
              <a:spLocks noChangeShapeType="1"/>
            </p:cNvSpPr>
            <p:nvPr/>
          </p:nvSpPr>
          <p:spPr bwMode="auto">
            <a:xfrm flipV="1">
              <a:off x="-3930650" y="5059363"/>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0" name="Line 683"/>
            <p:cNvSpPr>
              <a:spLocks noChangeShapeType="1"/>
            </p:cNvSpPr>
            <p:nvPr/>
          </p:nvSpPr>
          <p:spPr bwMode="auto">
            <a:xfrm flipV="1">
              <a:off x="-3930650" y="5191126"/>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1" name="Freeform 684"/>
            <p:cNvSpPr>
              <a:spLocks/>
            </p:cNvSpPr>
            <p:nvPr/>
          </p:nvSpPr>
          <p:spPr bwMode="auto">
            <a:xfrm>
              <a:off x="-4014788" y="4965701"/>
              <a:ext cx="169863" cy="271463"/>
            </a:xfrm>
            <a:custGeom>
              <a:avLst/>
              <a:gdLst>
                <a:gd name="T0" fmla="*/ 40 w 40"/>
                <a:gd name="T1" fmla="*/ 64 h 64"/>
                <a:gd name="T2" fmla="*/ 40 w 40"/>
                <a:gd name="T3" fmla="*/ 20 h 64"/>
                <a:gd name="T4" fmla="*/ 20 w 40"/>
                <a:gd name="T5" fmla="*/ 0 h 64"/>
                <a:gd name="T6" fmla="*/ 0 w 40"/>
                <a:gd name="T7" fmla="*/ 21 h 64"/>
                <a:gd name="T8" fmla="*/ 0 w 40"/>
                <a:gd name="T9" fmla="*/ 64 h 64"/>
                <a:gd name="T10" fmla="*/ 40 w 40"/>
                <a:gd name="T11" fmla="*/ 64 h 64"/>
              </a:gdLst>
              <a:ahLst/>
              <a:cxnLst>
                <a:cxn ang="0">
                  <a:pos x="T0" y="T1"/>
                </a:cxn>
                <a:cxn ang="0">
                  <a:pos x="T2" y="T3"/>
                </a:cxn>
                <a:cxn ang="0">
                  <a:pos x="T4" y="T5"/>
                </a:cxn>
                <a:cxn ang="0">
                  <a:pos x="T6" y="T7"/>
                </a:cxn>
                <a:cxn ang="0">
                  <a:pos x="T8" y="T9"/>
                </a:cxn>
                <a:cxn ang="0">
                  <a:pos x="T10" y="T11"/>
                </a:cxn>
              </a:cxnLst>
              <a:rect l="0" t="0" r="r" b="b"/>
              <a:pathLst>
                <a:path w="40" h="64">
                  <a:moveTo>
                    <a:pt x="40" y="64"/>
                  </a:moveTo>
                  <a:cubicBezTo>
                    <a:pt x="40" y="20"/>
                    <a:pt x="40" y="20"/>
                    <a:pt x="40" y="20"/>
                  </a:cubicBezTo>
                  <a:cubicBezTo>
                    <a:pt x="40" y="9"/>
                    <a:pt x="24" y="0"/>
                    <a:pt x="20" y="0"/>
                  </a:cubicBezTo>
                  <a:cubicBezTo>
                    <a:pt x="15" y="0"/>
                    <a:pt x="0" y="9"/>
                    <a:pt x="0" y="21"/>
                  </a:cubicBezTo>
                  <a:cubicBezTo>
                    <a:pt x="0" y="64"/>
                    <a:pt x="0" y="64"/>
                    <a:pt x="0" y="64"/>
                  </a:cubicBezTo>
                  <a:lnTo>
                    <a:pt x="40" y="64"/>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2" name="Rectangle 685"/>
            <p:cNvSpPr>
              <a:spLocks noChangeArrowheads="1"/>
            </p:cNvSpPr>
            <p:nvPr/>
          </p:nvSpPr>
          <p:spPr bwMode="auto">
            <a:xfrm>
              <a:off x="-3971925" y="5237163"/>
              <a:ext cx="84138" cy="47625"/>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3" name="Freeform 686"/>
            <p:cNvSpPr>
              <a:spLocks/>
            </p:cNvSpPr>
            <p:nvPr/>
          </p:nvSpPr>
          <p:spPr bwMode="auto">
            <a:xfrm>
              <a:off x="-4057650" y="5110163"/>
              <a:ext cx="42863" cy="131763"/>
            </a:xfrm>
            <a:custGeom>
              <a:avLst/>
              <a:gdLst>
                <a:gd name="T0" fmla="*/ 27 w 27"/>
                <a:gd name="T1" fmla="*/ 0 h 83"/>
                <a:gd name="T2" fmla="*/ 0 w 27"/>
                <a:gd name="T3" fmla="*/ 27 h 83"/>
                <a:gd name="T4" fmla="*/ 0 w 27"/>
                <a:gd name="T5" fmla="*/ 83 h 83"/>
                <a:gd name="T6" fmla="*/ 27 w 27"/>
                <a:gd name="T7" fmla="*/ 54 h 83"/>
              </a:gdLst>
              <a:ahLst/>
              <a:cxnLst>
                <a:cxn ang="0">
                  <a:pos x="T0" y="T1"/>
                </a:cxn>
                <a:cxn ang="0">
                  <a:pos x="T2" y="T3"/>
                </a:cxn>
                <a:cxn ang="0">
                  <a:pos x="T4" y="T5"/>
                </a:cxn>
                <a:cxn ang="0">
                  <a:pos x="T6" y="T7"/>
                </a:cxn>
              </a:cxnLst>
              <a:rect l="0" t="0" r="r" b="b"/>
              <a:pathLst>
                <a:path w="27" h="83">
                  <a:moveTo>
                    <a:pt x="27" y="0"/>
                  </a:moveTo>
                  <a:lnTo>
                    <a:pt x="0" y="27"/>
                  </a:lnTo>
                  <a:lnTo>
                    <a:pt x="0" y="83"/>
                  </a:lnTo>
                  <a:lnTo>
                    <a:pt x="27" y="54"/>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4" name="Freeform 687"/>
            <p:cNvSpPr>
              <a:spLocks/>
            </p:cNvSpPr>
            <p:nvPr/>
          </p:nvSpPr>
          <p:spPr bwMode="auto">
            <a:xfrm>
              <a:off x="-3844925" y="5110163"/>
              <a:ext cx="41275" cy="127000"/>
            </a:xfrm>
            <a:custGeom>
              <a:avLst/>
              <a:gdLst>
                <a:gd name="T0" fmla="*/ 0 w 26"/>
                <a:gd name="T1" fmla="*/ 0 h 80"/>
                <a:gd name="T2" fmla="*/ 26 w 26"/>
                <a:gd name="T3" fmla="*/ 27 h 80"/>
                <a:gd name="T4" fmla="*/ 26 w 26"/>
                <a:gd name="T5" fmla="*/ 80 h 80"/>
                <a:gd name="T6" fmla="*/ 0 w 26"/>
                <a:gd name="T7" fmla="*/ 54 h 80"/>
              </a:gdLst>
              <a:ahLst/>
              <a:cxnLst>
                <a:cxn ang="0">
                  <a:pos x="T0" y="T1"/>
                </a:cxn>
                <a:cxn ang="0">
                  <a:pos x="T2" y="T3"/>
                </a:cxn>
                <a:cxn ang="0">
                  <a:pos x="T4" y="T5"/>
                </a:cxn>
                <a:cxn ang="0">
                  <a:pos x="T6" y="T7"/>
                </a:cxn>
              </a:cxnLst>
              <a:rect l="0" t="0" r="r" b="b"/>
              <a:pathLst>
                <a:path w="26" h="80">
                  <a:moveTo>
                    <a:pt x="0" y="0"/>
                  </a:moveTo>
                  <a:lnTo>
                    <a:pt x="26" y="27"/>
                  </a:lnTo>
                  <a:lnTo>
                    <a:pt x="26" y="80"/>
                  </a:lnTo>
                  <a:lnTo>
                    <a:pt x="0" y="54"/>
                  </a:ln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5" name="Line 688"/>
            <p:cNvSpPr>
              <a:spLocks noChangeShapeType="1"/>
            </p:cNvSpPr>
            <p:nvPr/>
          </p:nvSpPr>
          <p:spPr bwMode="auto">
            <a:xfrm>
              <a:off x="-3959225" y="5305426"/>
              <a:ext cx="0"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6" name="Line 689"/>
            <p:cNvSpPr>
              <a:spLocks noChangeShapeType="1"/>
            </p:cNvSpPr>
            <p:nvPr/>
          </p:nvSpPr>
          <p:spPr bwMode="auto">
            <a:xfrm>
              <a:off x="-3900488" y="5305426"/>
              <a:ext cx="0"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7" name="Line 690"/>
            <p:cNvSpPr>
              <a:spLocks noChangeShapeType="1"/>
            </p:cNvSpPr>
            <p:nvPr/>
          </p:nvSpPr>
          <p:spPr bwMode="auto">
            <a:xfrm>
              <a:off x="-3930650" y="5305426"/>
              <a:ext cx="0" cy="428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947" name="Group 946"/>
          <p:cNvGrpSpPr/>
          <p:nvPr/>
        </p:nvGrpSpPr>
        <p:grpSpPr>
          <a:xfrm>
            <a:off x="9352591" y="2873898"/>
            <a:ext cx="296863" cy="357188"/>
            <a:chOff x="-3265488" y="4978401"/>
            <a:chExt cx="296863" cy="357188"/>
          </a:xfrm>
        </p:grpSpPr>
        <p:sp>
          <p:nvSpPr>
            <p:cNvPr id="58" name="Oval 691"/>
            <p:cNvSpPr>
              <a:spLocks noChangeArrowheads="1"/>
            </p:cNvSpPr>
            <p:nvPr/>
          </p:nvSpPr>
          <p:spPr bwMode="auto">
            <a:xfrm>
              <a:off x="-3176588" y="5170488"/>
              <a:ext cx="127000" cy="127000"/>
            </a:xfrm>
            <a:prstGeom prst="ellipse">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59" name="Freeform 692"/>
            <p:cNvSpPr>
              <a:spLocks/>
            </p:cNvSpPr>
            <p:nvPr/>
          </p:nvSpPr>
          <p:spPr bwMode="auto">
            <a:xfrm>
              <a:off x="-3128963" y="5237163"/>
              <a:ext cx="33338" cy="30163"/>
            </a:xfrm>
            <a:custGeom>
              <a:avLst/>
              <a:gdLst>
                <a:gd name="T0" fmla="*/ 2 w 8"/>
                <a:gd name="T1" fmla="*/ 0 h 7"/>
                <a:gd name="T2" fmla="*/ 5 w 8"/>
                <a:gd name="T3" fmla="*/ 0 h 7"/>
                <a:gd name="T4" fmla="*/ 8 w 8"/>
                <a:gd name="T5" fmla="*/ 3 h 7"/>
                <a:gd name="T6" fmla="*/ 8 w 8"/>
                <a:gd name="T7" fmla="*/ 3 h 7"/>
                <a:gd name="T8" fmla="*/ 5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2" y="0"/>
                  </a:moveTo>
                  <a:cubicBezTo>
                    <a:pt x="5" y="0"/>
                    <a:pt x="5" y="0"/>
                    <a:pt x="5" y="0"/>
                  </a:cubicBezTo>
                  <a:cubicBezTo>
                    <a:pt x="7" y="0"/>
                    <a:pt x="8" y="1"/>
                    <a:pt x="8" y="3"/>
                  </a:cubicBezTo>
                  <a:cubicBezTo>
                    <a:pt x="8" y="3"/>
                    <a:pt x="8" y="3"/>
                    <a:pt x="8" y="3"/>
                  </a:cubicBezTo>
                  <a:cubicBezTo>
                    <a:pt x="8" y="5"/>
                    <a:pt x="7" y="7"/>
                    <a:pt x="5" y="7"/>
                  </a:cubicBezTo>
                  <a:cubicBezTo>
                    <a:pt x="0" y="7"/>
                    <a:pt x="0" y="7"/>
                    <a:pt x="0"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 name="Freeform 693"/>
            <p:cNvSpPr>
              <a:spLocks/>
            </p:cNvSpPr>
            <p:nvPr/>
          </p:nvSpPr>
          <p:spPr bwMode="auto">
            <a:xfrm>
              <a:off x="-3133725" y="5208588"/>
              <a:ext cx="33338" cy="28575"/>
            </a:xfrm>
            <a:custGeom>
              <a:avLst/>
              <a:gdLst>
                <a:gd name="T0" fmla="*/ 6 w 8"/>
                <a:gd name="T1" fmla="*/ 7 h 7"/>
                <a:gd name="T2" fmla="*/ 3 w 8"/>
                <a:gd name="T3" fmla="*/ 7 h 7"/>
                <a:gd name="T4" fmla="*/ 0 w 8"/>
                <a:gd name="T5" fmla="*/ 4 h 7"/>
                <a:gd name="T6" fmla="*/ 0 w 8"/>
                <a:gd name="T7" fmla="*/ 3 h 7"/>
                <a:gd name="T8" fmla="*/ 3 w 8"/>
                <a:gd name="T9" fmla="*/ 0 h 7"/>
                <a:gd name="T10" fmla="*/ 8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6" y="7"/>
                  </a:moveTo>
                  <a:cubicBezTo>
                    <a:pt x="3" y="7"/>
                    <a:pt x="3" y="7"/>
                    <a:pt x="3" y="7"/>
                  </a:cubicBezTo>
                  <a:cubicBezTo>
                    <a:pt x="2" y="7"/>
                    <a:pt x="0" y="5"/>
                    <a:pt x="0" y="4"/>
                  </a:cubicBezTo>
                  <a:cubicBezTo>
                    <a:pt x="0" y="3"/>
                    <a:pt x="0" y="3"/>
                    <a:pt x="0" y="3"/>
                  </a:cubicBezTo>
                  <a:cubicBezTo>
                    <a:pt x="0" y="2"/>
                    <a:pt x="2" y="0"/>
                    <a:pt x="3" y="0"/>
                  </a:cubicBezTo>
                  <a:cubicBezTo>
                    <a:pt x="8" y="0"/>
                    <a:pt x="8" y="0"/>
                    <a:pt x="8" y="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1" name="Line 694"/>
            <p:cNvSpPr>
              <a:spLocks noChangeShapeType="1"/>
            </p:cNvSpPr>
            <p:nvPr/>
          </p:nvSpPr>
          <p:spPr bwMode="auto">
            <a:xfrm flipV="1">
              <a:off x="-3113088" y="5199063"/>
              <a:ext cx="0" cy="47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2" name="Line 695"/>
            <p:cNvSpPr>
              <a:spLocks noChangeShapeType="1"/>
            </p:cNvSpPr>
            <p:nvPr/>
          </p:nvSpPr>
          <p:spPr bwMode="auto">
            <a:xfrm flipV="1">
              <a:off x="-3113088" y="5272088"/>
              <a:ext cx="0" cy="47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3" name="Freeform 696"/>
            <p:cNvSpPr>
              <a:spLocks/>
            </p:cNvSpPr>
            <p:nvPr/>
          </p:nvSpPr>
          <p:spPr bwMode="auto">
            <a:xfrm>
              <a:off x="-3159125" y="5302251"/>
              <a:ext cx="42863" cy="33338"/>
            </a:xfrm>
            <a:custGeom>
              <a:avLst/>
              <a:gdLst>
                <a:gd name="T0" fmla="*/ 10 w 10"/>
                <a:gd name="T1" fmla="*/ 0 h 8"/>
                <a:gd name="T2" fmla="*/ 0 w 10"/>
                <a:gd name="T3" fmla="*/ 8 h 8"/>
              </a:gdLst>
              <a:ahLst/>
              <a:cxnLst>
                <a:cxn ang="0">
                  <a:pos x="T0" y="T1"/>
                </a:cxn>
                <a:cxn ang="0">
                  <a:pos x="T2" y="T3"/>
                </a:cxn>
              </a:cxnLst>
              <a:rect l="0" t="0" r="r" b="b"/>
              <a:pathLst>
                <a:path w="10" h="8">
                  <a:moveTo>
                    <a:pt x="10" y="0"/>
                  </a:moveTo>
                  <a:cubicBezTo>
                    <a:pt x="10" y="3"/>
                    <a:pt x="8" y="8"/>
                    <a:pt x="0" y="8"/>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8" name="Line 697"/>
            <p:cNvSpPr>
              <a:spLocks noChangeShapeType="1"/>
            </p:cNvSpPr>
            <p:nvPr/>
          </p:nvSpPr>
          <p:spPr bwMode="auto">
            <a:xfrm>
              <a:off x="-3116263" y="5110163"/>
              <a:ext cx="0" cy="47625"/>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9" name="Freeform 698"/>
            <p:cNvSpPr>
              <a:spLocks/>
            </p:cNvSpPr>
            <p:nvPr/>
          </p:nvSpPr>
          <p:spPr bwMode="auto">
            <a:xfrm>
              <a:off x="-3265488" y="5008563"/>
              <a:ext cx="296863" cy="127000"/>
            </a:xfrm>
            <a:custGeom>
              <a:avLst/>
              <a:gdLst>
                <a:gd name="T0" fmla="*/ 0 w 70"/>
                <a:gd name="T1" fmla="*/ 30 h 30"/>
                <a:gd name="T2" fmla="*/ 35 w 70"/>
                <a:gd name="T3" fmla="*/ 0 h 30"/>
                <a:gd name="T4" fmla="*/ 70 w 70"/>
                <a:gd name="T5" fmla="*/ 30 h 30"/>
              </a:gdLst>
              <a:ahLst/>
              <a:cxnLst>
                <a:cxn ang="0">
                  <a:pos x="T0" y="T1"/>
                </a:cxn>
                <a:cxn ang="0">
                  <a:pos x="T2" y="T3"/>
                </a:cxn>
                <a:cxn ang="0">
                  <a:pos x="T4" y="T5"/>
                </a:cxn>
              </a:cxnLst>
              <a:rect l="0" t="0" r="r" b="b"/>
              <a:pathLst>
                <a:path w="70" h="30">
                  <a:moveTo>
                    <a:pt x="0" y="30"/>
                  </a:moveTo>
                  <a:cubicBezTo>
                    <a:pt x="0" y="16"/>
                    <a:pt x="16" y="0"/>
                    <a:pt x="35" y="0"/>
                  </a:cubicBezTo>
                  <a:cubicBezTo>
                    <a:pt x="54" y="0"/>
                    <a:pt x="70" y="16"/>
                    <a:pt x="70" y="3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0" name="Freeform 699"/>
            <p:cNvSpPr>
              <a:spLocks/>
            </p:cNvSpPr>
            <p:nvPr/>
          </p:nvSpPr>
          <p:spPr bwMode="auto">
            <a:xfrm>
              <a:off x="-3260725" y="5106988"/>
              <a:ext cx="58738" cy="28575"/>
            </a:xfrm>
            <a:custGeom>
              <a:avLst/>
              <a:gdLst>
                <a:gd name="T0" fmla="*/ 14 w 14"/>
                <a:gd name="T1" fmla="*/ 7 h 7"/>
                <a:gd name="T2" fmla="*/ 7 w 14"/>
                <a:gd name="T3" fmla="*/ 0 h 7"/>
                <a:gd name="T4" fmla="*/ 0 w 14"/>
                <a:gd name="T5" fmla="*/ 7 h 7"/>
              </a:gdLst>
              <a:ahLst/>
              <a:cxnLst>
                <a:cxn ang="0">
                  <a:pos x="T0" y="T1"/>
                </a:cxn>
                <a:cxn ang="0">
                  <a:pos x="T2" y="T3"/>
                </a:cxn>
                <a:cxn ang="0">
                  <a:pos x="T4" y="T5"/>
                </a:cxn>
              </a:cxnLst>
              <a:rect l="0" t="0" r="r" b="b"/>
              <a:pathLst>
                <a:path w="14" h="7">
                  <a:moveTo>
                    <a:pt x="14" y="7"/>
                  </a:moveTo>
                  <a:cubicBezTo>
                    <a:pt x="14" y="3"/>
                    <a:pt x="11" y="0"/>
                    <a:pt x="7" y="0"/>
                  </a:cubicBezTo>
                  <a:cubicBezTo>
                    <a:pt x="3" y="0"/>
                    <a:pt x="0" y="3"/>
                    <a:pt x="0"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1" name="Freeform 700"/>
            <p:cNvSpPr>
              <a:spLocks/>
            </p:cNvSpPr>
            <p:nvPr/>
          </p:nvSpPr>
          <p:spPr bwMode="auto">
            <a:xfrm>
              <a:off x="-3201988" y="5106988"/>
              <a:ext cx="55563" cy="28575"/>
            </a:xfrm>
            <a:custGeom>
              <a:avLst/>
              <a:gdLst>
                <a:gd name="T0" fmla="*/ 13 w 13"/>
                <a:gd name="T1" fmla="*/ 7 h 7"/>
                <a:gd name="T2" fmla="*/ 7 w 13"/>
                <a:gd name="T3" fmla="*/ 0 h 7"/>
                <a:gd name="T4" fmla="*/ 0 w 13"/>
                <a:gd name="T5" fmla="*/ 7 h 7"/>
              </a:gdLst>
              <a:ahLst/>
              <a:cxnLst>
                <a:cxn ang="0">
                  <a:pos x="T0" y="T1"/>
                </a:cxn>
                <a:cxn ang="0">
                  <a:pos x="T2" y="T3"/>
                </a:cxn>
                <a:cxn ang="0">
                  <a:pos x="T4" y="T5"/>
                </a:cxn>
              </a:cxnLst>
              <a:rect l="0" t="0" r="r" b="b"/>
              <a:pathLst>
                <a:path w="13" h="7">
                  <a:moveTo>
                    <a:pt x="13" y="7"/>
                  </a:moveTo>
                  <a:cubicBezTo>
                    <a:pt x="13" y="3"/>
                    <a:pt x="10" y="0"/>
                    <a:pt x="7" y="0"/>
                  </a:cubicBezTo>
                  <a:cubicBezTo>
                    <a:pt x="3" y="0"/>
                    <a:pt x="0" y="3"/>
                    <a:pt x="0"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2" name="Freeform 701"/>
            <p:cNvSpPr>
              <a:spLocks/>
            </p:cNvSpPr>
            <p:nvPr/>
          </p:nvSpPr>
          <p:spPr bwMode="auto">
            <a:xfrm>
              <a:off x="-3146425" y="5106988"/>
              <a:ext cx="58738" cy="28575"/>
            </a:xfrm>
            <a:custGeom>
              <a:avLst/>
              <a:gdLst>
                <a:gd name="T0" fmla="*/ 0 w 14"/>
                <a:gd name="T1" fmla="*/ 7 h 7"/>
                <a:gd name="T2" fmla="*/ 7 w 14"/>
                <a:gd name="T3" fmla="*/ 0 h 7"/>
                <a:gd name="T4" fmla="*/ 14 w 14"/>
                <a:gd name="T5" fmla="*/ 7 h 7"/>
              </a:gdLst>
              <a:ahLst/>
              <a:cxnLst>
                <a:cxn ang="0">
                  <a:pos x="T0" y="T1"/>
                </a:cxn>
                <a:cxn ang="0">
                  <a:pos x="T2" y="T3"/>
                </a:cxn>
                <a:cxn ang="0">
                  <a:pos x="T4" y="T5"/>
                </a:cxn>
              </a:cxnLst>
              <a:rect l="0" t="0" r="r" b="b"/>
              <a:pathLst>
                <a:path w="14" h="7">
                  <a:moveTo>
                    <a:pt x="0" y="7"/>
                  </a:moveTo>
                  <a:cubicBezTo>
                    <a:pt x="0" y="3"/>
                    <a:pt x="3" y="0"/>
                    <a:pt x="7" y="0"/>
                  </a:cubicBezTo>
                  <a:cubicBezTo>
                    <a:pt x="11" y="0"/>
                    <a:pt x="14" y="3"/>
                    <a:pt x="14"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3" name="Freeform 702"/>
            <p:cNvSpPr>
              <a:spLocks/>
            </p:cNvSpPr>
            <p:nvPr/>
          </p:nvSpPr>
          <p:spPr bwMode="auto">
            <a:xfrm>
              <a:off x="-3087688" y="5106988"/>
              <a:ext cx="55563" cy="28575"/>
            </a:xfrm>
            <a:custGeom>
              <a:avLst/>
              <a:gdLst>
                <a:gd name="T0" fmla="*/ 0 w 13"/>
                <a:gd name="T1" fmla="*/ 7 h 7"/>
                <a:gd name="T2" fmla="*/ 7 w 13"/>
                <a:gd name="T3" fmla="*/ 0 h 7"/>
                <a:gd name="T4" fmla="*/ 13 w 13"/>
                <a:gd name="T5" fmla="*/ 7 h 7"/>
              </a:gdLst>
              <a:ahLst/>
              <a:cxnLst>
                <a:cxn ang="0">
                  <a:pos x="T0" y="T1"/>
                </a:cxn>
                <a:cxn ang="0">
                  <a:pos x="T2" y="T3"/>
                </a:cxn>
                <a:cxn ang="0">
                  <a:pos x="T4" y="T5"/>
                </a:cxn>
              </a:cxnLst>
              <a:rect l="0" t="0" r="r" b="b"/>
              <a:pathLst>
                <a:path w="13" h="7">
                  <a:moveTo>
                    <a:pt x="0" y="7"/>
                  </a:moveTo>
                  <a:cubicBezTo>
                    <a:pt x="0" y="3"/>
                    <a:pt x="3" y="0"/>
                    <a:pt x="7" y="0"/>
                  </a:cubicBezTo>
                  <a:cubicBezTo>
                    <a:pt x="10" y="0"/>
                    <a:pt x="13" y="3"/>
                    <a:pt x="13"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4" name="Freeform 703"/>
            <p:cNvSpPr>
              <a:spLocks/>
            </p:cNvSpPr>
            <p:nvPr/>
          </p:nvSpPr>
          <p:spPr bwMode="auto">
            <a:xfrm>
              <a:off x="-3032125" y="5106988"/>
              <a:ext cx="58738" cy="28575"/>
            </a:xfrm>
            <a:custGeom>
              <a:avLst/>
              <a:gdLst>
                <a:gd name="T0" fmla="*/ 14 w 14"/>
                <a:gd name="T1" fmla="*/ 7 h 7"/>
                <a:gd name="T2" fmla="*/ 7 w 14"/>
                <a:gd name="T3" fmla="*/ 0 h 7"/>
                <a:gd name="T4" fmla="*/ 0 w 14"/>
                <a:gd name="T5" fmla="*/ 7 h 7"/>
              </a:gdLst>
              <a:ahLst/>
              <a:cxnLst>
                <a:cxn ang="0">
                  <a:pos x="T0" y="T1"/>
                </a:cxn>
                <a:cxn ang="0">
                  <a:pos x="T2" y="T3"/>
                </a:cxn>
                <a:cxn ang="0">
                  <a:pos x="T4" y="T5"/>
                </a:cxn>
              </a:cxnLst>
              <a:rect l="0" t="0" r="r" b="b"/>
              <a:pathLst>
                <a:path w="14" h="7">
                  <a:moveTo>
                    <a:pt x="14" y="7"/>
                  </a:moveTo>
                  <a:cubicBezTo>
                    <a:pt x="14" y="3"/>
                    <a:pt x="11" y="0"/>
                    <a:pt x="7" y="0"/>
                  </a:cubicBezTo>
                  <a:cubicBezTo>
                    <a:pt x="3" y="0"/>
                    <a:pt x="0" y="3"/>
                    <a:pt x="0" y="7"/>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5" name="Line 704"/>
            <p:cNvSpPr>
              <a:spLocks noChangeShapeType="1"/>
            </p:cNvSpPr>
            <p:nvPr/>
          </p:nvSpPr>
          <p:spPr bwMode="auto">
            <a:xfrm flipV="1">
              <a:off x="-3116263" y="4978401"/>
              <a:ext cx="0" cy="17463"/>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6" name="Freeform 705"/>
            <p:cNvSpPr>
              <a:spLocks/>
            </p:cNvSpPr>
            <p:nvPr/>
          </p:nvSpPr>
          <p:spPr bwMode="auto">
            <a:xfrm>
              <a:off x="-3189288" y="5041901"/>
              <a:ext cx="50800" cy="22225"/>
            </a:xfrm>
            <a:custGeom>
              <a:avLst/>
              <a:gdLst>
                <a:gd name="T0" fmla="*/ 12 w 12"/>
                <a:gd name="T1" fmla="*/ 0 h 5"/>
                <a:gd name="T2" fmla="*/ 0 w 12"/>
                <a:gd name="T3" fmla="*/ 5 h 5"/>
              </a:gdLst>
              <a:ahLst/>
              <a:cxnLst>
                <a:cxn ang="0">
                  <a:pos x="T0" y="T1"/>
                </a:cxn>
                <a:cxn ang="0">
                  <a:pos x="T2" y="T3"/>
                </a:cxn>
              </a:cxnLst>
              <a:rect l="0" t="0" r="r" b="b"/>
              <a:pathLst>
                <a:path w="12" h="5">
                  <a:moveTo>
                    <a:pt x="12" y="0"/>
                  </a:moveTo>
                  <a:cubicBezTo>
                    <a:pt x="12" y="0"/>
                    <a:pt x="4" y="0"/>
                    <a:pt x="0" y="5"/>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991" name="TextBox 990"/>
          <p:cNvSpPr txBox="1">
            <a:spLocks/>
          </p:cNvSpPr>
          <p:nvPr/>
        </p:nvSpPr>
        <p:spPr>
          <a:xfrm>
            <a:off x="3528111" y="3657631"/>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Multimedia</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grpSp>
        <p:nvGrpSpPr>
          <p:cNvPr id="1005" name="Group 1004"/>
          <p:cNvGrpSpPr/>
          <p:nvPr/>
        </p:nvGrpSpPr>
        <p:grpSpPr>
          <a:xfrm>
            <a:off x="1092779" y="4447714"/>
            <a:ext cx="187325" cy="247650"/>
            <a:chOff x="-4318000" y="722313"/>
            <a:chExt cx="187325" cy="247650"/>
          </a:xfrm>
        </p:grpSpPr>
        <p:sp>
          <p:nvSpPr>
            <p:cNvPr id="995" name="Rectangle 709"/>
            <p:cNvSpPr>
              <a:spLocks noChangeArrowheads="1"/>
            </p:cNvSpPr>
            <p:nvPr/>
          </p:nvSpPr>
          <p:spPr bwMode="auto">
            <a:xfrm>
              <a:off x="-4318000" y="722313"/>
              <a:ext cx="68263" cy="2476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96" name="Rectangle 710"/>
            <p:cNvSpPr>
              <a:spLocks noChangeArrowheads="1"/>
            </p:cNvSpPr>
            <p:nvPr/>
          </p:nvSpPr>
          <p:spPr bwMode="auto">
            <a:xfrm>
              <a:off x="-4198938" y="722313"/>
              <a:ext cx="68263" cy="2476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997" name="Rectangle 711"/>
          <p:cNvSpPr>
            <a:spLocks noChangeArrowheads="1"/>
          </p:cNvSpPr>
          <p:nvPr/>
        </p:nvSpPr>
        <p:spPr bwMode="auto">
          <a:xfrm>
            <a:off x="1817890" y="4439777"/>
            <a:ext cx="255588" cy="263525"/>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nvGrpSpPr>
          <p:cNvPr id="1006" name="Group 1005"/>
          <p:cNvGrpSpPr/>
          <p:nvPr/>
        </p:nvGrpSpPr>
        <p:grpSpPr>
          <a:xfrm>
            <a:off x="2581959" y="4417552"/>
            <a:ext cx="238125" cy="307975"/>
            <a:chOff x="-2713038" y="692151"/>
            <a:chExt cx="238125" cy="307975"/>
          </a:xfrm>
        </p:grpSpPr>
        <p:sp>
          <p:nvSpPr>
            <p:cNvPr id="998" name="Rectangle 712"/>
            <p:cNvSpPr>
              <a:spLocks noChangeArrowheads="1"/>
            </p:cNvSpPr>
            <p:nvPr/>
          </p:nvSpPr>
          <p:spPr bwMode="auto">
            <a:xfrm>
              <a:off x="-2713038" y="930276"/>
              <a:ext cx="238125" cy="698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999" name="Freeform 713"/>
            <p:cNvSpPr>
              <a:spLocks/>
            </p:cNvSpPr>
            <p:nvPr/>
          </p:nvSpPr>
          <p:spPr bwMode="auto">
            <a:xfrm>
              <a:off x="-2713038" y="692151"/>
              <a:ext cx="233363" cy="203200"/>
            </a:xfrm>
            <a:custGeom>
              <a:avLst/>
              <a:gdLst>
                <a:gd name="T0" fmla="*/ 0 w 147"/>
                <a:gd name="T1" fmla="*/ 128 h 128"/>
                <a:gd name="T2" fmla="*/ 147 w 147"/>
                <a:gd name="T3" fmla="*/ 128 h 128"/>
                <a:gd name="T4" fmla="*/ 69 w 147"/>
                <a:gd name="T5" fmla="*/ 0 h 128"/>
                <a:gd name="T6" fmla="*/ 0 w 147"/>
                <a:gd name="T7" fmla="*/ 128 h 128"/>
              </a:gdLst>
              <a:ahLst/>
              <a:cxnLst>
                <a:cxn ang="0">
                  <a:pos x="T0" y="T1"/>
                </a:cxn>
                <a:cxn ang="0">
                  <a:pos x="T2" y="T3"/>
                </a:cxn>
                <a:cxn ang="0">
                  <a:pos x="T4" y="T5"/>
                </a:cxn>
                <a:cxn ang="0">
                  <a:pos x="T6" y="T7"/>
                </a:cxn>
              </a:cxnLst>
              <a:rect l="0" t="0" r="r" b="b"/>
              <a:pathLst>
                <a:path w="147" h="128">
                  <a:moveTo>
                    <a:pt x="0" y="128"/>
                  </a:moveTo>
                  <a:lnTo>
                    <a:pt x="147" y="128"/>
                  </a:lnTo>
                  <a:lnTo>
                    <a:pt x="69" y="0"/>
                  </a:lnTo>
                  <a:lnTo>
                    <a:pt x="0" y="128"/>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007" name="Group 1006"/>
          <p:cNvGrpSpPr/>
          <p:nvPr/>
        </p:nvGrpSpPr>
        <p:grpSpPr>
          <a:xfrm>
            <a:off x="3316878" y="4447714"/>
            <a:ext cx="288925" cy="247651"/>
            <a:chOff x="-1924050" y="722313"/>
            <a:chExt cx="288925" cy="247651"/>
          </a:xfrm>
        </p:grpSpPr>
        <p:sp>
          <p:nvSpPr>
            <p:cNvPr id="1000" name="Rectangle 714"/>
            <p:cNvSpPr>
              <a:spLocks noChangeArrowheads="1"/>
            </p:cNvSpPr>
            <p:nvPr/>
          </p:nvSpPr>
          <p:spPr bwMode="auto">
            <a:xfrm>
              <a:off x="-1703388" y="722313"/>
              <a:ext cx="68263" cy="2476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01" name="Freeform 715"/>
            <p:cNvSpPr>
              <a:spLocks/>
            </p:cNvSpPr>
            <p:nvPr/>
          </p:nvSpPr>
          <p:spPr bwMode="auto">
            <a:xfrm>
              <a:off x="-1924050" y="727076"/>
              <a:ext cx="200025" cy="242888"/>
            </a:xfrm>
            <a:custGeom>
              <a:avLst/>
              <a:gdLst>
                <a:gd name="T0" fmla="*/ 0 w 126"/>
                <a:gd name="T1" fmla="*/ 0 h 153"/>
                <a:gd name="T2" fmla="*/ 0 w 126"/>
                <a:gd name="T3" fmla="*/ 153 h 153"/>
                <a:gd name="T4" fmla="*/ 126 w 126"/>
                <a:gd name="T5" fmla="*/ 72 h 153"/>
                <a:gd name="T6" fmla="*/ 0 w 126"/>
                <a:gd name="T7" fmla="*/ 0 h 153"/>
              </a:gdLst>
              <a:ahLst/>
              <a:cxnLst>
                <a:cxn ang="0">
                  <a:pos x="T0" y="T1"/>
                </a:cxn>
                <a:cxn ang="0">
                  <a:pos x="T2" y="T3"/>
                </a:cxn>
                <a:cxn ang="0">
                  <a:pos x="T4" y="T5"/>
                </a:cxn>
                <a:cxn ang="0">
                  <a:pos x="T6" y="T7"/>
                </a:cxn>
              </a:cxnLst>
              <a:rect l="0" t="0" r="r" b="b"/>
              <a:pathLst>
                <a:path w="126" h="153">
                  <a:moveTo>
                    <a:pt x="0" y="0"/>
                  </a:moveTo>
                  <a:lnTo>
                    <a:pt x="0" y="153"/>
                  </a:lnTo>
                  <a:lnTo>
                    <a:pt x="126" y="72"/>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1008" name="Group 1007"/>
          <p:cNvGrpSpPr/>
          <p:nvPr/>
        </p:nvGrpSpPr>
        <p:grpSpPr>
          <a:xfrm>
            <a:off x="4064214" y="4447714"/>
            <a:ext cx="287338" cy="247650"/>
            <a:chOff x="-1108075" y="722313"/>
            <a:chExt cx="287338" cy="247650"/>
          </a:xfrm>
        </p:grpSpPr>
        <p:sp>
          <p:nvSpPr>
            <p:cNvPr id="1002" name="Rectangle 716"/>
            <p:cNvSpPr>
              <a:spLocks noChangeArrowheads="1"/>
            </p:cNvSpPr>
            <p:nvPr/>
          </p:nvSpPr>
          <p:spPr bwMode="auto">
            <a:xfrm>
              <a:off x="-1108075" y="722313"/>
              <a:ext cx="66675" cy="247650"/>
            </a:xfrm>
            <a:prstGeom prst="rect">
              <a:avLst/>
            </a:pr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03" name="Freeform 717"/>
            <p:cNvSpPr>
              <a:spLocks/>
            </p:cNvSpPr>
            <p:nvPr/>
          </p:nvSpPr>
          <p:spPr bwMode="auto">
            <a:xfrm>
              <a:off x="-1019175" y="722313"/>
              <a:ext cx="198438" cy="242888"/>
            </a:xfrm>
            <a:custGeom>
              <a:avLst/>
              <a:gdLst>
                <a:gd name="T0" fmla="*/ 125 w 125"/>
                <a:gd name="T1" fmla="*/ 153 h 153"/>
                <a:gd name="T2" fmla="*/ 125 w 125"/>
                <a:gd name="T3" fmla="*/ 0 h 153"/>
                <a:gd name="T4" fmla="*/ 0 w 125"/>
                <a:gd name="T5" fmla="*/ 81 h 153"/>
                <a:gd name="T6" fmla="*/ 125 w 125"/>
                <a:gd name="T7" fmla="*/ 153 h 153"/>
              </a:gdLst>
              <a:ahLst/>
              <a:cxnLst>
                <a:cxn ang="0">
                  <a:pos x="T0" y="T1"/>
                </a:cxn>
                <a:cxn ang="0">
                  <a:pos x="T2" y="T3"/>
                </a:cxn>
                <a:cxn ang="0">
                  <a:pos x="T4" y="T5"/>
                </a:cxn>
                <a:cxn ang="0">
                  <a:pos x="T6" y="T7"/>
                </a:cxn>
              </a:cxnLst>
              <a:rect l="0" t="0" r="r" b="b"/>
              <a:pathLst>
                <a:path w="125" h="153">
                  <a:moveTo>
                    <a:pt x="125" y="153"/>
                  </a:moveTo>
                  <a:lnTo>
                    <a:pt x="125" y="0"/>
                  </a:lnTo>
                  <a:lnTo>
                    <a:pt x="0" y="81"/>
                  </a:lnTo>
                  <a:lnTo>
                    <a:pt x="125" y="153"/>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1004" name="Freeform 718"/>
          <p:cNvSpPr>
            <a:spLocks/>
          </p:cNvSpPr>
          <p:nvPr/>
        </p:nvSpPr>
        <p:spPr bwMode="auto">
          <a:xfrm>
            <a:off x="4865589" y="4452477"/>
            <a:ext cx="195263" cy="238125"/>
          </a:xfrm>
          <a:custGeom>
            <a:avLst/>
            <a:gdLst>
              <a:gd name="T0" fmla="*/ 0 w 123"/>
              <a:gd name="T1" fmla="*/ 0 h 150"/>
              <a:gd name="T2" fmla="*/ 0 w 123"/>
              <a:gd name="T3" fmla="*/ 150 h 150"/>
              <a:gd name="T4" fmla="*/ 123 w 123"/>
              <a:gd name="T5" fmla="*/ 72 h 150"/>
              <a:gd name="T6" fmla="*/ 0 w 123"/>
              <a:gd name="T7" fmla="*/ 0 h 150"/>
            </a:gdLst>
            <a:ahLst/>
            <a:cxnLst>
              <a:cxn ang="0">
                <a:pos x="T0" y="T1"/>
              </a:cxn>
              <a:cxn ang="0">
                <a:pos x="T2" y="T3"/>
              </a:cxn>
              <a:cxn ang="0">
                <a:pos x="T4" y="T5"/>
              </a:cxn>
              <a:cxn ang="0">
                <a:pos x="T6" y="T7"/>
              </a:cxn>
            </a:cxnLst>
            <a:rect l="0" t="0" r="r" b="b"/>
            <a:pathLst>
              <a:path w="123" h="150">
                <a:moveTo>
                  <a:pt x="0" y="0"/>
                </a:moveTo>
                <a:lnTo>
                  <a:pt x="0" y="150"/>
                </a:lnTo>
                <a:lnTo>
                  <a:pt x="123" y="72"/>
                </a:lnTo>
                <a:lnTo>
                  <a:pt x="0" y="0"/>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009" name="Picture 1008"/>
          <p:cNvPicPr>
            <a:picLocks noChangeAspect="1"/>
          </p:cNvPicPr>
          <p:nvPr/>
        </p:nvPicPr>
        <p:blipFill>
          <a:blip r:embed="rId3"/>
          <a:stretch>
            <a:fillRect/>
          </a:stretch>
        </p:blipFill>
        <p:spPr>
          <a:xfrm>
            <a:off x="4036518" y="5173730"/>
            <a:ext cx="342731" cy="304800"/>
          </a:xfrm>
          <a:prstGeom prst="rect">
            <a:avLst/>
          </a:prstGeom>
        </p:spPr>
      </p:pic>
      <p:pic>
        <p:nvPicPr>
          <p:cNvPr id="1010" name="Picture 1009"/>
          <p:cNvPicPr>
            <a:picLocks noChangeAspect="1"/>
          </p:cNvPicPr>
          <p:nvPr/>
        </p:nvPicPr>
        <p:blipFill>
          <a:blip r:embed="rId4"/>
          <a:stretch>
            <a:fillRect/>
          </a:stretch>
        </p:blipFill>
        <p:spPr>
          <a:xfrm>
            <a:off x="3347096" y="5135630"/>
            <a:ext cx="228488" cy="381000"/>
          </a:xfrm>
          <a:prstGeom prst="rect">
            <a:avLst/>
          </a:prstGeom>
        </p:spPr>
      </p:pic>
      <p:pic>
        <p:nvPicPr>
          <p:cNvPr id="1011" name="Picture 1010"/>
          <p:cNvPicPr>
            <a:picLocks noChangeAspect="1"/>
          </p:cNvPicPr>
          <p:nvPr/>
        </p:nvPicPr>
        <p:blipFill>
          <a:blip r:embed="rId5"/>
          <a:stretch>
            <a:fillRect/>
          </a:stretch>
        </p:blipFill>
        <p:spPr>
          <a:xfrm>
            <a:off x="2536002" y="5129280"/>
            <a:ext cx="330038" cy="393700"/>
          </a:xfrm>
          <a:prstGeom prst="rect">
            <a:avLst/>
          </a:prstGeom>
        </p:spPr>
      </p:pic>
      <p:pic>
        <p:nvPicPr>
          <p:cNvPr id="1012" name="Picture 1011"/>
          <p:cNvPicPr>
            <a:picLocks noChangeAspect="1"/>
          </p:cNvPicPr>
          <p:nvPr/>
        </p:nvPicPr>
        <p:blipFill>
          <a:blip r:embed="rId6"/>
          <a:stretch>
            <a:fillRect/>
          </a:stretch>
        </p:blipFill>
        <p:spPr>
          <a:xfrm>
            <a:off x="1748931" y="5192780"/>
            <a:ext cx="393506" cy="266700"/>
          </a:xfrm>
          <a:prstGeom prst="rect">
            <a:avLst/>
          </a:prstGeom>
        </p:spPr>
      </p:pic>
      <p:pic>
        <p:nvPicPr>
          <p:cNvPr id="1013" name="Picture 1012"/>
          <p:cNvPicPr>
            <a:picLocks noChangeAspect="1"/>
          </p:cNvPicPr>
          <p:nvPr/>
        </p:nvPicPr>
        <p:blipFill>
          <a:blip r:embed="rId7"/>
          <a:stretch>
            <a:fillRect/>
          </a:stretch>
        </p:blipFill>
        <p:spPr>
          <a:xfrm>
            <a:off x="1021422" y="5167380"/>
            <a:ext cx="330038" cy="317500"/>
          </a:xfrm>
          <a:prstGeom prst="rect">
            <a:avLst/>
          </a:prstGeom>
        </p:spPr>
      </p:pic>
      <p:pic>
        <p:nvPicPr>
          <p:cNvPr id="1014" name="Picture 1013"/>
          <p:cNvPicPr>
            <a:picLocks noChangeAspect="1"/>
          </p:cNvPicPr>
          <p:nvPr/>
        </p:nvPicPr>
        <p:blipFill>
          <a:blip r:embed="rId8"/>
          <a:stretch>
            <a:fillRect/>
          </a:stretch>
        </p:blipFill>
        <p:spPr>
          <a:xfrm>
            <a:off x="8583838" y="4438189"/>
            <a:ext cx="317344" cy="266700"/>
          </a:xfrm>
          <a:prstGeom prst="rect">
            <a:avLst/>
          </a:prstGeom>
        </p:spPr>
      </p:pic>
      <p:pic>
        <p:nvPicPr>
          <p:cNvPr id="1015" name="Picture 1014"/>
          <p:cNvPicPr>
            <a:picLocks noChangeAspect="1"/>
          </p:cNvPicPr>
          <p:nvPr/>
        </p:nvPicPr>
        <p:blipFill>
          <a:blip r:embed="rId9"/>
          <a:stretch>
            <a:fillRect/>
          </a:stretch>
        </p:blipFill>
        <p:spPr>
          <a:xfrm>
            <a:off x="9355044" y="4476289"/>
            <a:ext cx="291956" cy="190500"/>
          </a:xfrm>
          <a:prstGeom prst="rect">
            <a:avLst/>
          </a:prstGeom>
        </p:spPr>
      </p:pic>
      <p:pic>
        <p:nvPicPr>
          <p:cNvPr id="1016" name="Picture 1015"/>
          <p:cNvPicPr>
            <a:picLocks noChangeAspect="1"/>
          </p:cNvPicPr>
          <p:nvPr/>
        </p:nvPicPr>
        <p:blipFill>
          <a:blip r:embed="rId10"/>
          <a:stretch>
            <a:fillRect/>
          </a:stretch>
        </p:blipFill>
        <p:spPr>
          <a:xfrm>
            <a:off x="10114398" y="4476289"/>
            <a:ext cx="291956" cy="190500"/>
          </a:xfrm>
          <a:prstGeom prst="rect">
            <a:avLst/>
          </a:prstGeom>
        </p:spPr>
      </p:pic>
      <p:pic>
        <p:nvPicPr>
          <p:cNvPr id="1017" name="Picture 1016"/>
          <p:cNvPicPr>
            <a:picLocks noChangeAspect="1"/>
          </p:cNvPicPr>
          <p:nvPr/>
        </p:nvPicPr>
        <p:blipFill>
          <a:blip r:embed="rId11"/>
          <a:stretch>
            <a:fillRect/>
          </a:stretch>
        </p:blipFill>
        <p:spPr>
          <a:xfrm>
            <a:off x="7837292" y="4381039"/>
            <a:ext cx="304650" cy="381000"/>
          </a:xfrm>
          <a:prstGeom prst="rect">
            <a:avLst/>
          </a:prstGeom>
        </p:spPr>
      </p:pic>
      <p:pic>
        <p:nvPicPr>
          <p:cNvPr id="1018" name="Picture 1017"/>
          <p:cNvPicPr>
            <a:picLocks noChangeAspect="1"/>
          </p:cNvPicPr>
          <p:nvPr/>
        </p:nvPicPr>
        <p:blipFill>
          <a:blip r:embed="rId12"/>
          <a:stretch>
            <a:fillRect/>
          </a:stretch>
        </p:blipFill>
        <p:spPr>
          <a:xfrm>
            <a:off x="7070626" y="4419139"/>
            <a:ext cx="317344" cy="304800"/>
          </a:xfrm>
          <a:prstGeom prst="rect">
            <a:avLst/>
          </a:prstGeom>
        </p:spPr>
      </p:pic>
      <p:pic>
        <p:nvPicPr>
          <p:cNvPr id="1019" name="Picture 1018"/>
          <p:cNvPicPr>
            <a:picLocks noChangeAspect="1"/>
          </p:cNvPicPr>
          <p:nvPr/>
        </p:nvPicPr>
        <p:blipFill>
          <a:blip r:embed="rId13"/>
          <a:stretch>
            <a:fillRect/>
          </a:stretch>
        </p:blipFill>
        <p:spPr>
          <a:xfrm>
            <a:off x="6277208" y="4412789"/>
            <a:ext cx="393506" cy="317500"/>
          </a:xfrm>
          <a:prstGeom prst="rect">
            <a:avLst/>
          </a:prstGeom>
        </p:spPr>
      </p:pic>
      <p:pic>
        <p:nvPicPr>
          <p:cNvPr id="1020" name="Picture 1019"/>
          <p:cNvPicPr>
            <a:picLocks noChangeAspect="1"/>
          </p:cNvPicPr>
          <p:nvPr/>
        </p:nvPicPr>
        <p:blipFill>
          <a:blip r:embed="rId14"/>
          <a:stretch>
            <a:fillRect/>
          </a:stretch>
        </p:blipFill>
        <p:spPr>
          <a:xfrm>
            <a:off x="5552878" y="4425489"/>
            <a:ext cx="342731" cy="292100"/>
          </a:xfrm>
          <a:prstGeom prst="rect">
            <a:avLst/>
          </a:prstGeom>
        </p:spPr>
      </p:pic>
      <p:pic>
        <p:nvPicPr>
          <p:cNvPr id="1021" name="Picture 1020"/>
          <p:cNvPicPr>
            <a:picLocks noChangeAspect="1"/>
          </p:cNvPicPr>
          <p:nvPr/>
        </p:nvPicPr>
        <p:blipFill>
          <a:blip r:embed="rId15"/>
          <a:stretch>
            <a:fillRect/>
          </a:stretch>
        </p:blipFill>
        <p:spPr>
          <a:xfrm>
            <a:off x="10844348" y="4387389"/>
            <a:ext cx="342731" cy="368300"/>
          </a:xfrm>
          <a:prstGeom prst="rect">
            <a:avLst/>
          </a:prstGeom>
        </p:spPr>
      </p:pic>
      <p:pic>
        <p:nvPicPr>
          <p:cNvPr id="1022" name="Picture 1021"/>
          <p:cNvPicPr>
            <a:picLocks noChangeAspect="1"/>
          </p:cNvPicPr>
          <p:nvPr/>
        </p:nvPicPr>
        <p:blipFill>
          <a:blip r:embed="rId16"/>
          <a:stretch>
            <a:fillRect/>
          </a:stretch>
        </p:blipFill>
        <p:spPr>
          <a:xfrm>
            <a:off x="6302596" y="5186430"/>
            <a:ext cx="342731" cy="279400"/>
          </a:xfrm>
          <a:prstGeom prst="rect">
            <a:avLst/>
          </a:prstGeom>
        </p:spPr>
      </p:pic>
      <p:pic>
        <p:nvPicPr>
          <p:cNvPr id="1023" name="Picture 1022"/>
          <p:cNvPicPr>
            <a:picLocks noChangeAspect="1"/>
          </p:cNvPicPr>
          <p:nvPr/>
        </p:nvPicPr>
        <p:blipFill>
          <a:blip r:embed="rId17"/>
          <a:stretch>
            <a:fillRect/>
          </a:stretch>
        </p:blipFill>
        <p:spPr>
          <a:xfrm>
            <a:off x="5571918" y="5129280"/>
            <a:ext cx="304650" cy="393700"/>
          </a:xfrm>
          <a:prstGeom prst="rect">
            <a:avLst/>
          </a:prstGeom>
        </p:spPr>
      </p:pic>
      <p:pic>
        <p:nvPicPr>
          <p:cNvPr id="1024" name="Picture 1023"/>
          <p:cNvPicPr>
            <a:picLocks noChangeAspect="1"/>
          </p:cNvPicPr>
          <p:nvPr/>
        </p:nvPicPr>
        <p:blipFill>
          <a:blip r:embed="rId18"/>
          <a:stretch>
            <a:fillRect/>
          </a:stretch>
        </p:blipFill>
        <p:spPr>
          <a:xfrm>
            <a:off x="4804548" y="5192780"/>
            <a:ext cx="317344" cy="266700"/>
          </a:xfrm>
          <a:prstGeom prst="rect">
            <a:avLst/>
          </a:prstGeom>
        </p:spPr>
      </p:pic>
      <p:pic>
        <p:nvPicPr>
          <p:cNvPr id="1025" name="Picture 1024"/>
          <p:cNvPicPr>
            <a:picLocks noChangeAspect="1"/>
          </p:cNvPicPr>
          <p:nvPr/>
        </p:nvPicPr>
        <p:blipFill>
          <a:blip r:embed="rId19"/>
          <a:stretch>
            <a:fillRect/>
          </a:stretch>
        </p:blipFill>
        <p:spPr>
          <a:xfrm>
            <a:off x="7070626" y="5205480"/>
            <a:ext cx="317344" cy="241300"/>
          </a:xfrm>
          <a:prstGeom prst="rect">
            <a:avLst/>
          </a:prstGeom>
        </p:spPr>
      </p:pic>
      <p:pic>
        <p:nvPicPr>
          <p:cNvPr id="1026" name="Picture 1025"/>
          <p:cNvPicPr>
            <a:picLocks noChangeAspect="1"/>
          </p:cNvPicPr>
          <p:nvPr/>
        </p:nvPicPr>
        <p:blipFill>
          <a:blip r:embed="rId20"/>
          <a:stretch>
            <a:fillRect/>
          </a:stretch>
        </p:blipFill>
        <p:spPr>
          <a:xfrm>
            <a:off x="7824598" y="5243580"/>
            <a:ext cx="330038" cy="165100"/>
          </a:xfrm>
          <a:prstGeom prst="rect">
            <a:avLst/>
          </a:prstGeom>
        </p:spPr>
      </p:pic>
      <p:pic>
        <p:nvPicPr>
          <p:cNvPr id="1027" name="Picture 1026"/>
          <p:cNvPicPr>
            <a:picLocks noChangeAspect="1"/>
          </p:cNvPicPr>
          <p:nvPr/>
        </p:nvPicPr>
        <p:blipFill>
          <a:blip r:embed="rId21"/>
          <a:stretch>
            <a:fillRect/>
          </a:stretch>
        </p:blipFill>
        <p:spPr>
          <a:xfrm>
            <a:off x="8577491" y="5243580"/>
            <a:ext cx="330038" cy="165100"/>
          </a:xfrm>
          <a:prstGeom prst="rect">
            <a:avLst/>
          </a:prstGeom>
        </p:spPr>
      </p:pic>
      <p:pic>
        <p:nvPicPr>
          <p:cNvPr id="1028" name="Picture 1027"/>
          <p:cNvPicPr>
            <a:picLocks noChangeAspect="1"/>
          </p:cNvPicPr>
          <p:nvPr/>
        </p:nvPicPr>
        <p:blipFill>
          <a:blip r:embed="rId22"/>
          <a:stretch>
            <a:fillRect/>
          </a:stretch>
        </p:blipFill>
        <p:spPr>
          <a:xfrm>
            <a:off x="9329657" y="5154680"/>
            <a:ext cx="342731" cy="342900"/>
          </a:xfrm>
          <a:prstGeom prst="rect">
            <a:avLst/>
          </a:prstGeom>
        </p:spPr>
      </p:pic>
      <p:pic>
        <p:nvPicPr>
          <p:cNvPr id="1029" name="Picture 1028"/>
          <p:cNvPicPr>
            <a:picLocks noChangeAspect="1"/>
          </p:cNvPicPr>
          <p:nvPr/>
        </p:nvPicPr>
        <p:blipFill>
          <a:blip r:embed="rId23"/>
          <a:stretch>
            <a:fillRect/>
          </a:stretch>
        </p:blipFill>
        <p:spPr>
          <a:xfrm>
            <a:off x="10127092" y="5230880"/>
            <a:ext cx="266569" cy="190500"/>
          </a:xfrm>
          <a:prstGeom prst="rect">
            <a:avLst/>
          </a:prstGeom>
        </p:spPr>
      </p:pic>
      <p:pic>
        <p:nvPicPr>
          <p:cNvPr id="1030" name="Picture 1029"/>
          <p:cNvPicPr>
            <a:picLocks noChangeAspect="1"/>
          </p:cNvPicPr>
          <p:nvPr/>
        </p:nvPicPr>
        <p:blipFill>
          <a:blip r:embed="rId24"/>
          <a:stretch>
            <a:fillRect/>
          </a:stretch>
        </p:blipFill>
        <p:spPr>
          <a:xfrm>
            <a:off x="10882429" y="5230880"/>
            <a:ext cx="266569" cy="190500"/>
          </a:xfrm>
          <a:prstGeom prst="rect">
            <a:avLst/>
          </a:prstGeom>
        </p:spPr>
      </p:pic>
    </p:spTree>
    <p:extLst>
      <p:ext uri="{BB962C8B-B14F-4D97-AF65-F5344CB8AC3E}">
        <p14:creationId xmlns:p14="http://schemas.microsoft.com/office/powerpoint/2010/main" val="2309466501"/>
      </p:ext>
    </p:extLst>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Network</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2" name="Picture 1"/>
          <p:cNvPicPr>
            <a:picLocks noChangeAspect="1"/>
          </p:cNvPicPr>
          <p:nvPr/>
        </p:nvPicPr>
        <p:blipFill>
          <a:blip r:embed="rId3"/>
          <a:stretch>
            <a:fillRect/>
          </a:stretch>
        </p:blipFill>
        <p:spPr>
          <a:xfrm>
            <a:off x="4011130" y="2103437"/>
            <a:ext cx="393506" cy="381000"/>
          </a:xfrm>
          <a:prstGeom prst="rect">
            <a:avLst/>
          </a:prstGeom>
        </p:spPr>
      </p:pic>
      <p:pic>
        <p:nvPicPr>
          <p:cNvPr id="3" name="Picture 2"/>
          <p:cNvPicPr>
            <a:picLocks noChangeAspect="1"/>
          </p:cNvPicPr>
          <p:nvPr/>
        </p:nvPicPr>
        <p:blipFill>
          <a:blip r:embed="rId4"/>
          <a:stretch>
            <a:fillRect/>
          </a:stretch>
        </p:blipFill>
        <p:spPr>
          <a:xfrm>
            <a:off x="10063623" y="1370607"/>
            <a:ext cx="393506" cy="342900"/>
          </a:xfrm>
          <a:prstGeom prst="rect">
            <a:avLst/>
          </a:prstGeom>
        </p:spPr>
      </p:pic>
      <p:pic>
        <p:nvPicPr>
          <p:cNvPr id="4" name="Picture 3"/>
          <p:cNvPicPr>
            <a:picLocks noChangeAspect="1"/>
          </p:cNvPicPr>
          <p:nvPr/>
        </p:nvPicPr>
        <p:blipFill>
          <a:blip r:embed="rId5"/>
          <a:stretch>
            <a:fillRect/>
          </a:stretch>
        </p:blipFill>
        <p:spPr>
          <a:xfrm>
            <a:off x="9304269" y="1370607"/>
            <a:ext cx="393506" cy="342900"/>
          </a:xfrm>
          <a:prstGeom prst="rect">
            <a:avLst/>
          </a:prstGeom>
        </p:spPr>
      </p:pic>
      <p:pic>
        <p:nvPicPr>
          <p:cNvPr id="5" name="Picture 4"/>
          <p:cNvPicPr>
            <a:picLocks noChangeAspect="1"/>
          </p:cNvPicPr>
          <p:nvPr/>
        </p:nvPicPr>
        <p:blipFill>
          <a:blip r:embed="rId6"/>
          <a:stretch>
            <a:fillRect/>
          </a:stretch>
        </p:blipFill>
        <p:spPr>
          <a:xfrm>
            <a:off x="8545757" y="1370607"/>
            <a:ext cx="393506" cy="342900"/>
          </a:xfrm>
          <a:prstGeom prst="rect">
            <a:avLst/>
          </a:prstGeom>
        </p:spPr>
      </p:pic>
      <p:pic>
        <p:nvPicPr>
          <p:cNvPr id="6" name="Picture 5"/>
          <p:cNvPicPr>
            <a:picLocks noChangeAspect="1"/>
          </p:cNvPicPr>
          <p:nvPr/>
        </p:nvPicPr>
        <p:blipFill>
          <a:blip r:embed="rId7"/>
          <a:stretch>
            <a:fillRect/>
          </a:stretch>
        </p:blipFill>
        <p:spPr>
          <a:xfrm>
            <a:off x="1129319" y="2160587"/>
            <a:ext cx="114244" cy="266700"/>
          </a:xfrm>
          <a:prstGeom prst="rect">
            <a:avLst/>
          </a:prstGeom>
        </p:spPr>
      </p:pic>
      <p:pic>
        <p:nvPicPr>
          <p:cNvPr id="7" name="Picture 6"/>
          <p:cNvPicPr>
            <a:picLocks noChangeAspect="1"/>
          </p:cNvPicPr>
          <p:nvPr/>
        </p:nvPicPr>
        <p:blipFill>
          <a:blip r:embed="rId8"/>
          <a:stretch>
            <a:fillRect/>
          </a:stretch>
        </p:blipFill>
        <p:spPr>
          <a:xfrm>
            <a:off x="1812400" y="2147887"/>
            <a:ext cx="266569" cy="292100"/>
          </a:xfrm>
          <a:prstGeom prst="rect">
            <a:avLst/>
          </a:prstGeom>
        </p:spPr>
      </p:pic>
      <p:pic>
        <p:nvPicPr>
          <p:cNvPr id="34" name="Picture 33"/>
          <p:cNvPicPr>
            <a:picLocks noChangeAspect="1"/>
          </p:cNvPicPr>
          <p:nvPr/>
        </p:nvPicPr>
        <p:blipFill>
          <a:blip r:embed="rId9"/>
          <a:stretch>
            <a:fillRect/>
          </a:stretch>
        </p:blipFill>
        <p:spPr>
          <a:xfrm>
            <a:off x="7805558" y="1396007"/>
            <a:ext cx="368119" cy="292100"/>
          </a:xfrm>
          <a:prstGeom prst="rect">
            <a:avLst/>
          </a:prstGeom>
        </p:spPr>
      </p:pic>
      <p:pic>
        <p:nvPicPr>
          <p:cNvPr id="35" name="Picture 34"/>
          <p:cNvPicPr>
            <a:picLocks noChangeAspect="1"/>
          </p:cNvPicPr>
          <p:nvPr/>
        </p:nvPicPr>
        <p:blipFill>
          <a:blip r:embed="rId10"/>
          <a:stretch>
            <a:fillRect/>
          </a:stretch>
        </p:blipFill>
        <p:spPr>
          <a:xfrm>
            <a:off x="1774319" y="1345207"/>
            <a:ext cx="342731" cy="393700"/>
          </a:xfrm>
          <a:prstGeom prst="rect">
            <a:avLst/>
          </a:prstGeom>
        </p:spPr>
      </p:pic>
      <p:pic>
        <p:nvPicPr>
          <p:cNvPr id="36" name="Picture 35"/>
          <p:cNvPicPr>
            <a:picLocks noChangeAspect="1"/>
          </p:cNvPicPr>
          <p:nvPr/>
        </p:nvPicPr>
        <p:blipFill>
          <a:blip r:embed="rId11"/>
          <a:stretch>
            <a:fillRect/>
          </a:stretch>
        </p:blipFill>
        <p:spPr>
          <a:xfrm>
            <a:off x="2529656" y="2097087"/>
            <a:ext cx="342731" cy="393700"/>
          </a:xfrm>
          <a:prstGeom prst="rect">
            <a:avLst/>
          </a:prstGeom>
        </p:spPr>
      </p:pic>
      <p:pic>
        <p:nvPicPr>
          <p:cNvPr id="37" name="Picture 36"/>
          <p:cNvPicPr>
            <a:picLocks noChangeAspect="1"/>
          </p:cNvPicPr>
          <p:nvPr/>
        </p:nvPicPr>
        <p:blipFill>
          <a:blip r:embed="rId12"/>
          <a:stretch>
            <a:fillRect/>
          </a:stretch>
        </p:blipFill>
        <p:spPr>
          <a:xfrm>
            <a:off x="2529656" y="1345207"/>
            <a:ext cx="342731" cy="393700"/>
          </a:xfrm>
          <a:prstGeom prst="rect">
            <a:avLst/>
          </a:prstGeom>
        </p:spPr>
      </p:pic>
      <p:pic>
        <p:nvPicPr>
          <p:cNvPr id="38" name="Picture 37"/>
          <p:cNvPicPr>
            <a:picLocks noChangeAspect="1"/>
          </p:cNvPicPr>
          <p:nvPr/>
        </p:nvPicPr>
        <p:blipFill>
          <a:blip r:embed="rId13"/>
          <a:stretch>
            <a:fillRect/>
          </a:stretch>
        </p:blipFill>
        <p:spPr>
          <a:xfrm>
            <a:off x="3289975" y="2097087"/>
            <a:ext cx="342731" cy="393700"/>
          </a:xfrm>
          <a:prstGeom prst="rect">
            <a:avLst/>
          </a:prstGeom>
        </p:spPr>
      </p:pic>
      <p:pic>
        <p:nvPicPr>
          <p:cNvPr id="39" name="Picture 38"/>
          <p:cNvPicPr>
            <a:picLocks noChangeAspect="1"/>
          </p:cNvPicPr>
          <p:nvPr/>
        </p:nvPicPr>
        <p:blipFill>
          <a:blip r:embed="rId14"/>
          <a:stretch>
            <a:fillRect/>
          </a:stretch>
        </p:blipFill>
        <p:spPr>
          <a:xfrm>
            <a:off x="3289975" y="1345207"/>
            <a:ext cx="342731" cy="393700"/>
          </a:xfrm>
          <a:prstGeom prst="rect">
            <a:avLst/>
          </a:prstGeom>
        </p:spPr>
      </p:pic>
      <p:pic>
        <p:nvPicPr>
          <p:cNvPr id="40" name="Picture 39"/>
          <p:cNvPicPr>
            <a:picLocks noChangeAspect="1"/>
          </p:cNvPicPr>
          <p:nvPr/>
        </p:nvPicPr>
        <p:blipFill>
          <a:blip r:embed="rId15"/>
          <a:stretch>
            <a:fillRect/>
          </a:stretch>
        </p:blipFill>
        <p:spPr>
          <a:xfrm>
            <a:off x="4011130" y="1408707"/>
            <a:ext cx="393506" cy="266700"/>
          </a:xfrm>
          <a:prstGeom prst="rect">
            <a:avLst/>
          </a:prstGeom>
        </p:spPr>
      </p:pic>
      <p:pic>
        <p:nvPicPr>
          <p:cNvPr id="41" name="Picture 40"/>
          <p:cNvPicPr>
            <a:picLocks noChangeAspect="1"/>
          </p:cNvPicPr>
          <p:nvPr/>
        </p:nvPicPr>
        <p:blipFill>
          <a:blip r:embed="rId16"/>
          <a:stretch>
            <a:fillRect/>
          </a:stretch>
        </p:blipFill>
        <p:spPr>
          <a:xfrm>
            <a:off x="4766467" y="1421407"/>
            <a:ext cx="393506" cy="241300"/>
          </a:xfrm>
          <a:prstGeom prst="rect">
            <a:avLst/>
          </a:prstGeom>
        </p:spPr>
      </p:pic>
      <p:pic>
        <p:nvPicPr>
          <p:cNvPr id="42" name="Picture 41"/>
          <p:cNvPicPr>
            <a:picLocks noChangeAspect="1"/>
          </p:cNvPicPr>
          <p:nvPr/>
        </p:nvPicPr>
        <p:blipFill>
          <a:blip r:embed="rId17"/>
          <a:stretch>
            <a:fillRect/>
          </a:stretch>
        </p:blipFill>
        <p:spPr>
          <a:xfrm>
            <a:off x="5527490" y="1421407"/>
            <a:ext cx="393506" cy="241300"/>
          </a:xfrm>
          <a:prstGeom prst="rect">
            <a:avLst/>
          </a:prstGeom>
        </p:spPr>
      </p:pic>
      <p:pic>
        <p:nvPicPr>
          <p:cNvPr id="43" name="Picture 42"/>
          <p:cNvPicPr>
            <a:picLocks noChangeAspect="1"/>
          </p:cNvPicPr>
          <p:nvPr/>
        </p:nvPicPr>
        <p:blipFill>
          <a:blip r:embed="rId18"/>
          <a:stretch>
            <a:fillRect/>
          </a:stretch>
        </p:blipFill>
        <p:spPr>
          <a:xfrm>
            <a:off x="6277208" y="1408707"/>
            <a:ext cx="393506" cy="266700"/>
          </a:xfrm>
          <a:prstGeom prst="rect">
            <a:avLst/>
          </a:prstGeom>
        </p:spPr>
      </p:pic>
      <p:pic>
        <p:nvPicPr>
          <p:cNvPr id="44" name="Picture 43"/>
          <p:cNvPicPr>
            <a:picLocks noChangeAspect="1"/>
          </p:cNvPicPr>
          <p:nvPr/>
        </p:nvPicPr>
        <p:blipFill>
          <a:blip r:embed="rId19"/>
          <a:stretch>
            <a:fillRect/>
          </a:stretch>
        </p:blipFill>
        <p:spPr>
          <a:xfrm>
            <a:off x="10812613" y="1345207"/>
            <a:ext cx="406200" cy="393700"/>
          </a:xfrm>
          <a:prstGeom prst="rect">
            <a:avLst/>
          </a:prstGeom>
        </p:spPr>
      </p:pic>
      <p:pic>
        <p:nvPicPr>
          <p:cNvPr id="45" name="Picture 44"/>
          <p:cNvPicPr>
            <a:picLocks noChangeAspect="1"/>
          </p:cNvPicPr>
          <p:nvPr/>
        </p:nvPicPr>
        <p:blipFill>
          <a:blip r:embed="rId20"/>
          <a:stretch>
            <a:fillRect/>
          </a:stretch>
        </p:blipFill>
        <p:spPr>
          <a:xfrm>
            <a:off x="5527490" y="2103437"/>
            <a:ext cx="393506" cy="381000"/>
          </a:xfrm>
          <a:prstGeom prst="rect">
            <a:avLst/>
          </a:prstGeom>
        </p:spPr>
      </p:pic>
      <p:pic>
        <p:nvPicPr>
          <p:cNvPr id="142" name="Picture 141"/>
          <p:cNvPicPr>
            <a:picLocks noChangeAspect="1"/>
          </p:cNvPicPr>
          <p:nvPr/>
        </p:nvPicPr>
        <p:blipFill>
          <a:blip r:embed="rId21"/>
          <a:stretch>
            <a:fillRect/>
          </a:stretch>
        </p:blipFill>
        <p:spPr>
          <a:xfrm>
            <a:off x="1065851" y="1357907"/>
            <a:ext cx="241181" cy="368300"/>
          </a:xfrm>
          <a:prstGeom prst="rect">
            <a:avLst/>
          </a:prstGeom>
        </p:spPr>
      </p:pic>
      <p:pic>
        <p:nvPicPr>
          <p:cNvPr id="143" name="Picture 142"/>
          <p:cNvPicPr>
            <a:picLocks noChangeAspect="1"/>
          </p:cNvPicPr>
          <p:nvPr/>
        </p:nvPicPr>
        <p:blipFill>
          <a:blip r:embed="rId20"/>
          <a:stretch>
            <a:fillRect/>
          </a:stretch>
        </p:blipFill>
        <p:spPr>
          <a:xfrm>
            <a:off x="4766467" y="2103437"/>
            <a:ext cx="393506" cy="381000"/>
          </a:xfrm>
          <a:prstGeom prst="rect">
            <a:avLst/>
          </a:prstGeom>
        </p:spPr>
      </p:pic>
      <p:pic>
        <p:nvPicPr>
          <p:cNvPr id="144" name="Picture 143"/>
          <p:cNvPicPr>
            <a:picLocks noChangeAspect="1"/>
          </p:cNvPicPr>
          <p:nvPr/>
        </p:nvPicPr>
        <p:blipFill>
          <a:blip r:embed="rId22"/>
          <a:stretch>
            <a:fillRect/>
          </a:stretch>
        </p:blipFill>
        <p:spPr>
          <a:xfrm>
            <a:off x="7032545" y="1408707"/>
            <a:ext cx="393506" cy="266700"/>
          </a:xfrm>
          <a:prstGeom prst="rect">
            <a:avLst/>
          </a:prstGeom>
        </p:spPr>
      </p:pic>
      <p:sp>
        <p:nvSpPr>
          <p:cNvPr id="531" name="TextBox 530"/>
          <p:cNvSpPr txBox="1">
            <a:spLocks/>
          </p:cNvSpPr>
          <p:nvPr/>
        </p:nvSpPr>
        <p:spPr>
          <a:xfrm>
            <a:off x="3527745" y="2911422"/>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Shipping</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148" name="Picture 147"/>
          <p:cNvPicPr>
            <a:picLocks noChangeAspect="1"/>
          </p:cNvPicPr>
          <p:nvPr/>
        </p:nvPicPr>
        <p:blipFill>
          <a:blip r:embed="rId23"/>
          <a:stretch>
            <a:fillRect/>
          </a:stretch>
        </p:blipFill>
        <p:spPr>
          <a:xfrm>
            <a:off x="1748931" y="3650002"/>
            <a:ext cx="393506" cy="330200"/>
          </a:xfrm>
          <a:prstGeom prst="rect">
            <a:avLst/>
          </a:prstGeom>
        </p:spPr>
      </p:pic>
      <p:pic>
        <p:nvPicPr>
          <p:cNvPr id="151" name="Picture 150"/>
          <p:cNvPicPr>
            <a:picLocks noChangeAspect="1"/>
          </p:cNvPicPr>
          <p:nvPr/>
        </p:nvPicPr>
        <p:blipFill>
          <a:blip r:embed="rId24"/>
          <a:stretch>
            <a:fillRect/>
          </a:stretch>
        </p:blipFill>
        <p:spPr>
          <a:xfrm>
            <a:off x="1053157" y="3694452"/>
            <a:ext cx="266569" cy="241300"/>
          </a:xfrm>
          <a:prstGeom prst="rect">
            <a:avLst/>
          </a:prstGeom>
        </p:spPr>
      </p:pic>
      <p:pic>
        <p:nvPicPr>
          <p:cNvPr id="152" name="Picture 151"/>
          <p:cNvPicPr>
            <a:picLocks noChangeAspect="1"/>
          </p:cNvPicPr>
          <p:nvPr/>
        </p:nvPicPr>
        <p:blipFill>
          <a:blip r:embed="rId25"/>
          <a:stretch>
            <a:fillRect/>
          </a:stretch>
        </p:blipFill>
        <p:spPr>
          <a:xfrm>
            <a:off x="2529656" y="3694452"/>
            <a:ext cx="342731" cy="241300"/>
          </a:xfrm>
          <a:prstGeom prst="rect">
            <a:avLst/>
          </a:prstGeom>
        </p:spPr>
      </p:pic>
      <p:pic>
        <p:nvPicPr>
          <p:cNvPr id="153" name="Picture 152"/>
          <p:cNvPicPr>
            <a:picLocks noChangeAspect="1"/>
          </p:cNvPicPr>
          <p:nvPr/>
        </p:nvPicPr>
        <p:blipFill>
          <a:blip r:embed="rId26"/>
          <a:stretch>
            <a:fillRect/>
          </a:stretch>
        </p:blipFill>
        <p:spPr>
          <a:xfrm>
            <a:off x="3270934" y="3700802"/>
            <a:ext cx="380813" cy="228600"/>
          </a:xfrm>
          <a:prstGeom prst="rect">
            <a:avLst/>
          </a:prstGeom>
        </p:spPr>
      </p:pic>
      <p:pic>
        <p:nvPicPr>
          <p:cNvPr id="154" name="Picture 153"/>
          <p:cNvPicPr>
            <a:picLocks noChangeAspect="1"/>
          </p:cNvPicPr>
          <p:nvPr/>
        </p:nvPicPr>
        <p:blipFill>
          <a:blip r:embed="rId27"/>
          <a:stretch>
            <a:fillRect/>
          </a:stretch>
        </p:blipFill>
        <p:spPr>
          <a:xfrm>
            <a:off x="6315289" y="3643652"/>
            <a:ext cx="317344" cy="342900"/>
          </a:xfrm>
          <a:prstGeom prst="rect">
            <a:avLst/>
          </a:prstGeom>
        </p:spPr>
      </p:pic>
      <p:pic>
        <p:nvPicPr>
          <p:cNvPr id="155" name="Picture 154"/>
          <p:cNvPicPr>
            <a:picLocks noChangeAspect="1"/>
          </p:cNvPicPr>
          <p:nvPr/>
        </p:nvPicPr>
        <p:blipFill>
          <a:blip r:embed="rId28"/>
          <a:stretch>
            <a:fillRect/>
          </a:stretch>
        </p:blipFill>
        <p:spPr>
          <a:xfrm>
            <a:off x="4030171" y="3681752"/>
            <a:ext cx="355425" cy="266700"/>
          </a:xfrm>
          <a:prstGeom prst="rect">
            <a:avLst/>
          </a:prstGeom>
        </p:spPr>
      </p:pic>
      <p:pic>
        <p:nvPicPr>
          <p:cNvPr id="156" name="Picture 155"/>
          <p:cNvPicPr>
            <a:picLocks noChangeAspect="1"/>
          </p:cNvPicPr>
          <p:nvPr/>
        </p:nvPicPr>
        <p:blipFill>
          <a:blip r:embed="rId29"/>
          <a:stretch>
            <a:fillRect/>
          </a:stretch>
        </p:blipFill>
        <p:spPr>
          <a:xfrm>
            <a:off x="4810895" y="3656352"/>
            <a:ext cx="304650" cy="317500"/>
          </a:xfrm>
          <a:prstGeom prst="rect">
            <a:avLst/>
          </a:prstGeom>
        </p:spPr>
      </p:pic>
      <p:pic>
        <p:nvPicPr>
          <p:cNvPr id="157" name="Picture 156"/>
          <p:cNvPicPr>
            <a:picLocks noChangeAspect="1"/>
          </p:cNvPicPr>
          <p:nvPr/>
        </p:nvPicPr>
        <p:blipFill>
          <a:blip r:embed="rId30"/>
          <a:stretch>
            <a:fillRect/>
          </a:stretch>
        </p:blipFill>
        <p:spPr>
          <a:xfrm>
            <a:off x="5578265" y="3618252"/>
            <a:ext cx="291956" cy="393700"/>
          </a:xfrm>
          <a:prstGeom prst="rect">
            <a:avLst/>
          </a:prstGeom>
        </p:spPr>
      </p:pic>
      <p:pic>
        <p:nvPicPr>
          <p:cNvPr id="158" name="Picture 157"/>
          <p:cNvPicPr>
            <a:picLocks noChangeAspect="1"/>
          </p:cNvPicPr>
          <p:nvPr/>
        </p:nvPicPr>
        <p:blipFill>
          <a:blip r:embed="rId31"/>
          <a:stretch>
            <a:fillRect/>
          </a:stretch>
        </p:blipFill>
        <p:spPr>
          <a:xfrm>
            <a:off x="7070626" y="3637302"/>
            <a:ext cx="317344" cy="355600"/>
          </a:xfrm>
          <a:prstGeom prst="rect">
            <a:avLst/>
          </a:prstGeom>
        </p:spPr>
      </p:pic>
      <p:pic>
        <p:nvPicPr>
          <p:cNvPr id="159" name="Picture 158"/>
          <p:cNvPicPr>
            <a:picLocks noChangeAspect="1"/>
          </p:cNvPicPr>
          <p:nvPr/>
        </p:nvPicPr>
        <p:blipFill>
          <a:blip r:embed="rId32"/>
          <a:stretch>
            <a:fillRect/>
          </a:stretch>
        </p:blipFill>
        <p:spPr>
          <a:xfrm>
            <a:off x="7818252" y="3675402"/>
            <a:ext cx="342731" cy="279400"/>
          </a:xfrm>
          <a:prstGeom prst="rect">
            <a:avLst/>
          </a:prstGeom>
        </p:spPr>
      </p:pic>
      <p:pic>
        <p:nvPicPr>
          <p:cNvPr id="160" name="Picture 159"/>
          <p:cNvPicPr>
            <a:picLocks noChangeAspect="1"/>
          </p:cNvPicPr>
          <p:nvPr/>
        </p:nvPicPr>
        <p:blipFill>
          <a:blip r:embed="rId33"/>
          <a:stretch>
            <a:fillRect/>
          </a:stretch>
        </p:blipFill>
        <p:spPr>
          <a:xfrm>
            <a:off x="8552104" y="3656352"/>
            <a:ext cx="380813" cy="317500"/>
          </a:xfrm>
          <a:prstGeom prst="rect">
            <a:avLst/>
          </a:prstGeom>
        </p:spPr>
      </p:pic>
      <p:pic>
        <p:nvPicPr>
          <p:cNvPr id="161" name="Picture 160"/>
          <p:cNvPicPr>
            <a:picLocks noChangeAspect="1"/>
          </p:cNvPicPr>
          <p:nvPr/>
        </p:nvPicPr>
        <p:blipFill>
          <a:blip r:embed="rId34"/>
          <a:stretch>
            <a:fillRect/>
          </a:stretch>
        </p:blipFill>
        <p:spPr>
          <a:xfrm>
            <a:off x="9316963" y="3643652"/>
            <a:ext cx="368119" cy="342900"/>
          </a:xfrm>
          <a:prstGeom prst="rect">
            <a:avLst/>
          </a:prstGeom>
        </p:spPr>
      </p:pic>
      <p:pic>
        <p:nvPicPr>
          <p:cNvPr id="162" name="Picture 161"/>
          <p:cNvPicPr>
            <a:picLocks noChangeAspect="1"/>
          </p:cNvPicPr>
          <p:nvPr/>
        </p:nvPicPr>
        <p:blipFill>
          <a:blip r:embed="rId35"/>
          <a:stretch>
            <a:fillRect/>
          </a:stretch>
        </p:blipFill>
        <p:spPr>
          <a:xfrm>
            <a:off x="10082664" y="3694452"/>
            <a:ext cx="355425" cy="241300"/>
          </a:xfrm>
          <a:prstGeom prst="rect">
            <a:avLst/>
          </a:prstGeom>
        </p:spPr>
      </p:pic>
      <p:pic>
        <p:nvPicPr>
          <p:cNvPr id="163" name="Picture 162"/>
          <p:cNvPicPr>
            <a:picLocks noChangeAspect="1"/>
          </p:cNvPicPr>
          <p:nvPr/>
        </p:nvPicPr>
        <p:blipFill>
          <a:blip r:embed="rId36"/>
          <a:stretch>
            <a:fillRect/>
          </a:stretch>
        </p:blipFill>
        <p:spPr>
          <a:xfrm>
            <a:off x="10869735" y="3605552"/>
            <a:ext cx="291956" cy="419100"/>
          </a:xfrm>
          <a:prstGeom prst="rect">
            <a:avLst/>
          </a:prstGeom>
        </p:spPr>
      </p:pic>
      <p:sp>
        <p:nvSpPr>
          <p:cNvPr id="549" name="TextBox 548"/>
          <p:cNvSpPr txBox="1">
            <a:spLocks/>
          </p:cNvSpPr>
          <p:nvPr/>
        </p:nvSpPr>
        <p:spPr>
          <a:xfrm>
            <a:off x="3521393" y="4417672"/>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Shopping</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164" name="Picture 163"/>
          <p:cNvPicPr>
            <a:picLocks noChangeAspect="1"/>
          </p:cNvPicPr>
          <p:nvPr/>
        </p:nvPicPr>
        <p:blipFill>
          <a:blip r:embed="rId37"/>
          <a:stretch>
            <a:fillRect/>
          </a:stretch>
        </p:blipFill>
        <p:spPr>
          <a:xfrm>
            <a:off x="1787012" y="5141980"/>
            <a:ext cx="317344" cy="368300"/>
          </a:xfrm>
          <a:prstGeom prst="rect">
            <a:avLst/>
          </a:prstGeom>
        </p:spPr>
      </p:pic>
      <p:pic>
        <p:nvPicPr>
          <p:cNvPr id="165" name="Picture 164"/>
          <p:cNvPicPr>
            <a:picLocks noChangeAspect="1"/>
          </p:cNvPicPr>
          <p:nvPr/>
        </p:nvPicPr>
        <p:blipFill>
          <a:blip r:embed="rId38"/>
          <a:stretch>
            <a:fillRect/>
          </a:stretch>
        </p:blipFill>
        <p:spPr>
          <a:xfrm>
            <a:off x="9355044" y="5180080"/>
            <a:ext cx="291956" cy="292100"/>
          </a:xfrm>
          <a:prstGeom prst="rect">
            <a:avLst/>
          </a:prstGeom>
        </p:spPr>
      </p:pic>
      <p:pic>
        <p:nvPicPr>
          <p:cNvPr id="166" name="Picture 165"/>
          <p:cNvPicPr>
            <a:picLocks noChangeAspect="1"/>
          </p:cNvPicPr>
          <p:nvPr/>
        </p:nvPicPr>
        <p:blipFill>
          <a:blip r:embed="rId39"/>
          <a:stretch>
            <a:fillRect/>
          </a:stretch>
        </p:blipFill>
        <p:spPr>
          <a:xfrm>
            <a:off x="8571145" y="5167380"/>
            <a:ext cx="342731" cy="317500"/>
          </a:xfrm>
          <a:prstGeom prst="rect">
            <a:avLst/>
          </a:prstGeom>
        </p:spPr>
      </p:pic>
      <p:pic>
        <p:nvPicPr>
          <p:cNvPr id="167" name="Picture 166"/>
          <p:cNvPicPr>
            <a:picLocks noChangeAspect="1"/>
          </p:cNvPicPr>
          <p:nvPr/>
        </p:nvPicPr>
        <p:blipFill>
          <a:blip r:embed="rId40"/>
          <a:stretch>
            <a:fillRect/>
          </a:stretch>
        </p:blipFill>
        <p:spPr>
          <a:xfrm>
            <a:off x="2504268" y="5154680"/>
            <a:ext cx="393506" cy="342900"/>
          </a:xfrm>
          <a:prstGeom prst="rect">
            <a:avLst/>
          </a:prstGeom>
        </p:spPr>
      </p:pic>
      <p:pic>
        <p:nvPicPr>
          <p:cNvPr id="168" name="Picture 167"/>
          <p:cNvPicPr>
            <a:picLocks noChangeAspect="1"/>
          </p:cNvPicPr>
          <p:nvPr/>
        </p:nvPicPr>
        <p:blipFill>
          <a:blip r:embed="rId41"/>
          <a:stretch>
            <a:fillRect/>
          </a:stretch>
        </p:blipFill>
        <p:spPr>
          <a:xfrm>
            <a:off x="4036518" y="5154680"/>
            <a:ext cx="342731" cy="342900"/>
          </a:xfrm>
          <a:prstGeom prst="rect">
            <a:avLst/>
          </a:prstGeom>
        </p:spPr>
      </p:pic>
      <p:pic>
        <p:nvPicPr>
          <p:cNvPr id="169" name="Picture 168"/>
          <p:cNvPicPr>
            <a:picLocks noChangeAspect="1"/>
          </p:cNvPicPr>
          <p:nvPr/>
        </p:nvPicPr>
        <p:blipFill>
          <a:blip r:embed="rId42"/>
          <a:stretch>
            <a:fillRect/>
          </a:stretch>
        </p:blipFill>
        <p:spPr>
          <a:xfrm>
            <a:off x="3277281" y="5167380"/>
            <a:ext cx="368119" cy="317500"/>
          </a:xfrm>
          <a:prstGeom prst="rect">
            <a:avLst/>
          </a:prstGeom>
        </p:spPr>
      </p:pic>
      <p:pic>
        <p:nvPicPr>
          <p:cNvPr id="170" name="Picture 169"/>
          <p:cNvPicPr>
            <a:picLocks noChangeAspect="1"/>
          </p:cNvPicPr>
          <p:nvPr/>
        </p:nvPicPr>
        <p:blipFill>
          <a:blip r:embed="rId43"/>
          <a:stretch>
            <a:fillRect/>
          </a:stretch>
        </p:blipFill>
        <p:spPr>
          <a:xfrm>
            <a:off x="1040463" y="5154680"/>
            <a:ext cx="291956" cy="342900"/>
          </a:xfrm>
          <a:prstGeom prst="rect">
            <a:avLst/>
          </a:prstGeom>
        </p:spPr>
      </p:pic>
      <p:pic>
        <p:nvPicPr>
          <p:cNvPr id="171" name="Picture 170"/>
          <p:cNvPicPr>
            <a:picLocks noChangeAspect="1"/>
          </p:cNvPicPr>
          <p:nvPr/>
        </p:nvPicPr>
        <p:blipFill>
          <a:blip r:embed="rId44"/>
          <a:stretch>
            <a:fillRect/>
          </a:stretch>
        </p:blipFill>
        <p:spPr>
          <a:xfrm>
            <a:off x="4855323" y="5167380"/>
            <a:ext cx="215794" cy="317500"/>
          </a:xfrm>
          <a:prstGeom prst="rect">
            <a:avLst/>
          </a:prstGeom>
        </p:spPr>
      </p:pic>
      <p:pic>
        <p:nvPicPr>
          <p:cNvPr id="172" name="Picture 171"/>
          <p:cNvPicPr>
            <a:picLocks noChangeAspect="1"/>
          </p:cNvPicPr>
          <p:nvPr/>
        </p:nvPicPr>
        <p:blipFill>
          <a:blip r:embed="rId45"/>
          <a:stretch>
            <a:fillRect/>
          </a:stretch>
        </p:blipFill>
        <p:spPr>
          <a:xfrm>
            <a:off x="6277208" y="5135630"/>
            <a:ext cx="393506" cy="381000"/>
          </a:xfrm>
          <a:prstGeom prst="rect">
            <a:avLst/>
          </a:prstGeom>
        </p:spPr>
      </p:pic>
      <p:pic>
        <p:nvPicPr>
          <p:cNvPr id="173" name="Picture 172"/>
          <p:cNvPicPr>
            <a:picLocks noChangeAspect="1"/>
          </p:cNvPicPr>
          <p:nvPr/>
        </p:nvPicPr>
        <p:blipFill>
          <a:blip r:embed="rId46"/>
          <a:stretch>
            <a:fillRect/>
          </a:stretch>
        </p:blipFill>
        <p:spPr>
          <a:xfrm>
            <a:off x="7045239" y="5148330"/>
            <a:ext cx="368119" cy="355600"/>
          </a:xfrm>
          <a:prstGeom prst="rect">
            <a:avLst/>
          </a:prstGeom>
        </p:spPr>
      </p:pic>
      <p:pic>
        <p:nvPicPr>
          <p:cNvPr id="174" name="Picture 173"/>
          <p:cNvPicPr>
            <a:picLocks noChangeAspect="1"/>
          </p:cNvPicPr>
          <p:nvPr/>
        </p:nvPicPr>
        <p:blipFill>
          <a:blip r:embed="rId47"/>
          <a:stretch>
            <a:fillRect/>
          </a:stretch>
        </p:blipFill>
        <p:spPr>
          <a:xfrm>
            <a:off x="7805558" y="5148330"/>
            <a:ext cx="368119" cy="355600"/>
          </a:xfrm>
          <a:prstGeom prst="rect">
            <a:avLst/>
          </a:prstGeom>
        </p:spPr>
      </p:pic>
      <p:pic>
        <p:nvPicPr>
          <p:cNvPr id="175" name="Picture 174"/>
          <p:cNvPicPr>
            <a:picLocks noChangeAspect="1"/>
          </p:cNvPicPr>
          <p:nvPr/>
        </p:nvPicPr>
        <p:blipFill>
          <a:blip r:embed="rId48"/>
          <a:stretch>
            <a:fillRect/>
          </a:stretch>
        </p:blipFill>
        <p:spPr>
          <a:xfrm>
            <a:off x="10907816" y="5167380"/>
            <a:ext cx="215794" cy="317500"/>
          </a:xfrm>
          <a:prstGeom prst="rect">
            <a:avLst/>
          </a:prstGeom>
        </p:spPr>
      </p:pic>
      <p:pic>
        <p:nvPicPr>
          <p:cNvPr id="177" name="Picture 176"/>
          <p:cNvPicPr>
            <a:picLocks noChangeAspect="1"/>
          </p:cNvPicPr>
          <p:nvPr/>
        </p:nvPicPr>
        <p:blipFill>
          <a:blip r:embed="rId49"/>
          <a:stretch>
            <a:fillRect/>
          </a:stretch>
        </p:blipFill>
        <p:spPr>
          <a:xfrm>
            <a:off x="10089011" y="5180080"/>
            <a:ext cx="342731" cy="292100"/>
          </a:xfrm>
          <a:prstGeom prst="rect">
            <a:avLst/>
          </a:prstGeom>
        </p:spPr>
      </p:pic>
      <p:pic>
        <p:nvPicPr>
          <p:cNvPr id="180" name="Picture 179"/>
          <p:cNvPicPr>
            <a:picLocks noChangeAspect="1"/>
          </p:cNvPicPr>
          <p:nvPr/>
        </p:nvPicPr>
        <p:blipFill>
          <a:blip r:embed="rId50"/>
          <a:stretch>
            <a:fillRect/>
          </a:stretch>
        </p:blipFill>
        <p:spPr>
          <a:xfrm>
            <a:off x="5609999" y="5129280"/>
            <a:ext cx="228488" cy="393700"/>
          </a:xfrm>
          <a:prstGeom prst="rect">
            <a:avLst/>
          </a:prstGeom>
        </p:spPr>
      </p:pic>
    </p:spTree>
    <p:extLst>
      <p:ext uri="{BB962C8B-B14F-4D97-AF65-F5344CB8AC3E}">
        <p14:creationId xmlns:p14="http://schemas.microsoft.com/office/powerpoint/2010/main" val="262533826"/>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Social Media</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8" name="Picture 7"/>
          <p:cNvPicPr>
            <a:picLocks noChangeAspect="1"/>
          </p:cNvPicPr>
          <p:nvPr/>
        </p:nvPicPr>
        <p:blipFill>
          <a:blip r:embed="rId3"/>
          <a:stretch>
            <a:fillRect/>
          </a:stretch>
        </p:blipFill>
        <p:spPr>
          <a:xfrm>
            <a:off x="9304269" y="1345207"/>
            <a:ext cx="393506" cy="393700"/>
          </a:xfrm>
          <a:prstGeom prst="rect">
            <a:avLst/>
          </a:prstGeom>
        </p:spPr>
      </p:pic>
      <p:pic>
        <p:nvPicPr>
          <p:cNvPr id="9" name="Picture 8"/>
          <p:cNvPicPr>
            <a:picLocks noChangeAspect="1"/>
          </p:cNvPicPr>
          <p:nvPr/>
        </p:nvPicPr>
        <p:blipFill>
          <a:blip r:embed="rId4"/>
          <a:stretch>
            <a:fillRect/>
          </a:stretch>
        </p:blipFill>
        <p:spPr>
          <a:xfrm>
            <a:off x="8545757" y="1383307"/>
            <a:ext cx="393506" cy="317500"/>
          </a:xfrm>
          <a:prstGeom prst="rect">
            <a:avLst/>
          </a:prstGeom>
        </p:spPr>
      </p:pic>
      <p:pic>
        <p:nvPicPr>
          <p:cNvPr id="10" name="Picture 9"/>
          <p:cNvPicPr>
            <a:picLocks noChangeAspect="1"/>
          </p:cNvPicPr>
          <p:nvPr/>
        </p:nvPicPr>
        <p:blipFill>
          <a:blip r:embed="rId5"/>
          <a:stretch>
            <a:fillRect/>
          </a:stretch>
        </p:blipFill>
        <p:spPr>
          <a:xfrm>
            <a:off x="1856828" y="1396007"/>
            <a:ext cx="177713" cy="292100"/>
          </a:xfrm>
          <a:prstGeom prst="rect">
            <a:avLst/>
          </a:prstGeom>
        </p:spPr>
      </p:pic>
      <p:pic>
        <p:nvPicPr>
          <p:cNvPr id="11" name="Picture 10"/>
          <p:cNvPicPr>
            <a:picLocks noChangeAspect="1"/>
          </p:cNvPicPr>
          <p:nvPr/>
        </p:nvPicPr>
        <p:blipFill>
          <a:blip r:embed="rId6"/>
          <a:stretch>
            <a:fillRect/>
          </a:stretch>
        </p:blipFill>
        <p:spPr>
          <a:xfrm>
            <a:off x="7792864" y="1345207"/>
            <a:ext cx="393506" cy="393700"/>
          </a:xfrm>
          <a:prstGeom prst="rect">
            <a:avLst/>
          </a:prstGeom>
        </p:spPr>
      </p:pic>
      <p:pic>
        <p:nvPicPr>
          <p:cNvPr id="12" name="Picture 11"/>
          <p:cNvPicPr>
            <a:picLocks noChangeAspect="1"/>
          </p:cNvPicPr>
          <p:nvPr/>
        </p:nvPicPr>
        <p:blipFill>
          <a:blip r:embed="rId7"/>
          <a:stretch>
            <a:fillRect/>
          </a:stretch>
        </p:blipFill>
        <p:spPr>
          <a:xfrm>
            <a:off x="1116626" y="1383307"/>
            <a:ext cx="139631" cy="317500"/>
          </a:xfrm>
          <a:prstGeom prst="rect">
            <a:avLst/>
          </a:prstGeom>
        </p:spPr>
      </p:pic>
      <p:pic>
        <p:nvPicPr>
          <p:cNvPr id="13" name="Picture 12"/>
          <p:cNvPicPr>
            <a:picLocks noChangeAspect="1"/>
          </p:cNvPicPr>
          <p:nvPr/>
        </p:nvPicPr>
        <p:blipFill>
          <a:blip r:embed="rId8"/>
          <a:stretch>
            <a:fillRect/>
          </a:stretch>
        </p:blipFill>
        <p:spPr>
          <a:xfrm>
            <a:off x="7045239" y="1396007"/>
            <a:ext cx="368119" cy="292100"/>
          </a:xfrm>
          <a:prstGeom prst="rect">
            <a:avLst/>
          </a:prstGeom>
        </p:spPr>
      </p:pic>
      <p:pic>
        <p:nvPicPr>
          <p:cNvPr id="14" name="Picture 13"/>
          <p:cNvPicPr>
            <a:picLocks noChangeAspect="1"/>
          </p:cNvPicPr>
          <p:nvPr/>
        </p:nvPicPr>
        <p:blipFill>
          <a:blip r:embed="rId9"/>
          <a:stretch>
            <a:fillRect/>
          </a:stretch>
        </p:blipFill>
        <p:spPr>
          <a:xfrm>
            <a:off x="6315289" y="1383307"/>
            <a:ext cx="317344" cy="317500"/>
          </a:xfrm>
          <a:prstGeom prst="rect">
            <a:avLst/>
          </a:prstGeom>
        </p:spPr>
      </p:pic>
      <p:pic>
        <p:nvPicPr>
          <p:cNvPr id="15" name="Picture 14"/>
          <p:cNvPicPr>
            <a:picLocks noChangeAspect="1"/>
          </p:cNvPicPr>
          <p:nvPr/>
        </p:nvPicPr>
        <p:blipFill>
          <a:blip r:embed="rId10"/>
          <a:stretch>
            <a:fillRect/>
          </a:stretch>
        </p:blipFill>
        <p:spPr>
          <a:xfrm>
            <a:off x="4817242" y="1421407"/>
            <a:ext cx="291956" cy="241300"/>
          </a:xfrm>
          <a:prstGeom prst="rect">
            <a:avLst/>
          </a:prstGeom>
        </p:spPr>
      </p:pic>
      <p:pic>
        <p:nvPicPr>
          <p:cNvPr id="16" name="Picture 15"/>
          <p:cNvPicPr>
            <a:picLocks noChangeAspect="1"/>
          </p:cNvPicPr>
          <p:nvPr/>
        </p:nvPicPr>
        <p:blipFill>
          <a:blip r:embed="rId11"/>
          <a:stretch>
            <a:fillRect/>
          </a:stretch>
        </p:blipFill>
        <p:spPr>
          <a:xfrm>
            <a:off x="2580431" y="1421407"/>
            <a:ext cx="241181" cy="241300"/>
          </a:xfrm>
          <a:prstGeom prst="rect">
            <a:avLst/>
          </a:prstGeom>
        </p:spPr>
      </p:pic>
      <p:pic>
        <p:nvPicPr>
          <p:cNvPr id="17" name="Picture 16"/>
          <p:cNvPicPr>
            <a:picLocks noChangeAspect="1"/>
          </p:cNvPicPr>
          <p:nvPr/>
        </p:nvPicPr>
        <p:blipFill>
          <a:blip r:embed="rId12"/>
          <a:stretch>
            <a:fillRect/>
          </a:stretch>
        </p:blipFill>
        <p:spPr>
          <a:xfrm>
            <a:off x="4087293" y="1396007"/>
            <a:ext cx="241181" cy="292100"/>
          </a:xfrm>
          <a:prstGeom prst="rect">
            <a:avLst/>
          </a:prstGeom>
        </p:spPr>
      </p:pic>
      <p:pic>
        <p:nvPicPr>
          <p:cNvPr id="18" name="Picture 17"/>
          <p:cNvPicPr>
            <a:picLocks noChangeAspect="1"/>
          </p:cNvPicPr>
          <p:nvPr/>
        </p:nvPicPr>
        <p:blipFill>
          <a:blip r:embed="rId13"/>
          <a:stretch>
            <a:fillRect/>
          </a:stretch>
        </p:blipFill>
        <p:spPr>
          <a:xfrm>
            <a:off x="3359790" y="1421407"/>
            <a:ext cx="203100" cy="241300"/>
          </a:xfrm>
          <a:prstGeom prst="rect">
            <a:avLst/>
          </a:prstGeom>
        </p:spPr>
      </p:pic>
      <p:pic>
        <p:nvPicPr>
          <p:cNvPr id="19" name="Picture 18"/>
          <p:cNvPicPr>
            <a:picLocks noChangeAspect="1"/>
          </p:cNvPicPr>
          <p:nvPr/>
        </p:nvPicPr>
        <p:blipFill>
          <a:blip r:embed="rId14"/>
          <a:stretch>
            <a:fillRect/>
          </a:stretch>
        </p:blipFill>
        <p:spPr>
          <a:xfrm>
            <a:off x="5552878" y="1370607"/>
            <a:ext cx="342731" cy="342900"/>
          </a:xfrm>
          <a:prstGeom prst="rect">
            <a:avLst/>
          </a:prstGeom>
        </p:spPr>
      </p:pic>
      <p:pic>
        <p:nvPicPr>
          <p:cNvPr id="20" name="Picture 19"/>
          <p:cNvPicPr>
            <a:picLocks noChangeAspect="1"/>
          </p:cNvPicPr>
          <p:nvPr/>
        </p:nvPicPr>
        <p:blipFill>
          <a:blip r:embed="rId15"/>
          <a:stretch>
            <a:fillRect/>
          </a:stretch>
        </p:blipFill>
        <p:spPr>
          <a:xfrm>
            <a:off x="10838001" y="1446807"/>
            <a:ext cx="355425" cy="190500"/>
          </a:xfrm>
          <a:prstGeom prst="rect">
            <a:avLst/>
          </a:prstGeom>
        </p:spPr>
      </p:pic>
      <p:pic>
        <p:nvPicPr>
          <p:cNvPr id="21" name="Picture 20"/>
          <p:cNvPicPr>
            <a:picLocks noChangeAspect="1"/>
          </p:cNvPicPr>
          <p:nvPr/>
        </p:nvPicPr>
        <p:blipFill>
          <a:blip r:embed="rId16"/>
          <a:stretch>
            <a:fillRect/>
          </a:stretch>
        </p:blipFill>
        <p:spPr>
          <a:xfrm>
            <a:off x="10101704" y="1408707"/>
            <a:ext cx="317344" cy="266700"/>
          </a:xfrm>
          <a:prstGeom prst="rect">
            <a:avLst/>
          </a:prstGeom>
        </p:spPr>
      </p:pic>
      <p:sp>
        <p:nvSpPr>
          <p:cNvPr id="89" name="TextBox 88"/>
          <p:cNvSpPr txBox="1">
            <a:spLocks/>
          </p:cNvSpPr>
          <p:nvPr/>
        </p:nvSpPr>
        <p:spPr>
          <a:xfrm>
            <a:off x="3517730" y="2185019"/>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Technology</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22" name="Picture 21"/>
          <p:cNvPicPr>
            <a:picLocks noChangeAspect="1"/>
          </p:cNvPicPr>
          <p:nvPr/>
        </p:nvPicPr>
        <p:blipFill>
          <a:blip r:embed="rId17"/>
          <a:stretch>
            <a:fillRect/>
          </a:stretch>
        </p:blipFill>
        <p:spPr>
          <a:xfrm>
            <a:off x="10857041" y="2893742"/>
            <a:ext cx="317344" cy="317500"/>
          </a:xfrm>
          <a:prstGeom prst="rect">
            <a:avLst/>
          </a:prstGeom>
        </p:spPr>
      </p:pic>
      <p:pic>
        <p:nvPicPr>
          <p:cNvPr id="23" name="Picture 22"/>
          <p:cNvPicPr>
            <a:picLocks noChangeAspect="1"/>
          </p:cNvPicPr>
          <p:nvPr/>
        </p:nvPicPr>
        <p:blipFill>
          <a:blip r:embed="rId18"/>
          <a:stretch>
            <a:fillRect/>
          </a:stretch>
        </p:blipFill>
        <p:spPr>
          <a:xfrm>
            <a:off x="10114398" y="2855642"/>
            <a:ext cx="291956" cy="393700"/>
          </a:xfrm>
          <a:prstGeom prst="rect">
            <a:avLst/>
          </a:prstGeom>
        </p:spPr>
      </p:pic>
      <p:pic>
        <p:nvPicPr>
          <p:cNvPr id="24" name="Picture 23"/>
          <p:cNvPicPr>
            <a:picLocks noChangeAspect="1"/>
          </p:cNvPicPr>
          <p:nvPr/>
        </p:nvPicPr>
        <p:blipFill>
          <a:blip r:embed="rId19"/>
          <a:stretch>
            <a:fillRect/>
          </a:stretch>
        </p:blipFill>
        <p:spPr>
          <a:xfrm>
            <a:off x="9399472" y="2881042"/>
            <a:ext cx="203100" cy="342900"/>
          </a:xfrm>
          <a:prstGeom prst="rect">
            <a:avLst/>
          </a:prstGeom>
        </p:spPr>
      </p:pic>
      <p:pic>
        <p:nvPicPr>
          <p:cNvPr id="25" name="Picture 24"/>
          <p:cNvPicPr>
            <a:picLocks noChangeAspect="1"/>
          </p:cNvPicPr>
          <p:nvPr/>
        </p:nvPicPr>
        <p:blipFill>
          <a:blip r:embed="rId20"/>
          <a:stretch>
            <a:fillRect/>
          </a:stretch>
        </p:blipFill>
        <p:spPr>
          <a:xfrm>
            <a:off x="6321636" y="3618252"/>
            <a:ext cx="304650" cy="393700"/>
          </a:xfrm>
          <a:prstGeom prst="rect">
            <a:avLst/>
          </a:prstGeom>
        </p:spPr>
      </p:pic>
      <p:pic>
        <p:nvPicPr>
          <p:cNvPr id="26" name="Picture 25"/>
          <p:cNvPicPr>
            <a:picLocks noChangeAspect="1"/>
          </p:cNvPicPr>
          <p:nvPr/>
        </p:nvPicPr>
        <p:blipFill>
          <a:blip r:embed="rId21"/>
          <a:stretch>
            <a:fillRect/>
          </a:stretch>
        </p:blipFill>
        <p:spPr>
          <a:xfrm>
            <a:off x="7134095" y="3618252"/>
            <a:ext cx="190406" cy="393700"/>
          </a:xfrm>
          <a:prstGeom prst="rect">
            <a:avLst/>
          </a:prstGeom>
        </p:spPr>
      </p:pic>
      <p:pic>
        <p:nvPicPr>
          <p:cNvPr id="27" name="Picture 26"/>
          <p:cNvPicPr>
            <a:picLocks noChangeAspect="1"/>
          </p:cNvPicPr>
          <p:nvPr/>
        </p:nvPicPr>
        <p:blipFill>
          <a:blip r:embed="rId22"/>
          <a:stretch>
            <a:fillRect/>
          </a:stretch>
        </p:blipFill>
        <p:spPr>
          <a:xfrm>
            <a:off x="4868017" y="3643652"/>
            <a:ext cx="190406" cy="342900"/>
          </a:xfrm>
          <a:prstGeom prst="rect">
            <a:avLst/>
          </a:prstGeom>
        </p:spPr>
      </p:pic>
      <p:pic>
        <p:nvPicPr>
          <p:cNvPr id="28" name="Picture 27"/>
          <p:cNvPicPr>
            <a:picLocks noChangeAspect="1"/>
          </p:cNvPicPr>
          <p:nvPr/>
        </p:nvPicPr>
        <p:blipFill>
          <a:blip r:embed="rId23"/>
          <a:stretch>
            <a:fillRect/>
          </a:stretch>
        </p:blipFill>
        <p:spPr>
          <a:xfrm>
            <a:off x="2542349" y="3643652"/>
            <a:ext cx="317344" cy="342900"/>
          </a:xfrm>
          <a:prstGeom prst="rect">
            <a:avLst/>
          </a:prstGeom>
        </p:spPr>
      </p:pic>
      <p:pic>
        <p:nvPicPr>
          <p:cNvPr id="30" name="Picture 29"/>
          <p:cNvPicPr>
            <a:picLocks noChangeAspect="1"/>
          </p:cNvPicPr>
          <p:nvPr/>
        </p:nvPicPr>
        <p:blipFill>
          <a:blip r:embed="rId24"/>
          <a:stretch>
            <a:fillRect/>
          </a:stretch>
        </p:blipFill>
        <p:spPr>
          <a:xfrm>
            <a:off x="1078544" y="2855642"/>
            <a:ext cx="215794" cy="393700"/>
          </a:xfrm>
          <a:prstGeom prst="rect">
            <a:avLst/>
          </a:prstGeom>
        </p:spPr>
      </p:pic>
      <p:pic>
        <p:nvPicPr>
          <p:cNvPr id="31" name="Picture 30"/>
          <p:cNvPicPr>
            <a:picLocks noChangeAspect="1"/>
          </p:cNvPicPr>
          <p:nvPr/>
        </p:nvPicPr>
        <p:blipFill>
          <a:blip r:embed="rId25"/>
          <a:stretch>
            <a:fillRect/>
          </a:stretch>
        </p:blipFill>
        <p:spPr>
          <a:xfrm>
            <a:off x="2529656" y="2887392"/>
            <a:ext cx="342731" cy="330200"/>
          </a:xfrm>
          <a:prstGeom prst="rect">
            <a:avLst/>
          </a:prstGeom>
        </p:spPr>
      </p:pic>
      <p:pic>
        <p:nvPicPr>
          <p:cNvPr id="32" name="Picture 31"/>
          <p:cNvPicPr>
            <a:picLocks noChangeAspect="1"/>
          </p:cNvPicPr>
          <p:nvPr/>
        </p:nvPicPr>
        <p:blipFill>
          <a:blip r:embed="rId26"/>
          <a:stretch>
            <a:fillRect/>
          </a:stretch>
        </p:blipFill>
        <p:spPr>
          <a:xfrm>
            <a:off x="1065851" y="3618252"/>
            <a:ext cx="241181" cy="393700"/>
          </a:xfrm>
          <a:prstGeom prst="rect">
            <a:avLst/>
          </a:prstGeom>
        </p:spPr>
      </p:pic>
      <p:pic>
        <p:nvPicPr>
          <p:cNvPr id="33" name="Picture 32"/>
          <p:cNvPicPr>
            <a:picLocks noChangeAspect="1"/>
          </p:cNvPicPr>
          <p:nvPr/>
        </p:nvPicPr>
        <p:blipFill>
          <a:blip r:embed="rId27"/>
          <a:stretch>
            <a:fillRect/>
          </a:stretch>
        </p:blipFill>
        <p:spPr>
          <a:xfrm>
            <a:off x="4011130" y="2855642"/>
            <a:ext cx="393506" cy="393700"/>
          </a:xfrm>
          <a:prstGeom prst="rect">
            <a:avLst/>
          </a:prstGeom>
        </p:spPr>
      </p:pic>
      <p:pic>
        <p:nvPicPr>
          <p:cNvPr id="46" name="Picture 45"/>
          <p:cNvPicPr>
            <a:picLocks noChangeAspect="1"/>
          </p:cNvPicPr>
          <p:nvPr/>
        </p:nvPicPr>
        <p:blipFill>
          <a:blip r:embed="rId28"/>
          <a:stretch>
            <a:fillRect/>
          </a:stretch>
        </p:blipFill>
        <p:spPr>
          <a:xfrm>
            <a:off x="1812400" y="2842942"/>
            <a:ext cx="266569" cy="419100"/>
          </a:xfrm>
          <a:prstGeom prst="rect">
            <a:avLst/>
          </a:prstGeom>
        </p:spPr>
      </p:pic>
      <p:pic>
        <p:nvPicPr>
          <p:cNvPr id="47" name="Picture 46"/>
          <p:cNvPicPr>
            <a:picLocks noChangeAspect="1"/>
          </p:cNvPicPr>
          <p:nvPr/>
        </p:nvPicPr>
        <p:blipFill>
          <a:blip r:embed="rId29"/>
          <a:stretch>
            <a:fillRect/>
          </a:stretch>
        </p:blipFill>
        <p:spPr>
          <a:xfrm>
            <a:off x="7045239" y="2938192"/>
            <a:ext cx="368119" cy="228600"/>
          </a:xfrm>
          <a:prstGeom prst="rect">
            <a:avLst/>
          </a:prstGeom>
        </p:spPr>
      </p:pic>
      <p:pic>
        <p:nvPicPr>
          <p:cNvPr id="49" name="Picture 48"/>
          <p:cNvPicPr>
            <a:picLocks noChangeAspect="1"/>
          </p:cNvPicPr>
          <p:nvPr/>
        </p:nvPicPr>
        <p:blipFill>
          <a:blip r:embed="rId30"/>
          <a:stretch>
            <a:fillRect/>
          </a:stretch>
        </p:blipFill>
        <p:spPr>
          <a:xfrm>
            <a:off x="3366137" y="3643652"/>
            <a:ext cx="190406" cy="342900"/>
          </a:xfrm>
          <a:prstGeom prst="rect">
            <a:avLst/>
          </a:prstGeom>
        </p:spPr>
      </p:pic>
      <p:pic>
        <p:nvPicPr>
          <p:cNvPr id="50" name="Picture 49"/>
          <p:cNvPicPr>
            <a:picLocks noChangeAspect="1"/>
          </p:cNvPicPr>
          <p:nvPr/>
        </p:nvPicPr>
        <p:blipFill>
          <a:blip r:embed="rId31"/>
          <a:stretch>
            <a:fillRect/>
          </a:stretch>
        </p:blipFill>
        <p:spPr>
          <a:xfrm>
            <a:off x="4125374" y="3662702"/>
            <a:ext cx="165019" cy="304800"/>
          </a:xfrm>
          <a:prstGeom prst="rect">
            <a:avLst/>
          </a:prstGeom>
        </p:spPr>
      </p:pic>
      <p:pic>
        <p:nvPicPr>
          <p:cNvPr id="51" name="Picture 50"/>
          <p:cNvPicPr>
            <a:picLocks noChangeAspect="1"/>
          </p:cNvPicPr>
          <p:nvPr/>
        </p:nvPicPr>
        <p:blipFill>
          <a:blip r:embed="rId32"/>
          <a:stretch>
            <a:fillRect/>
          </a:stretch>
        </p:blipFill>
        <p:spPr>
          <a:xfrm>
            <a:off x="1761625" y="3630952"/>
            <a:ext cx="368119" cy="368300"/>
          </a:xfrm>
          <a:prstGeom prst="rect">
            <a:avLst/>
          </a:prstGeom>
        </p:spPr>
      </p:pic>
      <p:pic>
        <p:nvPicPr>
          <p:cNvPr id="52" name="Picture 51"/>
          <p:cNvPicPr>
            <a:picLocks noChangeAspect="1"/>
          </p:cNvPicPr>
          <p:nvPr/>
        </p:nvPicPr>
        <p:blipFill>
          <a:blip r:embed="rId33"/>
          <a:stretch>
            <a:fillRect/>
          </a:stretch>
        </p:blipFill>
        <p:spPr>
          <a:xfrm>
            <a:off x="3264587" y="2868342"/>
            <a:ext cx="393506" cy="368300"/>
          </a:xfrm>
          <a:prstGeom prst="rect">
            <a:avLst/>
          </a:prstGeom>
        </p:spPr>
      </p:pic>
      <p:pic>
        <p:nvPicPr>
          <p:cNvPr id="53" name="Picture 52"/>
          <p:cNvPicPr>
            <a:picLocks noChangeAspect="1"/>
          </p:cNvPicPr>
          <p:nvPr/>
        </p:nvPicPr>
        <p:blipFill>
          <a:blip r:embed="rId34"/>
          <a:stretch>
            <a:fillRect/>
          </a:stretch>
        </p:blipFill>
        <p:spPr>
          <a:xfrm>
            <a:off x="4766467" y="2881042"/>
            <a:ext cx="393506" cy="342900"/>
          </a:xfrm>
          <a:prstGeom prst="rect">
            <a:avLst/>
          </a:prstGeom>
        </p:spPr>
      </p:pic>
      <p:pic>
        <p:nvPicPr>
          <p:cNvPr id="54" name="Picture 53"/>
          <p:cNvPicPr>
            <a:picLocks noChangeAspect="1"/>
          </p:cNvPicPr>
          <p:nvPr/>
        </p:nvPicPr>
        <p:blipFill>
          <a:blip r:embed="rId35"/>
          <a:stretch>
            <a:fillRect/>
          </a:stretch>
        </p:blipFill>
        <p:spPr>
          <a:xfrm>
            <a:off x="5540184" y="2906442"/>
            <a:ext cx="368119" cy="292100"/>
          </a:xfrm>
          <a:prstGeom prst="rect">
            <a:avLst/>
          </a:prstGeom>
        </p:spPr>
      </p:pic>
      <p:pic>
        <p:nvPicPr>
          <p:cNvPr id="55" name="Picture 54"/>
          <p:cNvPicPr>
            <a:picLocks noChangeAspect="1"/>
          </p:cNvPicPr>
          <p:nvPr/>
        </p:nvPicPr>
        <p:blipFill>
          <a:blip r:embed="rId36"/>
          <a:stretch>
            <a:fillRect/>
          </a:stretch>
        </p:blipFill>
        <p:spPr>
          <a:xfrm>
            <a:off x="6302596" y="2881042"/>
            <a:ext cx="342731" cy="342900"/>
          </a:xfrm>
          <a:prstGeom prst="rect">
            <a:avLst/>
          </a:prstGeom>
        </p:spPr>
      </p:pic>
      <p:pic>
        <p:nvPicPr>
          <p:cNvPr id="56" name="Picture 55"/>
          <p:cNvPicPr>
            <a:picLocks noChangeAspect="1"/>
          </p:cNvPicPr>
          <p:nvPr/>
        </p:nvPicPr>
        <p:blipFill>
          <a:blip r:embed="rId37"/>
          <a:stretch>
            <a:fillRect/>
          </a:stretch>
        </p:blipFill>
        <p:spPr>
          <a:xfrm>
            <a:off x="5527490" y="3656352"/>
            <a:ext cx="393506" cy="317500"/>
          </a:xfrm>
          <a:prstGeom prst="rect">
            <a:avLst/>
          </a:prstGeom>
        </p:spPr>
      </p:pic>
      <p:grpSp>
        <p:nvGrpSpPr>
          <p:cNvPr id="57" name="Group 37"/>
          <p:cNvGrpSpPr>
            <a:grpSpLocks noChangeAspect="1"/>
          </p:cNvGrpSpPr>
          <p:nvPr/>
        </p:nvGrpSpPr>
        <p:grpSpPr bwMode="auto">
          <a:xfrm>
            <a:off x="7818167" y="2887392"/>
            <a:ext cx="342900" cy="330200"/>
            <a:chOff x="4966" y="1828"/>
            <a:chExt cx="216" cy="208"/>
          </a:xfrm>
        </p:grpSpPr>
        <p:sp>
          <p:nvSpPr>
            <p:cNvPr id="58" name="AutoShape 36"/>
            <p:cNvSpPr>
              <a:spLocks noChangeAspect="1" noChangeArrowheads="1" noTextEdit="1"/>
            </p:cNvSpPr>
            <p:nvPr/>
          </p:nvSpPr>
          <p:spPr bwMode="auto">
            <a:xfrm>
              <a:off x="4966" y="1828"/>
              <a:ext cx="216"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59" name="Freeform 38"/>
            <p:cNvSpPr>
              <a:spLocks/>
            </p:cNvSpPr>
            <p:nvPr/>
          </p:nvSpPr>
          <p:spPr bwMode="auto">
            <a:xfrm>
              <a:off x="4969" y="1920"/>
              <a:ext cx="210" cy="111"/>
            </a:xfrm>
            <a:custGeom>
              <a:avLst/>
              <a:gdLst>
                <a:gd name="T0" fmla="*/ 76 w 76"/>
                <a:gd name="T1" fmla="*/ 18 h 40"/>
                <a:gd name="T2" fmla="*/ 58 w 76"/>
                <a:gd name="T3" fmla="*/ 0 h 40"/>
                <a:gd name="T4" fmla="*/ 18 w 76"/>
                <a:gd name="T5" fmla="*/ 0 h 40"/>
                <a:gd name="T6" fmla="*/ 0 w 76"/>
                <a:gd name="T7" fmla="*/ 18 h 40"/>
                <a:gd name="T8" fmla="*/ 0 w 76"/>
                <a:gd name="T9" fmla="*/ 22 h 40"/>
                <a:gd name="T10" fmla="*/ 18 w 76"/>
                <a:gd name="T11" fmla="*/ 40 h 40"/>
                <a:gd name="T12" fmla="*/ 58 w 76"/>
                <a:gd name="T13" fmla="*/ 40 h 40"/>
                <a:gd name="T14" fmla="*/ 76 w 76"/>
                <a:gd name="T15" fmla="*/ 22 h 40"/>
                <a:gd name="T16" fmla="*/ 76 w 76"/>
                <a:gd name="T17" fmla="*/ 1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40">
                  <a:moveTo>
                    <a:pt x="76" y="18"/>
                  </a:moveTo>
                  <a:cubicBezTo>
                    <a:pt x="76" y="8"/>
                    <a:pt x="68" y="0"/>
                    <a:pt x="58" y="0"/>
                  </a:cubicBezTo>
                  <a:cubicBezTo>
                    <a:pt x="18" y="0"/>
                    <a:pt x="18" y="0"/>
                    <a:pt x="18" y="0"/>
                  </a:cubicBezTo>
                  <a:cubicBezTo>
                    <a:pt x="8" y="0"/>
                    <a:pt x="0" y="8"/>
                    <a:pt x="0" y="18"/>
                  </a:cubicBezTo>
                  <a:cubicBezTo>
                    <a:pt x="0" y="22"/>
                    <a:pt x="0" y="22"/>
                    <a:pt x="0" y="22"/>
                  </a:cubicBezTo>
                  <a:cubicBezTo>
                    <a:pt x="0" y="32"/>
                    <a:pt x="8" y="40"/>
                    <a:pt x="18" y="40"/>
                  </a:cubicBezTo>
                  <a:cubicBezTo>
                    <a:pt x="58" y="40"/>
                    <a:pt x="58" y="40"/>
                    <a:pt x="58" y="40"/>
                  </a:cubicBezTo>
                  <a:cubicBezTo>
                    <a:pt x="68" y="40"/>
                    <a:pt x="76" y="32"/>
                    <a:pt x="76" y="22"/>
                  </a:cubicBezTo>
                  <a:lnTo>
                    <a:pt x="76" y="18"/>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0" name="Line 39"/>
            <p:cNvSpPr>
              <a:spLocks noChangeShapeType="1"/>
            </p:cNvSpPr>
            <p:nvPr/>
          </p:nvSpPr>
          <p:spPr bwMode="auto">
            <a:xfrm>
              <a:off x="5030" y="1997"/>
              <a:ext cx="77"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1" name="Line 40"/>
            <p:cNvSpPr>
              <a:spLocks noChangeShapeType="1"/>
            </p:cNvSpPr>
            <p:nvPr/>
          </p:nvSpPr>
          <p:spPr bwMode="auto">
            <a:xfrm>
              <a:off x="4996"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2" name="Line 41"/>
            <p:cNvSpPr>
              <a:spLocks noChangeShapeType="1"/>
            </p:cNvSpPr>
            <p:nvPr/>
          </p:nvSpPr>
          <p:spPr bwMode="auto">
            <a:xfrm>
              <a:off x="5019"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63" name="Line 42"/>
            <p:cNvSpPr>
              <a:spLocks noChangeShapeType="1"/>
            </p:cNvSpPr>
            <p:nvPr/>
          </p:nvSpPr>
          <p:spPr bwMode="auto">
            <a:xfrm>
              <a:off x="5041"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8" name="Line 43"/>
            <p:cNvSpPr>
              <a:spLocks noChangeShapeType="1"/>
            </p:cNvSpPr>
            <p:nvPr/>
          </p:nvSpPr>
          <p:spPr bwMode="auto">
            <a:xfrm>
              <a:off x="5063"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49" name="Line 44"/>
            <p:cNvSpPr>
              <a:spLocks noChangeShapeType="1"/>
            </p:cNvSpPr>
            <p:nvPr/>
          </p:nvSpPr>
          <p:spPr bwMode="auto">
            <a:xfrm>
              <a:off x="5085"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0" name="Line 45"/>
            <p:cNvSpPr>
              <a:spLocks noChangeShapeType="1"/>
            </p:cNvSpPr>
            <p:nvPr/>
          </p:nvSpPr>
          <p:spPr bwMode="auto">
            <a:xfrm>
              <a:off x="5107"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1" name="Line 46"/>
            <p:cNvSpPr>
              <a:spLocks noChangeShapeType="1"/>
            </p:cNvSpPr>
            <p:nvPr/>
          </p:nvSpPr>
          <p:spPr bwMode="auto">
            <a:xfrm>
              <a:off x="5129"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2" name="Line 47"/>
            <p:cNvSpPr>
              <a:spLocks noChangeShapeType="1"/>
            </p:cNvSpPr>
            <p:nvPr/>
          </p:nvSpPr>
          <p:spPr bwMode="auto">
            <a:xfrm>
              <a:off x="5152" y="195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3" name="Line 48"/>
            <p:cNvSpPr>
              <a:spLocks noChangeShapeType="1"/>
            </p:cNvSpPr>
            <p:nvPr/>
          </p:nvSpPr>
          <p:spPr bwMode="auto">
            <a:xfrm>
              <a:off x="4996"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4" name="Line 49"/>
            <p:cNvSpPr>
              <a:spLocks noChangeShapeType="1"/>
            </p:cNvSpPr>
            <p:nvPr/>
          </p:nvSpPr>
          <p:spPr bwMode="auto">
            <a:xfrm>
              <a:off x="5019"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5" name="Line 50"/>
            <p:cNvSpPr>
              <a:spLocks noChangeShapeType="1"/>
            </p:cNvSpPr>
            <p:nvPr/>
          </p:nvSpPr>
          <p:spPr bwMode="auto">
            <a:xfrm>
              <a:off x="5041"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6" name="Line 51"/>
            <p:cNvSpPr>
              <a:spLocks noChangeShapeType="1"/>
            </p:cNvSpPr>
            <p:nvPr/>
          </p:nvSpPr>
          <p:spPr bwMode="auto">
            <a:xfrm>
              <a:off x="5063"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7" name="Line 52"/>
            <p:cNvSpPr>
              <a:spLocks noChangeShapeType="1"/>
            </p:cNvSpPr>
            <p:nvPr/>
          </p:nvSpPr>
          <p:spPr bwMode="auto">
            <a:xfrm>
              <a:off x="5085"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8" name="Line 53"/>
            <p:cNvSpPr>
              <a:spLocks noChangeShapeType="1"/>
            </p:cNvSpPr>
            <p:nvPr/>
          </p:nvSpPr>
          <p:spPr bwMode="auto">
            <a:xfrm>
              <a:off x="5107"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59" name="Line 54"/>
            <p:cNvSpPr>
              <a:spLocks noChangeShapeType="1"/>
            </p:cNvSpPr>
            <p:nvPr/>
          </p:nvSpPr>
          <p:spPr bwMode="auto">
            <a:xfrm>
              <a:off x="5129"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0" name="Line 55"/>
            <p:cNvSpPr>
              <a:spLocks noChangeShapeType="1"/>
            </p:cNvSpPr>
            <p:nvPr/>
          </p:nvSpPr>
          <p:spPr bwMode="auto">
            <a:xfrm>
              <a:off x="5152" y="1972"/>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1" name="Freeform 56"/>
            <p:cNvSpPr>
              <a:spLocks/>
            </p:cNvSpPr>
            <p:nvPr/>
          </p:nvSpPr>
          <p:spPr bwMode="auto">
            <a:xfrm>
              <a:off x="5069" y="1850"/>
              <a:ext cx="44" cy="64"/>
            </a:xfrm>
            <a:custGeom>
              <a:avLst/>
              <a:gdLst>
                <a:gd name="T0" fmla="*/ 0 w 16"/>
                <a:gd name="T1" fmla="*/ 23 h 23"/>
                <a:gd name="T2" fmla="*/ 0 w 16"/>
                <a:gd name="T3" fmla="*/ 8 h 23"/>
                <a:gd name="T4" fmla="*/ 8 w 16"/>
                <a:gd name="T5" fmla="*/ 0 h 23"/>
                <a:gd name="T6" fmla="*/ 16 w 16"/>
                <a:gd name="T7" fmla="*/ 8 h 23"/>
                <a:gd name="T8" fmla="*/ 16 w 16"/>
                <a:gd name="T9" fmla="*/ 11 h 23"/>
              </a:gdLst>
              <a:ahLst/>
              <a:cxnLst>
                <a:cxn ang="0">
                  <a:pos x="T0" y="T1"/>
                </a:cxn>
                <a:cxn ang="0">
                  <a:pos x="T2" y="T3"/>
                </a:cxn>
                <a:cxn ang="0">
                  <a:pos x="T4" y="T5"/>
                </a:cxn>
                <a:cxn ang="0">
                  <a:pos x="T6" y="T7"/>
                </a:cxn>
                <a:cxn ang="0">
                  <a:pos x="T8" y="T9"/>
                </a:cxn>
              </a:cxnLst>
              <a:rect l="0" t="0" r="r" b="b"/>
              <a:pathLst>
                <a:path w="16" h="23">
                  <a:moveTo>
                    <a:pt x="0" y="23"/>
                  </a:moveTo>
                  <a:cubicBezTo>
                    <a:pt x="0" y="8"/>
                    <a:pt x="0" y="8"/>
                    <a:pt x="0" y="8"/>
                  </a:cubicBezTo>
                  <a:cubicBezTo>
                    <a:pt x="0" y="8"/>
                    <a:pt x="0" y="0"/>
                    <a:pt x="8" y="0"/>
                  </a:cubicBezTo>
                  <a:cubicBezTo>
                    <a:pt x="16" y="0"/>
                    <a:pt x="16" y="8"/>
                    <a:pt x="16" y="8"/>
                  </a:cubicBezTo>
                  <a:cubicBezTo>
                    <a:pt x="16" y="11"/>
                    <a:pt x="16" y="11"/>
                    <a:pt x="16" y="11"/>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2" name="Freeform 57"/>
            <p:cNvSpPr>
              <a:spLocks/>
            </p:cNvSpPr>
            <p:nvPr/>
          </p:nvSpPr>
          <p:spPr bwMode="auto">
            <a:xfrm>
              <a:off x="5110" y="1836"/>
              <a:ext cx="47" cy="70"/>
            </a:xfrm>
            <a:custGeom>
              <a:avLst/>
              <a:gdLst>
                <a:gd name="T0" fmla="*/ 17 w 17"/>
                <a:gd name="T1" fmla="*/ 0 h 25"/>
                <a:gd name="T2" fmla="*/ 17 w 17"/>
                <a:gd name="T3" fmla="*/ 17 h 25"/>
                <a:gd name="T4" fmla="*/ 9 w 17"/>
                <a:gd name="T5" fmla="*/ 25 h 25"/>
                <a:gd name="T6" fmla="*/ 1 w 17"/>
                <a:gd name="T7" fmla="*/ 18 h 25"/>
                <a:gd name="T8" fmla="*/ 1 w 17"/>
                <a:gd name="T9" fmla="*/ 12 h 25"/>
              </a:gdLst>
              <a:ahLst/>
              <a:cxnLst>
                <a:cxn ang="0">
                  <a:pos x="T0" y="T1"/>
                </a:cxn>
                <a:cxn ang="0">
                  <a:pos x="T2" y="T3"/>
                </a:cxn>
                <a:cxn ang="0">
                  <a:pos x="T4" y="T5"/>
                </a:cxn>
                <a:cxn ang="0">
                  <a:pos x="T6" y="T7"/>
                </a:cxn>
                <a:cxn ang="0">
                  <a:pos x="T8" y="T9"/>
                </a:cxn>
              </a:cxnLst>
              <a:rect l="0" t="0" r="r" b="b"/>
              <a:pathLst>
                <a:path w="17" h="25">
                  <a:moveTo>
                    <a:pt x="17" y="0"/>
                  </a:moveTo>
                  <a:cubicBezTo>
                    <a:pt x="17" y="17"/>
                    <a:pt x="17" y="17"/>
                    <a:pt x="17" y="17"/>
                  </a:cubicBezTo>
                  <a:cubicBezTo>
                    <a:pt x="17" y="17"/>
                    <a:pt x="17" y="25"/>
                    <a:pt x="9" y="25"/>
                  </a:cubicBezTo>
                  <a:cubicBezTo>
                    <a:pt x="0" y="25"/>
                    <a:pt x="1" y="18"/>
                    <a:pt x="1" y="18"/>
                  </a:cubicBezTo>
                  <a:cubicBezTo>
                    <a:pt x="1" y="12"/>
                    <a:pt x="1" y="12"/>
                    <a:pt x="1" y="12"/>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grpSp>
        <p:nvGrpSpPr>
          <p:cNvPr id="463" name="Group 60"/>
          <p:cNvGrpSpPr>
            <a:grpSpLocks noChangeAspect="1"/>
          </p:cNvGrpSpPr>
          <p:nvPr/>
        </p:nvGrpSpPr>
        <p:grpSpPr bwMode="auto">
          <a:xfrm>
            <a:off x="8558360" y="2881042"/>
            <a:ext cx="368300" cy="342900"/>
            <a:chOff x="5429" y="1823"/>
            <a:chExt cx="232" cy="216"/>
          </a:xfrm>
        </p:grpSpPr>
        <p:sp>
          <p:nvSpPr>
            <p:cNvPr id="464" name="AutoShape 59"/>
            <p:cNvSpPr>
              <a:spLocks noChangeAspect="1" noChangeArrowheads="1" noTextEdit="1"/>
            </p:cNvSpPr>
            <p:nvPr/>
          </p:nvSpPr>
          <p:spPr bwMode="auto">
            <a:xfrm>
              <a:off x="5429" y="1823"/>
              <a:ext cx="23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CA"/>
            </a:p>
          </p:txBody>
        </p:sp>
        <p:sp>
          <p:nvSpPr>
            <p:cNvPr id="465" name="Freeform 61"/>
            <p:cNvSpPr>
              <a:spLocks/>
            </p:cNvSpPr>
            <p:nvPr/>
          </p:nvSpPr>
          <p:spPr bwMode="auto">
            <a:xfrm>
              <a:off x="5434" y="1925"/>
              <a:ext cx="221" cy="111"/>
            </a:xfrm>
            <a:custGeom>
              <a:avLst/>
              <a:gdLst>
                <a:gd name="T0" fmla="*/ 80 w 80"/>
                <a:gd name="T1" fmla="*/ 18 h 40"/>
                <a:gd name="T2" fmla="*/ 62 w 80"/>
                <a:gd name="T3" fmla="*/ 0 h 40"/>
                <a:gd name="T4" fmla="*/ 18 w 80"/>
                <a:gd name="T5" fmla="*/ 0 h 40"/>
                <a:gd name="T6" fmla="*/ 0 w 80"/>
                <a:gd name="T7" fmla="*/ 18 h 40"/>
                <a:gd name="T8" fmla="*/ 0 w 80"/>
                <a:gd name="T9" fmla="*/ 22 h 40"/>
                <a:gd name="T10" fmla="*/ 18 w 80"/>
                <a:gd name="T11" fmla="*/ 40 h 40"/>
                <a:gd name="T12" fmla="*/ 62 w 80"/>
                <a:gd name="T13" fmla="*/ 40 h 40"/>
                <a:gd name="T14" fmla="*/ 80 w 80"/>
                <a:gd name="T15" fmla="*/ 22 h 40"/>
                <a:gd name="T16" fmla="*/ 80 w 80"/>
                <a:gd name="T17" fmla="*/ 1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40">
                  <a:moveTo>
                    <a:pt x="80" y="18"/>
                  </a:moveTo>
                  <a:cubicBezTo>
                    <a:pt x="80" y="8"/>
                    <a:pt x="72" y="0"/>
                    <a:pt x="62" y="0"/>
                  </a:cubicBezTo>
                  <a:cubicBezTo>
                    <a:pt x="18" y="0"/>
                    <a:pt x="18" y="0"/>
                    <a:pt x="18" y="0"/>
                  </a:cubicBezTo>
                  <a:cubicBezTo>
                    <a:pt x="8" y="0"/>
                    <a:pt x="0" y="8"/>
                    <a:pt x="0" y="18"/>
                  </a:cubicBezTo>
                  <a:cubicBezTo>
                    <a:pt x="0" y="22"/>
                    <a:pt x="0" y="22"/>
                    <a:pt x="0" y="22"/>
                  </a:cubicBezTo>
                  <a:cubicBezTo>
                    <a:pt x="0" y="32"/>
                    <a:pt x="8" y="40"/>
                    <a:pt x="18" y="40"/>
                  </a:cubicBezTo>
                  <a:cubicBezTo>
                    <a:pt x="62" y="40"/>
                    <a:pt x="62" y="40"/>
                    <a:pt x="62" y="40"/>
                  </a:cubicBezTo>
                  <a:cubicBezTo>
                    <a:pt x="72" y="40"/>
                    <a:pt x="80" y="32"/>
                    <a:pt x="80" y="22"/>
                  </a:cubicBezTo>
                  <a:lnTo>
                    <a:pt x="80" y="18"/>
                  </a:lnTo>
                  <a:close/>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6" name="Line 62"/>
            <p:cNvSpPr>
              <a:spLocks noChangeShapeType="1"/>
            </p:cNvSpPr>
            <p:nvPr/>
          </p:nvSpPr>
          <p:spPr bwMode="auto">
            <a:xfrm>
              <a:off x="5501" y="2003"/>
              <a:ext cx="77"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7" name="Line 63"/>
            <p:cNvSpPr>
              <a:spLocks noChangeShapeType="1"/>
            </p:cNvSpPr>
            <p:nvPr/>
          </p:nvSpPr>
          <p:spPr bwMode="auto">
            <a:xfrm>
              <a:off x="5468"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8" name="Line 64"/>
            <p:cNvSpPr>
              <a:spLocks noChangeShapeType="1"/>
            </p:cNvSpPr>
            <p:nvPr/>
          </p:nvSpPr>
          <p:spPr bwMode="auto">
            <a:xfrm>
              <a:off x="5490"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69" name="Line 65"/>
            <p:cNvSpPr>
              <a:spLocks noChangeShapeType="1"/>
            </p:cNvSpPr>
            <p:nvPr/>
          </p:nvSpPr>
          <p:spPr bwMode="auto">
            <a:xfrm>
              <a:off x="5512"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0" name="Line 66"/>
            <p:cNvSpPr>
              <a:spLocks noChangeShapeType="1"/>
            </p:cNvSpPr>
            <p:nvPr/>
          </p:nvSpPr>
          <p:spPr bwMode="auto">
            <a:xfrm>
              <a:off x="5534"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1" name="Line 67"/>
            <p:cNvSpPr>
              <a:spLocks noChangeShapeType="1"/>
            </p:cNvSpPr>
            <p:nvPr/>
          </p:nvSpPr>
          <p:spPr bwMode="auto">
            <a:xfrm>
              <a:off x="5556"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2" name="Line 68"/>
            <p:cNvSpPr>
              <a:spLocks noChangeShapeType="1"/>
            </p:cNvSpPr>
            <p:nvPr/>
          </p:nvSpPr>
          <p:spPr bwMode="auto">
            <a:xfrm>
              <a:off x="5578"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3" name="Line 69"/>
            <p:cNvSpPr>
              <a:spLocks noChangeShapeType="1"/>
            </p:cNvSpPr>
            <p:nvPr/>
          </p:nvSpPr>
          <p:spPr bwMode="auto">
            <a:xfrm>
              <a:off x="5600"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4" name="Line 70"/>
            <p:cNvSpPr>
              <a:spLocks noChangeShapeType="1"/>
            </p:cNvSpPr>
            <p:nvPr/>
          </p:nvSpPr>
          <p:spPr bwMode="auto">
            <a:xfrm>
              <a:off x="5622" y="1948"/>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5" name="Line 71"/>
            <p:cNvSpPr>
              <a:spLocks noChangeShapeType="1"/>
            </p:cNvSpPr>
            <p:nvPr/>
          </p:nvSpPr>
          <p:spPr bwMode="auto">
            <a:xfrm>
              <a:off x="5468"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6" name="Line 72"/>
            <p:cNvSpPr>
              <a:spLocks noChangeShapeType="1"/>
            </p:cNvSpPr>
            <p:nvPr/>
          </p:nvSpPr>
          <p:spPr bwMode="auto">
            <a:xfrm>
              <a:off x="5490"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7" name="Line 73"/>
            <p:cNvSpPr>
              <a:spLocks noChangeShapeType="1"/>
            </p:cNvSpPr>
            <p:nvPr/>
          </p:nvSpPr>
          <p:spPr bwMode="auto">
            <a:xfrm>
              <a:off x="5512"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8" name="Line 74"/>
            <p:cNvSpPr>
              <a:spLocks noChangeShapeType="1"/>
            </p:cNvSpPr>
            <p:nvPr/>
          </p:nvSpPr>
          <p:spPr bwMode="auto">
            <a:xfrm>
              <a:off x="5534"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79" name="Line 75"/>
            <p:cNvSpPr>
              <a:spLocks noChangeShapeType="1"/>
            </p:cNvSpPr>
            <p:nvPr/>
          </p:nvSpPr>
          <p:spPr bwMode="auto">
            <a:xfrm>
              <a:off x="5556"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0" name="Line 76"/>
            <p:cNvSpPr>
              <a:spLocks noChangeShapeType="1"/>
            </p:cNvSpPr>
            <p:nvPr/>
          </p:nvSpPr>
          <p:spPr bwMode="auto">
            <a:xfrm>
              <a:off x="5578"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1" name="Line 77"/>
            <p:cNvSpPr>
              <a:spLocks noChangeShapeType="1"/>
            </p:cNvSpPr>
            <p:nvPr/>
          </p:nvSpPr>
          <p:spPr bwMode="auto">
            <a:xfrm>
              <a:off x="5600"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2" name="Line 78"/>
            <p:cNvSpPr>
              <a:spLocks noChangeShapeType="1"/>
            </p:cNvSpPr>
            <p:nvPr/>
          </p:nvSpPr>
          <p:spPr bwMode="auto">
            <a:xfrm>
              <a:off x="5622" y="1970"/>
              <a:ext cx="0" cy="0"/>
            </a:xfrm>
            <a:prstGeom prst="line">
              <a:avLst/>
            </a:prstGeom>
            <a:noFill/>
            <a:ln w="174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3" name="Freeform 79"/>
            <p:cNvSpPr>
              <a:spLocks/>
            </p:cNvSpPr>
            <p:nvPr/>
          </p:nvSpPr>
          <p:spPr bwMode="auto">
            <a:xfrm>
              <a:off x="5470" y="1820"/>
              <a:ext cx="144" cy="39"/>
            </a:xfrm>
            <a:custGeom>
              <a:avLst/>
              <a:gdLst>
                <a:gd name="T0" fmla="*/ 0 w 52"/>
                <a:gd name="T1" fmla="*/ 14 h 14"/>
                <a:gd name="T2" fmla="*/ 52 w 52"/>
                <a:gd name="T3" fmla="*/ 14 h 14"/>
              </a:gdLst>
              <a:ahLst/>
              <a:cxnLst>
                <a:cxn ang="0">
                  <a:pos x="T0" y="T1"/>
                </a:cxn>
                <a:cxn ang="0">
                  <a:pos x="T2" y="T3"/>
                </a:cxn>
              </a:cxnLst>
              <a:rect l="0" t="0" r="r" b="b"/>
              <a:pathLst>
                <a:path w="52" h="14">
                  <a:moveTo>
                    <a:pt x="0" y="14"/>
                  </a:moveTo>
                  <a:cubicBezTo>
                    <a:pt x="15" y="0"/>
                    <a:pt x="38" y="0"/>
                    <a:pt x="52" y="14"/>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4" name="Freeform 80"/>
            <p:cNvSpPr>
              <a:spLocks/>
            </p:cNvSpPr>
            <p:nvPr/>
          </p:nvSpPr>
          <p:spPr bwMode="auto">
            <a:xfrm>
              <a:off x="5495" y="1856"/>
              <a:ext cx="97" cy="28"/>
            </a:xfrm>
            <a:custGeom>
              <a:avLst/>
              <a:gdLst>
                <a:gd name="T0" fmla="*/ 0 w 35"/>
                <a:gd name="T1" fmla="*/ 10 h 10"/>
                <a:gd name="T2" fmla="*/ 35 w 35"/>
                <a:gd name="T3" fmla="*/ 10 h 10"/>
              </a:gdLst>
              <a:ahLst/>
              <a:cxnLst>
                <a:cxn ang="0">
                  <a:pos x="T0" y="T1"/>
                </a:cxn>
                <a:cxn ang="0">
                  <a:pos x="T2" y="T3"/>
                </a:cxn>
              </a:cxnLst>
              <a:rect l="0" t="0" r="r" b="b"/>
              <a:pathLst>
                <a:path w="35" h="10">
                  <a:moveTo>
                    <a:pt x="0" y="10"/>
                  </a:moveTo>
                  <a:cubicBezTo>
                    <a:pt x="9" y="0"/>
                    <a:pt x="25" y="0"/>
                    <a:pt x="35" y="10"/>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485" name="Freeform 81"/>
            <p:cNvSpPr>
              <a:spLocks/>
            </p:cNvSpPr>
            <p:nvPr/>
          </p:nvSpPr>
          <p:spPr bwMode="auto">
            <a:xfrm>
              <a:off x="5512" y="1884"/>
              <a:ext cx="60" cy="17"/>
            </a:xfrm>
            <a:custGeom>
              <a:avLst/>
              <a:gdLst>
                <a:gd name="T0" fmla="*/ 0 w 22"/>
                <a:gd name="T1" fmla="*/ 6 h 6"/>
                <a:gd name="T2" fmla="*/ 22 w 22"/>
                <a:gd name="T3" fmla="*/ 6 h 6"/>
              </a:gdLst>
              <a:ahLst/>
              <a:cxnLst>
                <a:cxn ang="0">
                  <a:pos x="T0" y="T1"/>
                </a:cxn>
                <a:cxn ang="0">
                  <a:pos x="T2" y="T3"/>
                </a:cxn>
              </a:cxnLst>
              <a:rect l="0" t="0" r="r" b="b"/>
              <a:pathLst>
                <a:path w="22" h="6">
                  <a:moveTo>
                    <a:pt x="0" y="6"/>
                  </a:moveTo>
                  <a:cubicBezTo>
                    <a:pt x="6" y="0"/>
                    <a:pt x="16" y="0"/>
                    <a:pt x="22" y="6"/>
                  </a:cubicBezTo>
                </a:path>
              </a:pathLst>
            </a:custGeom>
            <a:noFill/>
            <a:ln w="174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pic>
        <p:nvPicPr>
          <p:cNvPr id="486" name="Picture 485"/>
          <p:cNvPicPr>
            <a:picLocks noChangeAspect="1"/>
          </p:cNvPicPr>
          <p:nvPr/>
        </p:nvPicPr>
        <p:blipFill>
          <a:blip r:embed="rId38"/>
          <a:stretch>
            <a:fillRect/>
          </a:stretch>
        </p:blipFill>
        <p:spPr>
          <a:xfrm>
            <a:off x="7830945" y="3618252"/>
            <a:ext cx="317344" cy="393700"/>
          </a:xfrm>
          <a:prstGeom prst="rect">
            <a:avLst/>
          </a:prstGeom>
        </p:spPr>
      </p:pic>
      <p:pic>
        <p:nvPicPr>
          <p:cNvPr id="487" name="Picture 486"/>
          <p:cNvPicPr>
            <a:picLocks noChangeAspect="1"/>
          </p:cNvPicPr>
          <p:nvPr/>
        </p:nvPicPr>
        <p:blipFill>
          <a:blip r:embed="rId39"/>
          <a:stretch>
            <a:fillRect/>
          </a:stretch>
        </p:blipFill>
        <p:spPr>
          <a:xfrm>
            <a:off x="8545757" y="3630952"/>
            <a:ext cx="393506" cy="368300"/>
          </a:xfrm>
          <a:prstGeom prst="rect">
            <a:avLst/>
          </a:prstGeom>
        </p:spPr>
      </p:pic>
      <p:pic>
        <p:nvPicPr>
          <p:cNvPr id="488" name="Picture 487"/>
          <p:cNvPicPr>
            <a:picLocks noChangeAspect="1"/>
          </p:cNvPicPr>
          <p:nvPr/>
        </p:nvPicPr>
        <p:blipFill>
          <a:blip r:embed="rId40"/>
          <a:stretch>
            <a:fillRect/>
          </a:stretch>
        </p:blipFill>
        <p:spPr>
          <a:xfrm>
            <a:off x="9380432" y="3656352"/>
            <a:ext cx="241181" cy="317500"/>
          </a:xfrm>
          <a:prstGeom prst="rect">
            <a:avLst/>
          </a:prstGeom>
        </p:spPr>
      </p:pic>
      <p:pic>
        <p:nvPicPr>
          <p:cNvPr id="489" name="Picture 488"/>
          <p:cNvPicPr>
            <a:picLocks noChangeAspect="1"/>
          </p:cNvPicPr>
          <p:nvPr/>
        </p:nvPicPr>
        <p:blipFill>
          <a:blip r:embed="rId41"/>
          <a:stretch>
            <a:fillRect/>
          </a:stretch>
        </p:blipFill>
        <p:spPr>
          <a:xfrm>
            <a:off x="10089011" y="3681752"/>
            <a:ext cx="342731" cy="266700"/>
          </a:xfrm>
          <a:prstGeom prst="rect">
            <a:avLst/>
          </a:prstGeom>
        </p:spPr>
      </p:pic>
      <p:pic>
        <p:nvPicPr>
          <p:cNvPr id="490" name="Picture 489"/>
          <p:cNvPicPr>
            <a:picLocks noChangeAspect="1"/>
          </p:cNvPicPr>
          <p:nvPr/>
        </p:nvPicPr>
        <p:blipFill>
          <a:blip r:embed="rId42"/>
          <a:stretch>
            <a:fillRect/>
          </a:stretch>
        </p:blipFill>
        <p:spPr>
          <a:xfrm>
            <a:off x="10844348" y="3656352"/>
            <a:ext cx="342731" cy="317500"/>
          </a:xfrm>
          <a:prstGeom prst="rect">
            <a:avLst/>
          </a:prstGeom>
        </p:spPr>
      </p:pic>
      <p:sp>
        <p:nvSpPr>
          <p:cNvPr id="176" name="TextBox 175"/>
          <p:cNvSpPr txBox="1">
            <a:spLocks/>
          </p:cNvSpPr>
          <p:nvPr/>
        </p:nvSpPr>
        <p:spPr>
          <a:xfrm>
            <a:off x="3528899" y="4403215"/>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Text Format</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491" name="Picture 490"/>
          <p:cNvPicPr>
            <a:picLocks noChangeAspect="1"/>
          </p:cNvPicPr>
          <p:nvPr/>
        </p:nvPicPr>
        <p:blipFill>
          <a:blip r:embed="rId43"/>
          <a:stretch>
            <a:fillRect/>
          </a:stretch>
        </p:blipFill>
        <p:spPr>
          <a:xfrm>
            <a:off x="1046810" y="5211830"/>
            <a:ext cx="279263" cy="228600"/>
          </a:xfrm>
          <a:prstGeom prst="rect">
            <a:avLst/>
          </a:prstGeom>
        </p:spPr>
      </p:pic>
      <p:pic>
        <p:nvPicPr>
          <p:cNvPr id="492" name="Picture 491"/>
          <p:cNvPicPr>
            <a:picLocks noChangeAspect="1"/>
          </p:cNvPicPr>
          <p:nvPr/>
        </p:nvPicPr>
        <p:blipFill>
          <a:blip r:embed="rId44"/>
          <a:stretch>
            <a:fillRect/>
          </a:stretch>
        </p:blipFill>
        <p:spPr>
          <a:xfrm>
            <a:off x="1806053" y="5211830"/>
            <a:ext cx="279263" cy="228600"/>
          </a:xfrm>
          <a:prstGeom prst="rect">
            <a:avLst/>
          </a:prstGeom>
        </p:spPr>
      </p:pic>
      <p:pic>
        <p:nvPicPr>
          <p:cNvPr id="493" name="Picture 492"/>
          <p:cNvPicPr>
            <a:picLocks noChangeAspect="1"/>
          </p:cNvPicPr>
          <p:nvPr/>
        </p:nvPicPr>
        <p:blipFill>
          <a:blip r:embed="rId45"/>
          <a:stretch>
            <a:fillRect/>
          </a:stretch>
        </p:blipFill>
        <p:spPr>
          <a:xfrm>
            <a:off x="2561390" y="5211830"/>
            <a:ext cx="279263" cy="228600"/>
          </a:xfrm>
          <a:prstGeom prst="rect">
            <a:avLst/>
          </a:prstGeom>
        </p:spPr>
      </p:pic>
      <p:pic>
        <p:nvPicPr>
          <p:cNvPr id="494" name="Picture 493"/>
          <p:cNvPicPr>
            <a:picLocks noChangeAspect="1"/>
          </p:cNvPicPr>
          <p:nvPr/>
        </p:nvPicPr>
        <p:blipFill>
          <a:blip r:embed="rId46"/>
          <a:stretch>
            <a:fillRect/>
          </a:stretch>
        </p:blipFill>
        <p:spPr>
          <a:xfrm>
            <a:off x="4817242" y="5199130"/>
            <a:ext cx="291956" cy="254000"/>
          </a:xfrm>
          <a:prstGeom prst="rect">
            <a:avLst/>
          </a:prstGeom>
        </p:spPr>
      </p:pic>
      <p:pic>
        <p:nvPicPr>
          <p:cNvPr id="495" name="Picture 494"/>
          <p:cNvPicPr>
            <a:picLocks noChangeAspect="1"/>
          </p:cNvPicPr>
          <p:nvPr/>
        </p:nvPicPr>
        <p:blipFill>
          <a:blip r:embed="rId47"/>
          <a:stretch>
            <a:fillRect/>
          </a:stretch>
        </p:blipFill>
        <p:spPr>
          <a:xfrm>
            <a:off x="4061905" y="5199130"/>
            <a:ext cx="291956" cy="254000"/>
          </a:xfrm>
          <a:prstGeom prst="rect">
            <a:avLst/>
          </a:prstGeom>
        </p:spPr>
      </p:pic>
      <p:pic>
        <p:nvPicPr>
          <p:cNvPr id="496" name="Picture 495"/>
          <p:cNvPicPr>
            <a:picLocks noChangeAspect="1"/>
          </p:cNvPicPr>
          <p:nvPr/>
        </p:nvPicPr>
        <p:blipFill>
          <a:blip r:embed="rId48"/>
          <a:stretch>
            <a:fillRect/>
          </a:stretch>
        </p:blipFill>
        <p:spPr>
          <a:xfrm>
            <a:off x="3315362" y="5218180"/>
            <a:ext cx="291956" cy="215900"/>
          </a:xfrm>
          <a:prstGeom prst="rect">
            <a:avLst/>
          </a:prstGeom>
        </p:spPr>
      </p:pic>
      <p:pic>
        <p:nvPicPr>
          <p:cNvPr id="498" name="Picture 497"/>
          <p:cNvPicPr>
            <a:picLocks noChangeAspect="1"/>
          </p:cNvPicPr>
          <p:nvPr/>
        </p:nvPicPr>
        <p:blipFill>
          <a:blip r:embed="rId49"/>
          <a:stretch>
            <a:fillRect/>
          </a:stretch>
        </p:blipFill>
        <p:spPr>
          <a:xfrm>
            <a:off x="5603653" y="5180080"/>
            <a:ext cx="241181" cy="292100"/>
          </a:xfrm>
          <a:prstGeom prst="rect">
            <a:avLst/>
          </a:prstGeom>
        </p:spPr>
      </p:pic>
      <p:pic>
        <p:nvPicPr>
          <p:cNvPr id="499" name="Picture 498"/>
          <p:cNvPicPr>
            <a:picLocks noChangeAspect="1"/>
          </p:cNvPicPr>
          <p:nvPr/>
        </p:nvPicPr>
        <p:blipFill>
          <a:blip r:embed="rId50"/>
          <a:stretch>
            <a:fillRect/>
          </a:stretch>
        </p:blipFill>
        <p:spPr>
          <a:xfrm>
            <a:off x="6327983" y="5173730"/>
            <a:ext cx="291956" cy="304800"/>
          </a:xfrm>
          <a:prstGeom prst="rect">
            <a:avLst/>
          </a:prstGeom>
        </p:spPr>
      </p:pic>
      <p:pic>
        <p:nvPicPr>
          <p:cNvPr id="500" name="Picture 499"/>
          <p:cNvPicPr>
            <a:picLocks noChangeAspect="1"/>
          </p:cNvPicPr>
          <p:nvPr/>
        </p:nvPicPr>
        <p:blipFill>
          <a:blip r:embed="rId51"/>
          <a:stretch>
            <a:fillRect/>
          </a:stretch>
        </p:blipFill>
        <p:spPr>
          <a:xfrm>
            <a:off x="7146789" y="5167380"/>
            <a:ext cx="165019" cy="317500"/>
          </a:xfrm>
          <a:prstGeom prst="rect">
            <a:avLst/>
          </a:prstGeom>
        </p:spPr>
      </p:pic>
      <p:pic>
        <p:nvPicPr>
          <p:cNvPr id="502" name="Picture 501"/>
          <p:cNvPicPr>
            <a:picLocks noChangeAspect="1"/>
          </p:cNvPicPr>
          <p:nvPr/>
        </p:nvPicPr>
        <p:blipFill>
          <a:blip r:embed="rId52"/>
          <a:stretch>
            <a:fillRect/>
          </a:stretch>
        </p:blipFill>
        <p:spPr>
          <a:xfrm>
            <a:off x="7843639" y="5205480"/>
            <a:ext cx="291956" cy="241300"/>
          </a:xfrm>
          <a:prstGeom prst="rect">
            <a:avLst/>
          </a:prstGeom>
        </p:spPr>
      </p:pic>
      <p:pic>
        <p:nvPicPr>
          <p:cNvPr id="503" name="Picture 502"/>
          <p:cNvPicPr>
            <a:picLocks noChangeAspect="1"/>
          </p:cNvPicPr>
          <p:nvPr/>
        </p:nvPicPr>
        <p:blipFill>
          <a:blip r:embed="rId53"/>
          <a:stretch>
            <a:fillRect/>
          </a:stretch>
        </p:blipFill>
        <p:spPr>
          <a:xfrm>
            <a:off x="8628266" y="5205480"/>
            <a:ext cx="228488" cy="241300"/>
          </a:xfrm>
          <a:prstGeom prst="rect">
            <a:avLst/>
          </a:prstGeom>
        </p:spPr>
      </p:pic>
      <p:pic>
        <p:nvPicPr>
          <p:cNvPr id="505" name="Picture 504"/>
          <p:cNvPicPr>
            <a:picLocks noChangeAspect="1"/>
          </p:cNvPicPr>
          <p:nvPr/>
        </p:nvPicPr>
        <p:blipFill>
          <a:blip r:embed="rId54"/>
          <a:stretch>
            <a:fillRect/>
          </a:stretch>
        </p:blipFill>
        <p:spPr>
          <a:xfrm>
            <a:off x="10818960" y="5180080"/>
            <a:ext cx="393506" cy="292100"/>
          </a:xfrm>
          <a:prstGeom prst="rect">
            <a:avLst/>
          </a:prstGeom>
        </p:spPr>
      </p:pic>
      <p:pic>
        <p:nvPicPr>
          <p:cNvPr id="507" name="Picture 506"/>
          <p:cNvPicPr>
            <a:picLocks noChangeAspect="1"/>
          </p:cNvPicPr>
          <p:nvPr/>
        </p:nvPicPr>
        <p:blipFill>
          <a:blip r:embed="rId55"/>
          <a:stretch>
            <a:fillRect/>
          </a:stretch>
        </p:blipFill>
        <p:spPr>
          <a:xfrm>
            <a:off x="9342350" y="5192780"/>
            <a:ext cx="317344" cy="266700"/>
          </a:xfrm>
          <a:prstGeom prst="rect">
            <a:avLst/>
          </a:prstGeom>
        </p:spPr>
      </p:pic>
      <p:pic>
        <p:nvPicPr>
          <p:cNvPr id="508" name="Picture 507"/>
          <p:cNvPicPr>
            <a:picLocks noChangeAspect="1"/>
          </p:cNvPicPr>
          <p:nvPr/>
        </p:nvPicPr>
        <p:blipFill>
          <a:blip r:embed="rId56"/>
          <a:stretch>
            <a:fillRect/>
          </a:stretch>
        </p:blipFill>
        <p:spPr>
          <a:xfrm>
            <a:off x="10127092" y="5167380"/>
            <a:ext cx="266569" cy="317500"/>
          </a:xfrm>
          <a:prstGeom prst="rect">
            <a:avLst/>
          </a:prstGeom>
        </p:spPr>
      </p:pic>
    </p:spTree>
    <p:extLst>
      <p:ext uri="{BB962C8B-B14F-4D97-AF65-F5344CB8AC3E}">
        <p14:creationId xmlns:p14="http://schemas.microsoft.com/office/powerpoint/2010/main" val="2998158358"/>
      </p:ext>
    </p:extLst>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Box 226"/>
          <p:cNvSpPr txBox="1">
            <a:spLocks/>
          </p:cNvSpPr>
          <p:nvPr/>
        </p:nvSpPr>
        <p:spPr>
          <a:xfrm>
            <a:off x="3519905" y="617253"/>
            <a:ext cx="5152189" cy="461665"/>
          </a:xfrm>
          <a:prstGeom prst="rect">
            <a:avLst/>
          </a:prstGeom>
          <a:noFill/>
          <a:effectLst/>
        </p:spPr>
        <p:txBody>
          <a:bodyPr wrap="square" rtlCol="0">
            <a:spAutoFit/>
          </a:bodyPr>
          <a:lstStyle/>
          <a:p>
            <a:pPr algn="ctr"/>
            <a:r>
              <a:rPr lang="en-CA" sz="2400" b="1">
                <a:latin typeface="Montserrat" panose="02000505000000020004" pitchFamily="2" charset="0"/>
                <a:ea typeface="Open Sans" panose="020B0606030504020204" pitchFamily="34" charset="0"/>
                <a:cs typeface="Open Sans" panose="020B0606030504020204" pitchFamily="34" charset="0"/>
              </a:rPr>
              <a:t>Mixed</a:t>
            </a:r>
            <a:endParaRPr lang="fr-CA" sz="2400" b="1">
              <a:latin typeface="Montserrat" panose="02000505000000020004" pitchFamily="2" charset="0"/>
              <a:ea typeface="Open Sans" panose="020B0606030504020204" pitchFamily="34" charset="0"/>
              <a:cs typeface="Open Sans" panose="020B0606030504020204" pitchFamily="34" charset="0"/>
            </a:endParaRPr>
          </a:p>
        </p:txBody>
      </p:sp>
      <p:pic>
        <p:nvPicPr>
          <p:cNvPr id="509" name="Picture 508"/>
          <p:cNvPicPr>
            <a:picLocks noChangeAspect="1"/>
          </p:cNvPicPr>
          <p:nvPr/>
        </p:nvPicPr>
        <p:blipFill>
          <a:blip r:embed="rId3"/>
          <a:stretch>
            <a:fillRect/>
          </a:stretch>
        </p:blipFill>
        <p:spPr>
          <a:xfrm>
            <a:off x="1761625" y="2109787"/>
            <a:ext cx="368119" cy="368300"/>
          </a:xfrm>
          <a:prstGeom prst="rect">
            <a:avLst/>
          </a:prstGeom>
        </p:spPr>
      </p:pic>
      <p:pic>
        <p:nvPicPr>
          <p:cNvPr id="512" name="Picture 511"/>
          <p:cNvPicPr>
            <a:picLocks noChangeAspect="1"/>
          </p:cNvPicPr>
          <p:nvPr/>
        </p:nvPicPr>
        <p:blipFill>
          <a:blip r:embed="rId4"/>
          <a:stretch>
            <a:fillRect/>
          </a:stretch>
        </p:blipFill>
        <p:spPr>
          <a:xfrm>
            <a:off x="2516962" y="2109787"/>
            <a:ext cx="368119" cy="368300"/>
          </a:xfrm>
          <a:prstGeom prst="rect">
            <a:avLst/>
          </a:prstGeom>
        </p:spPr>
      </p:pic>
      <p:pic>
        <p:nvPicPr>
          <p:cNvPr id="513" name="Picture 512"/>
          <p:cNvPicPr>
            <a:picLocks noChangeAspect="1"/>
          </p:cNvPicPr>
          <p:nvPr/>
        </p:nvPicPr>
        <p:blipFill>
          <a:blip r:embed="rId5"/>
          <a:stretch>
            <a:fillRect/>
          </a:stretch>
        </p:blipFill>
        <p:spPr>
          <a:xfrm>
            <a:off x="4023824" y="2109787"/>
            <a:ext cx="368119" cy="368300"/>
          </a:xfrm>
          <a:prstGeom prst="rect">
            <a:avLst/>
          </a:prstGeom>
        </p:spPr>
      </p:pic>
      <p:pic>
        <p:nvPicPr>
          <p:cNvPr id="514" name="Picture 513"/>
          <p:cNvPicPr>
            <a:picLocks noChangeAspect="1"/>
          </p:cNvPicPr>
          <p:nvPr/>
        </p:nvPicPr>
        <p:blipFill>
          <a:blip r:embed="rId6"/>
          <a:stretch>
            <a:fillRect/>
          </a:stretch>
        </p:blipFill>
        <p:spPr>
          <a:xfrm>
            <a:off x="3277281" y="2109787"/>
            <a:ext cx="368119" cy="368300"/>
          </a:xfrm>
          <a:prstGeom prst="rect">
            <a:avLst/>
          </a:prstGeom>
        </p:spPr>
      </p:pic>
      <p:pic>
        <p:nvPicPr>
          <p:cNvPr id="515" name="Picture 514"/>
          <p:cNvPicPr>
            <a:picLocks noChangeAspect="1"/>
          </p:cNvPicPr>
          <p:nvPr/>
        </p:nvPicPr>
        <p:blipFill>
          <a:blip r:embed="rId7"/>
          <a:stretch>
            <a:fillRect/>
          </a:stretch>
        </p:blipFill>
        <p:spPr>
          <a:xfrm>
            <a:off x="10831654" y="1357907"/>
            <a:ext cx="368119" cy="368300"/>
          </a:xfrm>
          <a:prstGeom prst="rect">
            <a:avLst/>
          </a:prstGeom>
        </p:spPr>
      </p:pic>
      <p:pic>
        <p:nvPicPr>
          <p:cNvPr id="516" name="Picture 515"/>
          <p:cNvPicPr>
            <a:picLocks noChangeAspect="1"/>
          </p:cNvPicPr>
          <p:nvPr/>
        </p:nvPicPr>
        <p:blipFill>
          <a:blip r:embed="rId8"/>
          <a:stretch>
            <a:fillRect/>
          </a:stretch>
        </p:blipFill>
        <p:spPr>
          <a:xfrm>
            <a:off x="7805558" y="1345207"/>
            <a:ext cx="368119" cy="393700"/>
          </a:xfrm>
          <a:prstGeom prst="rect">
            <a:avLst/>
          </a:prstGeom>
        </p:spPr>
      </p:pic>
      <p:pic>
        <p:nvPicPr>
          <p:cNvPr id="517" name="Picture 516"/>
          <p:cNvPicPr>
            <a:picLocks noChangeAspect="1"/>
          </p:cNvPicPr>
          <p:nvPr/>
        </p:nvPicPr>
        <p:blipFill>
          <a:blip r:embed="rId9"/>
          <a:stretch>
            <a:fillRect/>
          </a:stretch>
        </p:blipFill>
        <p:spPr>
          <a:xfrm>
            <a:off x="8558451" y="1345207"/>
            <a:ext cx="368119" cy="393700"/>
          </a:xfrm>
          <a:prstGeom prst="rect">
            <a:avLst/>
          </a:prstGeom>
        </p:spPr>
      </p:pic>
      <p:pic>
        <p:nvPicPr>
          <p:cNvPr id="518" name="Picture 517"/>
          <p:cNvPicPr>
            <a:picLocks noChangeAspect="1"/>
          </p:cNvPicPr>
          <p:nvPr/>
        </p:nvPicPr>
        <p:blipFill>
          <a:blip r:embed="rId10"/>
          <a:stretch>
            <a:fillRect/>
          </a:stretch>
        </p:blipFill>
        <p:spPr>
          <a:xfrm>
            <a:off x="9304269" y="1357907"/>
            <a:ext cx="393506" cy="368300"/>
          </a:xfrm>
          <a:prstGeom prst="rect">
            <a:avLst/>
          </a:prstGeom>
        </p:spPr>
      </p:pic>
      <p:pic>
        <p:nvPicPr>
          <p:cNvPr id="519" name="Picture 518"/>
          <p:cNvPicPr>
            <a:picLocks noChangeAspect="1"/>
          </p:cNvPicPr>
          <p:nvPr/>
        </p:nvPicPr>
        <p:blipFill>
          <a:blip r:embed="rId11"/>
          <a:stretch>
            <a:fillRect/>
          </a:stretch>
        </p:blipFill>
        <p:spPr>
          <a:xfrm>
            <a:off x="10063623" y="1357907"/>
            <a:ext cx="393506" cy="368300"/>
          </a:xfrm>
          <a:prstGeom prst="rect">
            <a:avLst/>
          </a:prstGeom>
        </p:spPr>
      </p:pic>
      <p:pic>
        <p:nvPicPr>
          <p:cNvPr id="520" name="Picture 519"/>
          <p:cNvPicPr>
            <a:picLocks noChangeAspect="1"/>
          </p:cNvPicPr>
          <p:nvPr/>
        </p:nvPicPr>
        <p:blipFill>
          <a:blip r:embed="rId12"/>
          <a:stretch>
            <a:fillRect/>
          </a:stretch>
        </p:blipFill>
        <p:spPr>
          <a:xfrm>
            <a:off x="1040463" y="2198687"/>
            <a:ext cx="291956" cy="190500"/>
          </a:xfrm>
          <a:prstGeom prst="rect">
            <a:avLst/>
          </a:prstGeom>
        </p:spPr>
      </p:pic>
      <p:pic>
        <p:nvPicPr>
          <p:cNvPr id="521" name="Picture 520"/>
          <p:cNvPicPr>
            <a:picLocks noChangeAspect="1"/>
          </p:cNvPicPr>
          <p:nvPr/>
        </p:nvPicPr>
        <p:blipFill>
          <a:blip r:embed="rId13"/>
          <a:stretch>
            <a:fillRect/>
          </a:stretch>
        </p:blipFill>
        <p:spPr>
          <a:xfrm>
            <a:off x="5540184" y="1376957"/>
            <a:ext cx="368119" cy="330200"/>
          </a:xfrm>
          <a:prstGeom prst="rect">
            <a:avLst/>
          </a:prstGeom>
        </p:spPr>
      </p:pic>
      <p:pic>
        <p:nvPicPr>
          <p:cNvPr id="522" name="Picture 521"/>
          <p:cNvPicPr>
            <a:picLocks noChangeAspect="1"/>
          </p:cNvPicPr>
          <p:nvPr/>
        </p:nvPicPr>
        <p:blipFill>
          <a:blip r:embed="rId14"/>
          <a:stretch>
            <a:fillRect/>
          </a:stretch>
        </p:blipFill>
        <p:spPr>
          <a:xfrm>
            <a:off x="4810895" y="1389657"/>
            <a:ext cx="304650" cy="304800"/>
          </a:xfrm>
          <a:prstGeom prst="rect">
            <a:avLst/>
          </a:prstGeom>
        </p:spPr>
      </p:pic>
      <p:pic>
        <p:nvPicPr>
          <p:cNvPr id="523" name="Picture 522"/>
          <p:cNvPicPr>
            <a:picLocks noChangeAspect="1"/>
          </p:cNvPicPr>
          <p:nvPr/>
        </p:nvPicPr>
        <p:blipFill>
          <a:blip r:embed="rId15"/>
          <a:stretch>
            <a:fillRect/>
          </a:stretch>
        </p:blipFill>
        <p:spPr>
          <a:xfrm>
            <a:off x="6321636" y="1459507"/>
            <a:ext cx="304650" cy="165100"/>
          </a:xfrm>
          <a:prstGeom prst="rect">
            <a:avLst/>
          </a:prstGeom>
        </p:spPr>
      </p:pic>
      <p:pic>
        <p:nvPicPr>
          <p:cNvPr id="524" name="Picture 523"/>
          <p:cNvPicPr>
            <a:picLocks noChangeAspect="1"/>
          </p:cNvPicPr>
          <p:nvPr/>
        </p:nvPicPr>
        <p:blipFill>
          <a:blip r:embed="rId16"/>
          <a:stretch>
            <a:fillRect/>
          </a:stretch>
        </p:blipFill>
        <p:spPr>
          <a:xfrm>
            <a:off x="7146789" y="1370607"/>
            <a:ext cx="165019" cy="342900"/>
          </a:xfrm>
          <a:prstGeom prst="rect">
            <a:avLst/>
          </a:prstGeom>
        </p:spPr>
      </p:pic>
      <p:pic>
        <p:nvPicPr>
          <p:cNvPr id="525" name="Picture 524"/>
          <p:cNvPicPr>
            <a:picLocks noChangeAspect="1"/>
          </p:cNvPicPr>
          <p:nvPr/>
        </p:nvPicPr>
        <p:blipFill>
          <a:blip r:embed="rId17"/>
          <a:stretch>
            <a:fillRect/>
          </a:stretch>
        </p:blipFill>
        <p:spPr>
          <a:xfrm>
            <a:off x="4061905" y="1370607"/>
            <a:ext cx="291956" cy="342900"/>
          </a:xfrm>
          <a:prstGeom prst="rect">
            <a:avLst/>
          </a:prstGeom>
        </p:spPr>
      </p:pic>
      <p:pic>
        <p:nvPicPr>
          <p:cNvPr id="526" name="Picture 525"/>
          <p:cNvPicPr>
            <a:picLocks noChangeAspect="1"/>
          </p:cNvPicPr>
          <p:nvPr/>
        </p:nvPicPr>
        <p:blipFill>
          <a:blip r:embed="rId18"/>
          <a:stretch>
            <a:fillRect/>
          </a:stretch>
        </p:blipFill>
        <p:spPr>
          <a:xfrm>
            <a:off x="3264587" y="1434107"/>
            <a:ext cx="393506" cy="215900"/>
          </a:xfrm>
          <a:prstGeom prst="rect">
            <a:avLst/>
          </a:prstGeom>
        </p:spPr>
      </p:pic>
      <p:pic>
        <p:nvPicPr>
          <p:cNvPr id="527" name="Picture 526"/>
          <p:cNvPicPr>
            <a:picLocks noChangeAspect="1"/>
          </p:cNvPicPr>
          <p:nvPr/>
        </p:nvPicPr>
        <p:blipFill>
          <a:blip r:embed="rId19"/>
          <a:stretch>
            <a:fillRect/>
          </a:stretch>
        </p:blipFill>
        <p:spPr>
          <a:xfrm>
            <a:off x="2504268" y="1351557"/>
            <a:ext cx="393506" cy="381000"/>
          </a:xfrm>
          <a:prstGeom prst="rect">
            <a:avLst/>
          </a:prstGeom>
        </p:spPr>
      </p:pic>
      <p:pic>
        <p:nvPicPr>
          <p:cNvPr id="528" name="Picture 527"/>
          <p:cNvPicPr>
            <a:picLocks noChangeAspect="1"/>
          </p:cNvPicPr>
          <p:nvPr/>
        </p:nvPicPr>
        <p:blipFill>
          <a:blip r:embed="rId20"/>
          <a:stretch>
            <a:fillRect/>
          </a:stretch>
        </p:blipFill>
        <p:spPr>
          <a:xfrm>
            <a:off x="1748931" y="1408707"/>
            <a:ext cx="393506" cy="266700"/>
          </a:xfrm>
          <a:prstGeom prst="rect">
            <a:avLst/>
          </a:prstGeom>
        </p:spPr>
      </p:pic>
      <p:pic>
        <p:nvPicPr>
          <p:cNvPr id="529" name="Picture 528"/>
          <p:cNvPicPr>
            <a:picLocks noChangeAspect="1"/>
          </p:cNvPicPr>
          <p:nvPr/>
        </p:nvPicPr>
        <p:blipFill>
          <a:blip r:embed="rId21"/>
          <a:stretch>
            <a:fillRect/>
          </a:stretch>
        </p:blipFill>
        <p:spPr>
          <a:xfrm>
            <a:off x="989688" y="1421407"/>
            <a:ext cx="393506" cy="241300"/>
          </a:xfrm>
          <a:prstGeom prst="rect">
            <a:avLst/>
          </a:prstGeom>
        </p:spPr>
      </p:pic>
      <p:pic>
        <p:nvPicPr>
          <p:cNvPr id="530" name="Picture 529"/>
          <p:cNvPicPr>
            <a:picLocks noChangeAspect="1"/>
          </p:cNvPicPr>
          <p:nvPr/>
        </p:nvPicPr>
        <p:blipFill>
          <a:blip r:embed="rId22"/>
          <a:stretch>
            <a:fillRect/>
          </a:stretch>
        </p:blipFill>
        <p:spPr>
          <a:xfrm>
            <a:off x="8545757" y="2097087"/>
            <a:ext cx="393506" cy="393700"/>
          </a:xfrm>
          <a:prstGeom prst="rect">
            <a:avLst/>
          </a:prstGeom>
        </p:spPr>
      </p:pic>
      <p:pic>
        <p:nvPicPr>
          <p:cNvPr id="533" name="Picture 532"/>
          <p:cNvPicPr>
            <a:picLocks noChangeAspect="1"/>
          </p:cNvPicPr>
          <p:nvPr/>
        </p:nvPicPr>
        <p:blipFill>
          <a:blip r:embed="rId23"/>
          <a:stretch>
            <a:fillRect/>
          </a:stretch>
        </p:blipFill>
        <p:spPr>
          <a:xfrm>
            <a:off x="7888067" y="2109787"/>
            <a:ext cx="203100" cy="368300"/>
          </a:xfrm>
          <a:prstGeom prst="rect">
            <a:avLst/>
          </a:prstGeom>
        </p:spPr>
      </p:pic>
      <p:pic>
        <p:nvPicPr>
          <p:cNvPr id="534" name="Picture 533"/>
          <p:cNvPicPr>
            <a:picLocks noChangeAspect="1"/>
          </p:cNvPicPr>
          <p:nvPr/>
        </p:nvPicPr>
        <p:blipFill>
          <a:blip r:embed="rId24"/>
          <a:stretch>
            <a:fillRect/>
          </a:stretch>
        </p:blipFill>
        <p:spPr>
          <a:xfrm>
            <a:off x="7108708" y="2109787"/>
            <a:ext cx="241181" cy="368300"/>
          </a:xfrm>
          <a:prstGeom prst="rect">
            <a:avLst/>
          </a:prstGeom>
        </p:spPr>
      </p:pic>
      <p:pic>
        <p:nvPicPr>
          <p:cNvPr id="535" name="Picture 534"/>
          <p:cNvPicPr>
            <a:picLocks noChangeAspect="1"/>
          </p:cNvPicPr>
          <p:nvPr/>
        </p:nvPicPr>
        <p:blipFill>
          <a:blip r:embed="rId25"/>
          <a:stretch>
            <a:fillRect/>
          </a:stretch>
        </p:blipFill>
        <p:spPr>
          <a:xfrm>
            <a:off x="6366064" y="2097087"/>
            <a:ext cx="215794" cy="393700"/>
          </a:xfrm>
          <a:prstGeom prst="rect">
            <a:avLst/>
          </a:prstGeom>
        </p:spPr>
      </p:pic>
      <p:pic>
        <p:nvPicPr>
          <p:cNvPr id="536" name="Picture 535"/>
          <p:cNvPicPr>
            <a:picLocks noChangeAspect="1"/>
          </p:cNvPicPr>
          <p:nvPr/>
        </p:nvPicPr>
        <p:blipFill>
          <a:blip r:embed="rId26"/>
          <a:stretch>
            <a:fillRect/>
          </a:stretch>
        </p:blipFill>
        <p:spPr>
          <a:xfrm>
            <a:off x="5578265" y="2128837"/>
            <a:ext cx="291956" cy="330200"/>
          </a:xfrm>
          <a:prstGeom prst="rect">
            <a:avLst/>
          </a:prstGeom>
        </p:spPr>
      </p:pic>
      <p:pic>
        <p:nvPicPr>
          <p:cNvPr id="537" name="Picture 536"/>
          <p:cNvPicPr>
            <a:picLocks noChangeAspect="1"/>
          </p:cNvPicPr>
          <p:nvPr/>
        </p:nvPicPr>
        <p:blipFill>
          <a:blip r:embed="rId27"/>
          <a:stretch>
            <a:fillRect/>
          </a:stretch>
        </p:blipFill>
        <p:spPr>
          <a:xfrm>
            <a:off x="4817242" y="2097087"/>
            <a:ext cx="291956" cy="393700"/>
          </a:xfrm>
          <a:prstGeom prst="rect">
            <a:avLst/>
          </a:prstGeom>
        </p:spPr>
      </p:pic>
      <p:pic>
        <p:nvPicPr>
          <p:cNvPr id="538" name="Picture 537"/>
          <p:cNvPicPr>
            <a:picLocks noChangeAspect="1"/>
          </p:cNvPicPr>
          <p:nvPr/>
        </p:nvPicPr>
        <p:blipFill>
          <a:blip r:embed="rId28"/>
          <a:stretch>
            <a:fillRect/>
          </a:stretch>
        </p:blipFill>
        <p:spPr>
          <a:xfrm>
            <a:off x="4817242" y="2861992"/>
            <a:ext cx="291956" cy="381000"/>
          </a:xfrm>
          <a:prstGeom prst="rect">
            <a:avLst/>
          </a:prstGeom>
        </p:spPr>
      </p:pic>
      <p:pic>
        <p:nvPicPr>
          <p:cNvPr id="539" name="Picture 538"/>
          <p:cNvPicPr>
            <a:picLocks noChangeAspect="1"/>
          </p:cNvPicPr>
          <p:nvPr/>
        </p:nvPicPr>
        <p:blipFill>
          <a:blip r:embed="rId29"/>
          <a:stretch>
            <a:fillRect/>
          </a:stretch>
        </p:blipFill>
        <p:spPr>
          <a:xfrm>
            <a:off x="4042864" y="2906442"/>
            <a:ext cx="330038" cy="292100"/>
          </a:xfrm>
          <a:prstGeom prst="rect">
            <a:avLst/>
          </a:prstGeom>
        </p:spPr>
      </p:pic>
      <p:pic>
        <p:nvPicPr>
          <p:cNvPr id="542" name="Picture 541"/>
          <p:cNvPicPr>
            <a:picLocks noChangeAspect="1"/>
          </p:cNvPicPr>
          <p:nvPr/>
        </p:nvPicPr>
        <p:blipFill>
          <a:blip r:embed="rId30"/>
          <a:stretch>
            <a:fillRect/>
          </a:stretch>
        </p:blipFill>
        <p:spPr>
          <a:xfrm>
            <a:off x="3347096" y="2881042"/>
            <a:ext cx="228488" cy="342900"/>
          </a:xfrm>
          <a:prstGeom prst="rect">
            <a:avLst/>
          </a:prstGeom>
        </p:spPr>
      </p:pic>
      <p:pic>
        <p:nvPicPr>
          <p:cNvPr id="543" name="Picture 542"/>
          <p:cNvPicPr>
            <a:picLocks noChangeAspect="1"/>
          </p:cNvPicPr>
          <p:nvPr/>
        </p:nvPicPr>
        <p:blipFill>
          <a:blip r:embed="rId31"/>
          <a:stretch>
            <a:fillRect/>
          </a:stretch>
        </p:blipFill>
        <p:spPr>
          <a:xfrm>
            <a:off x="2586777" y="2887392"/>
            <a:ext cx="228488" cy="330200"/>
          </a:xfrm>
          <a:prstGeom prst="rect">
            <a:avLst/>
          </a:prstGeom>
        </p:spPr>
      </p:pic>
      <p:pic>
        <p:nvPicPr>
          <p:cNvPr id="550" name="Picture 549"/>
          <p:cNvPicPr>
            <a:picLocks noChangeAspect="1"/>
          </p:cNvPicPr>
          <p:nvPr/>
        </p:nvPicPr>
        <p:blipFill>
          <a:blip r:embed="rId32"/>
          <a:stretch>
            <a:fillRect/>
          </a:stretch>
        </p:blipFill>
        <p:spPr>
          <a:xfrm>
            <a:off x="1799706" y="2868342"/>
            <a:ext cx="291956" cy="368300"/>
          </a:xfrm>
          <a:prstGeom prst="rect">
            <a:avLst/>
          </a:prstGeom>
        </p:spPr>
      </p:pic>
      <p:pic>
        <p:nvPicPr>
          <p:cNvPr id="551" name="Picture 550"/>
          <p:cNvPicPr>
            <a:picLocks noChangeAspect="1"/>
          </p:cNvPicPr>
          <p:nvPr/>
        </p:nvPicPr>
        <p:blipFill>
          <a:blip r:embed="rId33"/>
          <a:stretch>
            <a:fillRect/>
          </a:stretch>
        </p:blipFill>
        <p:spPr>
          <a:xfrm>
            <a:off x="1015076" y="2906442"/>
            <a:ext cx="342731" cy="292100"/>
          </a:xfrm>
          <a:prstGeom prst="rect">
            <a:avLst/>
          </a:prstGeom>
        </p:spPr>
      </p:pic>
      <p:pic>
        <p:nvPicPr>
          <p:cNvPr id="552" name="Picture 551"/>
          <p:cNvPicPr>
            <a:picLocks noChangeAspect="1"/>
          </p:cNvPicPr>
          <p:nvPr/>
        </p:nvPicPr>
        <p:blipFill>
          <a:blip r:embed="rId34"/>
          <a:stretch>
            <a:fillRect/>
          </a:stretch>
        </p:blipFill>
        <p:spPr>
          <a:xfrm>
            <a:off x="10920510" y="2160587"/>
            <a:ext cx="190406" cy="266700"/>
          </a:xfrm>
          <a:prstGeom prst="rect">
            <a:avLst/>
          </a:prstGeom>
        </p:spPr>
      </p:pic>
      <p:pic>
        <p:nvPicPr>
          <p:cNvPr id="553" name="Picture 552"/>
          <p:cNvPicPr>
            <a:picLocks noChangeAspect="1"/>
          </p:cNvPicPr>
          <p:nvPr/>
        </p:nvPicPr>
        <p:blipFill>
          <a:blip r:embed="rId35"/>
          <a:stretch>
            <a:fillRect/>
          </a:stretch>
        </p:blipFill>
        <p:spPr>
          <a:xfrm>
            <a:off x="10089011" y="2160587"/>
            <a:ext cx="342731" cy="266700"/>
          </a:xfrm>
          <a:prstGeom prst="rect">
            <a:avLst/>
          </a:prstGeom>
        </p:spPr>
      </p:pic>
      <p:pic>
        <p:nvPicPr>
          <p:cNvPr id="554" name="Picture 553"/>
          <p:cNvPicPr>
            <a:picLocks noChangeAspect="1"/>
          </p:cNvPicPr>
          <p:nvPr/>
        </p:nvPicPr>
        <p:blipFill>
          <a:blip r:embed="rId36"/>
          <a:stretch>
            <a:fillRect/>
          </a:stretch>
        </p:blipFill>
        <p:spPr>
          <a:xfrm>
            <a:off x="9355044" y="2109787"/>
            <a:ext cx="291956" cy="368300"/>
          </a:xfrm>
          <a:prstGeom prst="rect">
            <a:avLst/>
          </a:prstGeom>
        </p:spPr>
      </p:pic>
      <p:pic>
        <p:nvPicPr>
          <p:cNvPr id="555" name="Picture 554"/>
          <p:cNvPicPr>
            <a:picLocks noChangeAspect="1"/>
          </p:cNvPicPr>
          <p:nvPr/>
        </p:nvPicPr>
        <p:blipFill>
          <a:blip r:embed="rId37"/>
          <a:stretch>
            <a:fillRect/>
          </a:stretch>
        </p:blipFill>
        <p:spPr>
          <a:xfrm>
            <a:off x="7083320" y="2893742"/>
            <a:ext cx="291956" cy="317500"/>
          </a:xfrm>
          <a:prstGeom prst="rect">
            <a:avLst/>
          </a:prstGeom>
        </p:spPr>
      </p:pic>
      <p:pic>
        <p:nvPicPr>
          <p:cNvPr id="556" name="Picture 555"/>
          <p:cNvPicPr>
            <a:picLocks noChangeAspect="1"/>
          </p:cNvPicPr>
          <p:nvPr/>
        </p:nvPicPr>
        <p:blipFill>
          <a:blip r:embed="rId38"/>
          <a:stretch>
            <a:fillRect/>
          </a:stretch>
        </p:blipFill>
        <p:spPr>
          <a:xfrm>
            <a:off x="6327983" y="2855642"/>
            <a:ext cx="291956" cy="393700"/>
          </a:xfrm>
          <a:prstGeom prst="rect">
            <a:avLst/>
          </a:prstGeom>
        </p:spPr>
      </p:pic>
      <p:pic>
        <p:nvPicPr>
          <p:cNvPr id="557" name="Picture 556"/>
          <p:cNvPicPr>
            <a:picLocks noChangeAspect="1"/>
          </p:cNvPicPr>
          <p:nvPr/>
        </p:nvPicPr>
        <p:blipFill>
          <a:blip r:embed="rId39"/>
          <a:stretch>
            <a:fillRect/>
          </a:stretch>
        </p:blipFill>
        <p:spPr>
          <a:xfrm>
            <a:off x="5552878" y="2931842"/>
            <a:ext cx="342731" cy="241300"/>
          </a:xfrm>
          <a:prstGeom prst="rect">
            <a:avLst/>
          </a:prstGeom>
        </p:spPr>
      </p:pic>
      <p:pic>
        <p:nvPicPr>
          <p:cNvPr id="558" name="Picture 557"/>
          <p:cNvPicPr>
            <a:picLocks noChangeAspect="1"/>
          </p:cNvPicPr>
          <p:nvPr/>
        </p:nvPicPr>
        <p:blipFill>
          <a:blip r:embed="rId40"/>
          <a:stretch>
            <a:fillRect/>
          </a:stretch>
        </p:blipFill>
        <p:spPr>
          <a:xfrm>
            <a:off x="10844348" y="2868342"/>
            <a:ext cx="342731" cy="368300"/>
          </a:xfrm>
          <a:prstGeom prst="rect">
            <a:avLst/>
          </a:prstGeom>
        </p:spPr>
      </p:pic>
      <p:pic>
        <p:nvPicPr>
          <p:cNvPr id="559" name="Picture 558"/>
          <p:cNvPicPr>
            <a:picLocks noChangeAspect="1"/>
          </p:cNvPicPr>
          <p:nvPr/>
        </p:nvPicPr>
        <p:blipFill>
          <a:blip r:embed="rId41"/>
          <a:stretch>
            <a:fillRect/>
          </a:stretch>
        </p:blipFill>
        <p:spPr>
          <a:xfrm>
            <a:off x="10063623" y="2938192"/>
            <a:ext cx="393506" cy="228600"/>
          </a:xfrm>
          <a:prstGeom prst="rect">
            <a:avLst/>
          </a:prstGeom>
        </p:spPr>
      </p:pic>
      <p:pic>
        <p:nvPicPr>
          <p:cNvPr id="560" name="Picture 559"/>
          <p:cNvPicPr>
            <a:picLocks noChangeAspect="1"/>
          </p:cNvPicPr>
          <p:nvPr/>
        </p:nvPicPr>
        <p:blipFill>
          <a:blip r:embed="rId42"/>
          <a:stretch>
            <a:fillRect/>
          </a:stretch>
        </p:blipFill>
        <p:spPr>
          <a:xfrm>
            <a:off x="9304269" y="2861992"/>
            <a:ext cx="393506" cy="381000"/>
          </a:xfrm>
          <a:prstGeom prst="rect">
            <a:avLst/>
          </a:prstGeom>
        </p:spPr>
      </p:pic>
      <p:pic>
        <p:nvPicPr>
          <p:cNvPr id="561" name="Picture 560"/>
          <p:cNvPicPr>
            <a:picLocks noChangeAspect="1"/>
          </p:cNvPicPr>
          <p:nvPr/>
        </p:nvPicPr>
        <p:blipFill>
          <a:blip r:embed="rId43"/>
          <a:stretch>
            <a:fillRect/>
          </a:stretch>
        </p:blipFill>
        <p:spPr>
          <a:xfrm>
            <a:off x="8552104" y="2906442"/>
            <a:ext cx="380813" cy="292100"/>
          </a:xfrm>
          <a:prstGeom prst="rect">
            <a:avLst/>
          </a:prstGeom>
        </p:spPr>
      </p:pic>
      <p:pic>
        <p:nvPicPr>
          <p:cNvPr id="562" name="Picture 561"/>
          <p:cNvPicPr>
            <a:picLocks noChangeAspect="1"/>
          </p:cNvPicPr>
          <p:nvPr/>
        </p:nvPicPr>
        <p:blipFill>
          <a:blip r:embed="rId44"/>
          <a:stretch>
            <a:fillRect/>
          </a:stretch>
        </p:blipFill>
        <p:spPr>
          <a:xfrm>
            <a:off x="7799211" y="2881042"/>
            <a:ext cx="380813" cy="342900"/>
          </a:xfrm>
          <a:prstGeom prst="rect">
            <a:avLst/>
          </a:prstGeom>
        </p:spPr>
      </p:pic>
      <p:pic>
        <p:nvPicPr>
          <p:cNvPr id="563" name="Picture 562"/>
          <p:cNvPicPr>
            <a:picLocks noChangeAspect="1"/>
          </p:cNvPicPr>
          <p:nvPr/>
        </p:nvPicPr>
        <p:blipFill>
          <a:blip r:embed="rId45"/>
          <a:stretch>
            <a:fillRect/>
          </a:stretch>
        </p:blipFill>
        <p:spPr>
          <a:xfrm>
            <a:off x="1053157" y="3681752"/>
            <a:ext cx="266569" cy="266700"/>
          </a:xfrm>
          <a:prstGeom prst="rect">
            <a:avLst/>
          </a:prstGeom>
        </p:spPr>
      </p:pic>
      <p:pic>
        <p:nvPicPr>
          <p:cNvPr id="564" name="Picture 563"/>
          <p:cNvPicPr>
            <a:picLocks noChangeAspect="1"/>
          </p:cNvPicPr>
          <p:nvPr/>
        </p:nvPicPr>
        <p:blipFill>
          <a:blip r:embed="rId46"/>
          <a:stretch>
            <a:fillRect/>
          </a:stretch>
        </p:blipFill>
        <p:spPr>
          <a:xfrm>
            <a:off x="2567737" y="3681752"/>
            <a:ext cx="266569" cy="266700"/>
          </a:xfrm>
          <a:prstGeom prst="rect">
            <a:avLst/>
          </a:prstGeom>
        </p:spPr>
      </p:pic>
      <p:pic>
        <p:nvPicPr>
          <p:cNvPr id="565" name="Picture 564"/>
          <p:cNvPicPr>
            <a:picLocks noChangeAspect="1"/>
          </p:cNvPicPr>
          <p:nvPr/>
        </p:nvPicPr>
        <p:blipFill>
          <a:blip r:embed="rId47"/>
          <a:stretch>
            <a:fillRect/>
          </a:stretch>
        </p:blipFill>
        <p:spPr>
          <a:xfrm>
            <a:off x="3302668" y="3656352"/>
            <a:ext cx="317344" cy="317500"/>
          </a:xfrm>
          <a:prstGeom prst="rect">
            <a:avLst/>
          </a:prstGeom>
        </p:spPr>
      </p:pic>
      <p:pic>
        <p:nvPicPr>
          <p:cNvPr id="566" name="Picture 565"/>
          <p:cNvPicPr>
            <a:picLocks noChangeAspect="1"/>
          </p:cNvPicPr>
          <p:nvPr/>
        </p:nvPicPr>
        <p:blipFill>
          <a:blip r:embed="rId48"/>
          <a:stretch>
            <a:fillRect/>
          </a:stretch>
        </p:blipFill>
        <p:spPr>
          <a:xfrm>
            <a:off x="1748931" y="3707152"/>
            <a:ext cx="393506" cy="215900"/>
          </a:xfrm>
          <a:prstGeom prst="rect">
            <a:avLst/>
          </a:prstGeom>
        </p:spPr>
      </p:pic>
      <p:pic>
        <p:nvPicPr>
          <p:cNvPr id="567" name="Picture 566"/>
          <p:cNvPicPr>
            <a:picLocks noChangeAspect="1"/>
          </p:cNvPicPr>
          <p:nvPr/>
        </p:nvPicPr>
        <p:blipFill>
          <a:blip r:embed="rId49"/>
          <a:stretch>
            <a:fillRect/>
          </a:stretch>
        </p:blipFill>
        <p:spPr>
          <a:xfrm>
            <a:off x="4842630" y="3643652"/>
            <a:ext cx="241181" cy="342900"/>
          </a:xfrm>
          <a:prstGeom prst="rect">
            <a:avLst/>
          </a:prstGeom>
        </p:spPr>
      </p:pic>
      <p:pic>
        <p:nvPicPr>
          <p:cNvPr id="568" name="Picture 567"/>
          <p:cNvPicPr>
            <a:picLocks noChangeAspect="1"/>
          </p:cNvPicPr>
          <p:nvPr/>
        </p:nvPicPr>
        <p:blipFill>
          <a:blip r:embed="rId50"/>
          <a:stretch>
            <a:fillRect/>
          </a:stretch>
        </p:blipFill>
        <p:spPr>
          <a:xfrm>
            <a:off x="4036518" y="3669052"/>
            <a:ext cx="342731" cy="292100"/>
          </a:xfrm>
          <a:prstGeom prst="rect">
            <a:avLst/>
          </a:prstGeom>
        </p:spPr>
      </p:pic>
      <p:pic>
        <p:nvPicPr>
          <p:cNvPr id="569" name="Picture 568"/>
          <p:cNvPicPr>
            <a:picLocks noChangeAspect="1"/>
          </p:cNvPicPr>
          <p:nvPr/>
        </p:nvPicPr>
        <p:blipFill>
          <a:blip r:embed="rId51"/>
          <a:stretch>
            <a:fillRect/>
          </a:stretch>
        </p:blipFill>
        <p:spPr>
          <a:xfrm>
            <a:off x="5603653" y="3630952"/>
            <a:ext cx="241181" cy="368300"/>
          </a:xfrm>
          <a:prstGeom prst="rect">
            <a:avLst/>
          </a:prstGeom>
        </p:spPr>
      </p:pic>
      <p:pic>
        <p:nvPicPr>
          <p:cNvPr id="570" name="Picture 569"/>
          <p:cNvPicPr>
            <a:picLocks noChangeAspect="1"/>
          </p:cNvPicPr>
          <p:nvPr/>
        </p:nvPicPr>
        <p:blipFill>
          <a:blip r:embed="rId52"/>
          <a:stretch>
            <a:fillRect/>
          </a:stretch>
        </p:blipFill>
        <p:spPr>
          <a:xfrm>
            <a:off x="9329657" y="3662702"/>
            <a:ext cx="342731" cy="304800"/>
          </a:xfrm>
          <a:prstGeom prst="rect">
            <a:avLst/>
          </a:prstGeom>
        </p:spPr>
      </p:pic>
      <p:pic>
        <p:nvPicPr>
          <p:cNvPr id="571" name="Picture 570"/>
          <p:cNvPicPr>
            <a:picLocks noChangeAspect="1"/>
          </p:cNvPicPr>
          <p:nvPr/>
        </p:nvPicPr>
        <p:blipFill>
          <a:blip r:embed="rId53"/>
          <a:stretch>
            <a:fillRect/>
          </a:stretch>
        </p:blipFill>
        <p:spPr>
          <a:xfrm>
            <a:off x="8564798" y="3681752"/>
            <a:ext cx="355425" cy="266700"/>
          </a:xfrm>
          <a:prstGeom prst="rect">
            <a:avLst/>
          </a:prstGeom>
        </p:spPr>
      </p:pic>
      <p:pic>
        <p:nvPicPr>
          <p:cNvPr id="572" name="Picture 571"/>
          <p:cNvPicPr>
            <a:picLocks noChangeAspect="1"/>
          </p:cNvPicPr>
          <p:nvPr/>
        </p:nvPicPr>
        <p:blipFill>
          <a:blip r:embed="rId54"/>
          <a:stretch>
            <a:fillRect/>
          </a:stretch>
        </p:blipFill>
        <p:spPr>
          <a:xfrm>
            <a:off x="7792864" y="3669052"/>
            <a:ext cx="393506" cy="292100"/>
          </a:xfrm>
          <a:prstGeom prst="rect">
            <a:avLst/>
          </a:prstGeom>
        </p:spPr>
      </p:pic>
      <p:pic>
        <p:nvPicPr>
          <p:cNvPr id="573" name="Picture 572"/>
          <p:cNvPicPr>
            <a:picLocks noChangeAspect="1"/>
          </p:cNvPicPr>
          <p:nvPr/>
        </p:nvPicPr>
        <p:blipFill>
          <a:blip r:embed="rId55"/>
          <a:stretch>
            <a:fillRect/>
          </a:stretch>
        </p:blipFill>
        <p:spPr>
          <a:xfrm>
            <a:off x="7045239" y="3700802"/>
            <a:ext cx="368119" cy="228600"/>
          </a:xfrm>
          <a:prstGeom prst="rect">
            <a:avLst/>
          </a:prstGeom>
        </p:spPr>
      </p:pic>
      <p:pic>
        <p:nvPicPr>
          <p:cNvPr id="574" name="Picture 573"/>
          <p:cNvPicPr>
            <a:picLocks noChangeAspect="1"/>
          </p:cNvPicPr>
          <p:nvPr/>
        </p:nvPicPr>
        <p:blipFill>
          <a:blip r:embed="rId56"/>
          <a:stretch>
            <a:fillRect/>
          </a:stretch>
        </p:blipFill>
        <p:spPr>
          <a:xfrm>
            <a:off x="6340677" y="3618252"/>
            <a:ext cx="266569" cy="393700"/>
          </a:xfrm>
          <a:prstGeom prst="rect">
            <a:avLst/>
          </a:prstGeom>
        </p:spPr>
      </p:pic>
      <p:pic>
        <p:nvPicPr>
          <p:cNvPr id="575" name="Picture 574"/>
          <p:cNvPicPr>
            <a:picLocks noChangeAspect="1"/>
          </p:cNvPicPr>
          <p:nvPr/>
        </p:nvPicPr>
        <p:blipFill>
          <a:blip r:embed="rId57"/>
          <a:stretch>
            <a:fillRect/>
          </a:stretch>
        </p:blipFill>
        <p:spPr>
          <a:xfrm>
            <a:off x="1015076" y="4400089"/>
            <a:ext cx="342731" cy="342900"/>
          </a:xfrm>
          <a:prstGeom prst="rect">
            <a:avLst/>
          </a:prstGeom>
        </p:spPr>
      </p:pic>
      <p:pic>
        <p:nvPicPr>
          <p:cNvPr id="64" name="Picture 63"/>
          <p:cNvPicPr>
            <a:picLocks noChangeAspect="1"/>
          </p:cNvPicPr>
          <p:nvPr/>
        </p:nvPicPr>
        <p:blipFill>
          <a:blip r:embed="rId58"/>
          <a:stretch>
            <a:fillRect/>
          </a:stretch>
        </p:blipFill>
        <p:spPr>
          <a:xfrm>
            <a:off x="10831654" y="3694452"/>
            <a:ext cx="368119" cy="241300"/>
          </a:xfrm>
          <a:prstGeom prst="rect">
            <a:avLst/>
          </a:prstGeom>
        </p:spPr>
      </p:pic>
      <p:pic>
        <p:nvPicPr>
          <p:cNvPr id="65" name="Picture 64"/>
          <p:cNvPicPr>
            <a:picLocks noChangeAspect="1"/>
          </p:cNvPicPr>
          <p:nvPr/>
        </p:nvPicPr>
        <p:blipFill>
          <a:blip r:embed="rId59"/>
          <a:stretch>
            <a:fillRect/>
          </a:stretch>
        </p:blipFill>
        <p:spPr>
          <a:xfrm>
            <a:off x="10076317" y="3707152"/>
            <a:ext cx="368119" cy="215900"/>
          </a:xfrm>
          <a:prstGeom prst="rect">
            <a:avLst/>
          </a:prstGeom>
        </p:spPr>
      </p:pic>
      <p:pic>
        <p:nvPicPr>
          <p:cNvPr id="66" name="Picture 65"/>
          <p:cNvPicPr>
            <a:picLocks noChangeAspect="1"/>
          </p:cNvPicPr>
          <p:nvPr/>
        </p:nvPicPr>
        <p:blipFill>
          <a:blip r:embed="rId60"/>
          <a:stretch>
            <a:fillRect/>
          </a:stretch>
        </p:blipFill>
        <p:spPr>
          <a:xfrm>
            <a:off x="3251893" y="4361989"/>
            <a:ext cx="418894" cy="419100"/>
          </a:xfrm>
          <a:prstGeom prst="rect">
            <a:avLst/>
          </a:prstGeom>
        </p:spPr>
      </p:pic>
      <p:pic>
        <p:nvPicPr>
          <p:cNvPr id="67" name="Picture 66"/>
          <p:cNvPicPr>
            <a:picLocks noChangeAspect="1"/>
          </p:cNvPicPr>
          <p:nvPr/>
        </p:nvPicPr>
        <p:blipFill>
          <a:blip r:embed="rId61"/>
          <a:stretch>
            <a:fillRect/>
          </a:stretch>
        </p:blipFill>
        <p:spPr>
          <a:xfrm>
            <a:off x="3998436" y="4361989"/>
            <a:ext cx="418894" cy="419100"/>
          </a:xfrm>
          <a:prstGeom prst="rect">
            <a:avLst/>
          </a:prstGeom>
        </p:spPr>
      </p:pic>
      <p:pic>
        <p:nvPicPr>
          <p:cNvPr id="68" name="Picture 67"/>
          <p:cNvPicPr>
            <a:picLocks noChangeAspect="1"/>
          </p:cNvPicPr>
          <p:nvPr/>
        </p:nvPicPr>
        <p:blipFill>
          <a:blip r:embed="rId62"/>
          <a:stretch>
            <a:fillRect/>
          </a:stretch>
        </p:blipFill>
        <p:spPr>
          <a:xfrm>
            <a:off x="2491574" y="4361989"/>
            <a:ext cx="418894" cy="419100"/>
          </a:xfrm>
          <a:prstGeom prst="rect">
            <a:avLst/>
          </a:prstGeom>
        </p:spPr>
      </p:pic>
      <p:pic>
        <p:nvPicPr>
          <p:cNvPr id="69" name="Picture 68"/>
          <p:cNvPicPr>
            <a:picLocks noChangeAspect="1"/>
          </p:cNvPicPr>
          <p:nvPr/>
        </p:nvPicPr>
        <p:blipFill>
          <a:blip r:embed="rId63"/>
          <a:stretch>
            <a:fillRect/>
          </a:stretch>
        </p:blipFill>
        <p:spPr>
          <a:xfrm>
            <a:off x="1736237" y="4361989"/>
            <a:ext cx="418894" cy="419100"/>
          </a:xfrm>
          <a:prstGeom prst="rect">
            <a:avLst/>
          </a:prstGeom>
        </p:spPr>
      </p:pic>
      <p:pic>
        <p:nvPicPr>
          <p:cNvPr id="70" name="Picture 69"/>
          <p:cNvPicPr>
            <a:picLocks noChangeAspect="1"/>
          </p:cNvPicPr>
          <p:nvPr/>
        </p:nvPicPr>
        <p:blipFill>
          <a:blip r:embed="rId64"/>
          <a:stretch>
            <a:fillRect/>
          </a:stretch>
        </p:blipFill>
        <p:spPr>
          <a:xfrm>
            <a:off x="9329657" y="4374689"/>
            <a:ext cx="342731" cy="393700"/>
          </a:xfrm>
          <a:prstGeom prst="rect">
            <a:avLst/>
          </a:prstGeom>
        </p:spPr>
      </p:pic>
      <p:pic>
        <p:nvPicPr>
          <p:cNvPr id="71" name="Picture 70"/>
          <p:cNvPicPr>
            <a:picLocks noChangeAspect="1"/>
          </p:cNvPicPr>
          <p:nvPr/>
        </p:nvPicPr>
        <p:blipFill>
          <a:blip r:embed="rId65"/>
          <a:stretch>
            <a:fillRect/>
          </a:stretch>
        </p:blipFill>
        <p:spPr>
          <a:xfrm>
            <a:off x="8571145" y="4381039"/>
            <a:ext cx="342731" cy="381000"/>
          </a:xfrm>
          <a:prstGeom prst="rect">
            <a:avLst/>
          </a:prstGeom>
        </p:spPr>
      </p:pic>
      <p:pic>
        <p:nvPicPr>
          <p:cNvPr id="72" name="Picture 71"/>
          <p:cNvPicPr>
            <a:picLocks noChangeAspect="1"/>
          </p:cNvPicPr>
          <p:nvPr/>
        </p:nvPicPr>
        <p:blipFill>
          <a:blip r:embed="rId66"/>
          <a:stretch>
            <a:fillRect/>
          </a:stretch>
        </p:blipFill>
        <p:spPr>
          <a:xfrm>
            <a:off x="7780170" y="4400089"/>
            <a:ext cx="418894" cy="342900"/>
          </a:xfrm>
          <a:prstGeom prst="rect">
            <a:avLst/>
          </a:prstGeom>
        </p:spPr>
      </p:pic>
      <p:pic>
        <p:nvPicPr>
          <p:cNvPr id="73" name="Picture 72"/>
          <p:cNvPicPr>
            <a:picLocks noChangeAspect="1"/>
          </p:cNvPicPr>
          <p:nvPr/>
        </p:nvPicPr>
        <p:blipFill>
          <a:blip r:embed="rId67"/>
          <a:stretch>
            <a:fillRect/>
          </a:stretch>
        </p:blipFill>
        <p:spPr>
          <a:xfrm>
            <a:off x="7019851" y="4400089"/>
            <a:ext cx="418894" cy="342900"/>
          </a:xfrm>
          <a:prstGeom prst="rect">
            <a:avLst/>
          </a:prstGeom>
        </p:spPr>
      </p:pic>
      <p:pic>
        <p:nvPicPr>
          <p:cNvPr id="74" name="Picture 73"/>
          <p:cNvPicPr>
            <a:picLocks noChangeAspect="1"/>
          </p:cNvPicPr>
          <p:nvPr/>
        </p:nvPicPr>
        <p:blipFill>
          <a:blip r:embed="rId68"/>
          <a:stretch>
            <a:fillRect/>
          </a:stretch>
        </p:blipFill>
        <p:spPr>
          <a:xfrm>
            <a:off x="6264514" y="4361989"/>
            <a:ext cx="418894" cy="419100"/>
          </a:xfrm>
          <a:prstGeom prst="rect">
            <a:avLst/>
          </a:prstGeom>
        </p:spPr>
      </p:pic>
      <p:pic>
        <p:nvPicPr>
          <p:cNvPr id="75" name="Picture 74"/>
          <p:cNvPicPr>
            <a:picLocks noChangeAspect="1"/>
          </p:cNvPicPr>
          <p:nvPr/>
        </p:nvPicPr>
        <p:blipFill>
          <a:blip r:embed="rId69"/>
          <a:stretch>
            <a:fillRect/>
          </a:stretch>
        </p:blipFill>
        <p:spPr>
          <a:xfrm>
            <a:off x="5514796" y="4361989"/>
            <a:ext cx="418894" cy="419100"/>
          </a:xfrm>
          <a:prstGeom prst="rect">
            <a:avLst/>
          </a:prstGeom>
        </p:spPr>
      </p:pic>
      <p:pic>
        <p:nvPicPr>
          <p:cNvPr id="76" name="Picture 75"/>
          <p:cNvPicPr>
            <a:picLocks noChangeAspect="1"/>
          </p:cNvPicPr>
          <p:nvPr/>
        </p:nvPicPr>
        <p:blipFill>
          <a:blip r:embed="rId70"/>
          <a:stretch>
            <a:fillRect/>
          </a:stretch>
        </p:blipFill>
        <p:spPr>
          <a:xfrm>
            <a:off x="4753773" y="4412789"/>
            <a:ext cx="418894" cy="317500"/>
          </a:xfrm>
          <a:prstGeom prst="rect">
            <a:avLst/>
          </a:prstGeom>
        </p:spPr>
      </p:pic>
      <p:pic>
        <p:nvPicPr>
          <p:cNvPr id="77" name="Picture 76"/>
          <p:cNvPicPr>
            <a:picLocks noChangeAspect="1"/>
          </p:cNvPicPr>
          <p:nvPr/>
        </p:nvPicPr>
        <p:blipFill>
          <a:blip r:embed="rId71"/>
          <a:stretch>
            <a:fillRect/>
          </a:stretch>
        </p:blipFill>
        <p:spPr>
          <a:xfrm>
            <a:off x="1761625" y="5122930"/>
            <a:ext cx="368119" cy="406400"/>
          </a:xfrm>
          <a:prstGeom prst="rect">
            <a:avLst/>
          </a:prstGeom>
        </p:spPr>
      </p:pic>
      <p:pic>
        <p:nvPicPr>
          <p:cNvPr id="78" name="Picture 77"/>
          <p:cNvPicPr>
            <a:picLocks noChangeAspect="1"/>
          </p:cNvPicPr>
          <p:nvPr/>
        </p:nvPicPr>
        <p:blipFill>
          <a:blip r:embed="rId72"/>
          <a:stretch>
            <a:fillRect/>
          </a:stretch>
        </p:blipFill>
        <p:spPr>
          <a:xfrm>
            <a:off x="996035" y="5135630"/>
            <a:ext cx="380813" cy="381000"/>
          </a:xfrm>
          <a:prstGeom prst="rect">
            <a:avLst/>
          </a:prstGeom>
        </p:spPr>
      </p:pic>
      <p:pic>
        <p:nvPicPr>
          <p:cNvPr id="79" name="Picture 78"/>
          <p:cNvPicPr>
            <a:picLocks noChangeAspect="1"/>
          </p:cNvPicPr>
          <p:nvPr/>
        </p:nvPicPr>
        <p:blipFill>
          <a:blip r:embed="rId73"/>
          <a:stretch>
            <a:fillRect/>
          </a:stretch>
        </p:blipFill>
        <p:spPr>
          <a:xfrm>
            <a:off x="10818960" y="4387389"/>
            <a:ext cx="393506" cy="368300"/>
          </a:xfrm>
          <a:prstGeom prst="rect">
            <a:avLst/>
          </a:prstGeom>
        </p:spPr>
      </p:pic>
      <p:pic>
        <p:nvPicPr>
          <p:cNvPr id="80" name="Picture 79"/>
          <p:cNvPicPr>
            <a:picLocks noChangeAspect="1"/>
          </p:cNvPicPr>
          <p:nvPr/>
        </p:nvPicPr>
        <p:blipFill>
          <a:blip r:embed="rId74"/>
          <a:stretch>
            <a:fillRect/>
          </a:stretch>
        </p:blipFill>
        <p:spPr>
          <a:xfrm>
            <a:off x="10076317" y="4387389"/>
            <a:ext cx="368119" cy="368300"/>
          </a:xfrm>
          <a:prstGeom prst="rect">
            <a:avLst/>
          </a:prstGeom>
        </p:spPr>
      </p:pic>
      <p:pic>
        <p:nvPicPr>
          <p:cNvPr id="81" name="Picture 80"/>
          <p:cNvPicPr>
            <a:picLocks noChangeAspect="1"/>
          </p:cNvPicPr>
          <p:nvPr/>
        </p:nvPicPr>
        <p:blipFill>
          <a:blip r:embed="rId75"/>
          <a:stretch>
            <a:fillRect/>
          </a:stretch>
        </p:blipFill>
        <p:spPr>
          <a:xfrm>
            <a:off x="5565571" y="5167380"/>
            <a:ext cx="317344" cy="317500"/>
          </a:xfrm>
          <a:prstGeom prst="rect">
            <a:avLst/>
          </a:prstGeom>
        </p:spPr>
      </p:pic>
      <p:pic>
        <p:nvPicPr>
          <p:cNvPr id="82" name="Picture 81"/>
          <p:cNvPicPr>
            <a:picLocks noChangeAspect="1"/>
          </p:cNvPicPr>
          <p:nvPr/>
        </p:nvPicPr>
        <p:blipFill>
          <a:blip r:embed="rId76"/>
          <a:stretch>
            <a:fillRect/>
          </a:stretch>
        </p:blipFill>
        <p:spPr>
          <a:xfrm>
            <a:off x="4766467" y="5218180"/>
            <a:ext cx="393506" cy="215900"/>
          </a:xfrm>
          <a:prstGeom prst="rect">
            <a:avLst/>
          </a:prstGeom>
        </p:spPr>
      </p:pic>
      <p:pic>
        <p:nvPicPr>
          <p:cNvPr id="83" name="Picture 82"/>
          <p:cNvPicPr>
            <a:picLocks noChangeAspect="1"/>
          </p:cNvPicPr>
          <p:nvPr/>
        </p:nvPicPr>
        <p:blipFill>
          <a:blip r:embed="rId77"/>
          <a:stretch>
            <a:fillRect/>
          </a:stretch>
        </p:blipFill>
        <p:spPr>
          <a:xfrm>
            <a:off x="4049211" y="5129280"/>
            <a:ext cx="317344" cy="393700"/>
          </a:xfrm>
          <a:prstGeom prst="rect">
            <a:avLst/>
          </a:prstGeom>
        </p:spPr>
      </p:pic>
      <p:pic>
        <p:nvPicPr>
          <p:cNvPr id="84" name="Picture 83"/>
          <p:cNvPicPr>
            <a:picLocks noChangeAspect="1"/>
          </p:cNvPicPr>
          <p:nvPr/>
        </p:nvPicPr>
        <p:blipFill>
          <a:blip r:embed="rId78"/>
          <a:stretch>
            <a:fillRect/>
          </a:stretch>
        </p:blipFill>
        <p:spPr>
          <a:xfrm>
            <a:off x="3277281" y="5141980"/>
            <a:ext cx="368119" cy="368300"/>
          </a:xfrm>
          <a:prstGeom prst="rect">
            <a:avLst/>
          </a:prstGeom>
        </p:spPr>
      </p:pic>
      <p:pic>
        <p:nvPicPr>
          <p:cNvPr id="85" name="Picture 84"/>
          <p:cNvPicPr>
            <a:picLocks noChangeAspect="1"/>
          </p:cNvPicPr>
          <p:nvPr/>
        </p:nvPicPr>
        <p:blipFill>
          <a:blip r:embed="rId79"/>
          <a:stretch>
            <a:fillRect/>
          </a:stretch>
        </p:blipFill>
        <p:spPr>
          <a:xfrm>
            <a:off x="2605818" y="5141980"/>
            <a:ext cx="190406" cy="368300"/>
          </a:xfrm>
          <a:prstGeom prst="rect">
            <a:avLst/>
          </a:prstGeom>
        </p:spPr>
      </p:pic>
      <p:pic>
        <p:nvPicPr>
          <p:cNvPr id="86" name="Picture 85"/>
          <p:cNvPicPr>
            <a:picLocks noChangeAspect="1"/>
          </p:cNvPicPr>
          <p:nvPr/>
        </p:nvPicPr>
        <p:blipFill>
          <a:blip r:embed="rId80"/>
          <a:stretch>
            <a:fillRect/>
          </a:stretch>
        </p:blipFill>
        <p:spPr>
          <a:xfrm>
            <a:off x="6340677" y="5180080"/>
            <a:ext cx="266569" cy="292100"/>
          </a:xfrm>
          <a:prstGeom prst="rect">
            <a:avLst/>
          </a:prstGeom>
        </p:spPr>
      </p:pic>
      <p:pic>
        <p:nvPicPr>
          <p:cNvPr id="87" name="Picture 86"/>
          <p:cNvPicPr>
            <a:picLocks noChangeAspect="1"/>
          </p:cNvPicPr>
          <p:nvPr/>
        </p:nvPicPr>
        <p:blipFill>
          <a:blip r:embed="rId81"/>
          <a:stretch>
            <a:fillRect/>
          </a:stretch>
        </p:blipFill>
        <p:spPr>
          <a:xfrm>
            <a:off x="9304269" y="5129280"/>
            <a:ext cx="393506" cy="393700"/>
          </a:xfrm>
          <a:prstGeom prst="rect">
            <a:avLst/>
          </a:prstGeom>
        </p:spPr>
      </p:pic>
      <p:pic>
        <p:nvPicPr>
          <p:cNvPr id="88" name="Picture 87"/>
          <p:cNvPicPr>
            <a:picLocks noChangeAspect="1"/>
          </p:cNvPicPr>
          <p:nvPr/>
        </p:nvPicPr>
        <p:blipFill>
          <a:blip r:embed="rId82"/>
          <a:stretch>
            <a:fillRect/>
          </a:stretch>
        </p:blipFill>
        <p:spPr>
          <a:xfrm>
            <a:off x="8558451" y="5129280"/>
            <a:ext cx="368119" cy="393700"/>
          </a:xfrm>
          <a:prstGeom prst="rect">
            <a:avLst/>
          </a:prstGeom>
        </p:spPr>
      </p:pic>
      <p:pic>
        <p:nvPicPr>
          <p:cNvPr id="90" name="Picture 89"/>
          <p:cNvPicPr>
            <a:picLocks noChangeAspect="1"/>
          </p:cNvPicPr>
          <p:nvPr/>
        </p:nvPicPr>
        <p:blipFill>
          <a:blip r:embed="rId83"/>
          <a:stretch>
            <a:fillRect/>
          </a:stretch>
        </p:blipFill>
        <p:spPr>
          <a:xfrm>
            <a:off x="7792864" y="5167380"/>
            <a:ext cx="393506" cy="317500"/>
          </a:xfrm>
          <a:prstGeom prst="rect">
            <a:avLst/>
          </a:prstGeom>
        </p:spPr>
      </p:pic>
      <p:pic>
        <p:nvPicPr>
          <p:cNvPr id="91" name="Picture 90"/>
          <p:cNvPicPr>
            <a:picLocks noChangeAspect="1"/>
          </p:cNvPicPr>
          <p:nvPr/>
        </p:nvPicPr>
        <p:blipFill>
          <a:blip r:embed="rId84"/>
          <a:stretch>
            <a:fillRect/>
          </a:stretch>
        </p:blipFill>
        <p:spPr>
          <a:xfrm>
            <a:off x="7070626" y="5167380"/>
            <a:ext cx="317344" cy="317500"/>
          </a:xfrm>
          <a:prstGeom prst="rect">
            <a:avLst/>
          </a:prstGeom>
        </p:spPr>
      </p:pic>
      <p:pic>
        <p:nvPicPr>
          <p:cNvPr id="92" name="Picture 91"/>
          <p:cNvPicPr>
            <a:picLocks noChangeAspect="1"/>
          </p:cNvPicPr>
          <p:nvPr/>
        </p:nvPicPr>
        <p:blipFill>
          <a:blip r:embed="rId85"/>
          <a:stretch>
            <a:fillRect/>
          </a:stretch>
        </p:blipFill>
        <p:spPr>
          <a:xfrm>
            <a:off x="10844348" y="5141980"/>
            <a:ext cx="342731" cy="368300"/>
          </a:xfrm>
          <a:prstGeom prst="rect">
            <a:avLst/>
          </a:prstGeom>
        </p:spPr>
      </p:pic>
      <p:pic>
        <p:nvPicPr>
          <p:cNvPr id="93" name="Picture 92"/>
          <p:cNvPicPr>
            <a:picLocks noChangeAspect="1"/>
          </p:cNvPicPr>
          <p:nvPr/>
        </p:nvPicPr>
        <p:blipFill>
          <a:blip r:embed="rId86"/>
          <a:stretch>
            <a:fillRect/>
          </a:stretch>
        </p:blipFill>
        <p:spPr>
          <a:xfrm>
            <a:off x="10063623" y="5167380"/>
            <a:ext cx="393506" cy="317500"/>
          </a:xfrm>
          <a:prstGeom prst="rect">
            <a:avLst/>
          </a:prstGeom>
        </p:spPr>
      </p:pic>
    </p:spTree>
    <p:extLst>
      <p:ext uri="{BB962C8B-B14F-4D97-AF65-F5344CB8AC3E}">
        <p14:creationId xmlns:p14="http://schemas.microsoft.com/office/powerpoint/2010/main" val="1071657676"/>
      </p:ext>
    </p:extLst>
  </p:cSld>
  <p:clrMapOvr>
    <a:masterClrMapping/>
  </p:clrMapOvr>
  <p:transition spd="slow">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4" name="Rectangle 3"/>
          <p:cNvSpPr/>
          <p:nvPr/>
        </p:nvSpPr>
        <p:spPr bwMode="auto">
          <a:xfrm>
            <a:off x="13307" y="0"/>
            <a:ext cx="12192000" cy="6858000"/>
          </a:xfrm>
          <a:prstGeom prst="rect">
            <a:avLst/>
          </a:prstGeom>
          <a:gradFill flip="none" rotWithShape="1">
            <a:gsLst>
              <a:gs pos="0">
                <a:schemeClr val="accent3">
                  <a:alpha val="30000"/>
                </a:schemeClr>
              </a:gs>
              <a:gs pos="100000">
                <a:schemeClr val="accent1"/>
              </a:gs>
            </a:gsLst>
            <a:path path="circle">
              <a:fillToRect l="50000" t="50000" r="50000" b="50000"/>
            </a:path>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p>
        </p:txBody>
      </p:sp>
      <p:sp>
        <p:nvSpPr>
          <p:cNvPr id="6" name="TextBox 5"/>
          <p:cNvSpPr txBox="1">
            <a:spLocks/>
          </p:cNvSpPr>
          <p:nvPr/>
        </p:nvSpPr>
        <p:spPr>
          <a:xfrm>
            <a:off x="2460000" y="3882281"/>
            <a:ext cx="7272000" cy="769441"/>
          </a:xfrm>
          <a:prstGeom prst="rect">
            <a:avLst/>
          </a:prstGeom>
          <a:noFill/>
          <a:effectLst/>
        </p:spPr>
        <p:txBody>
          <a:bodyPr wrap="square" rtlCol="0">
            <a:spAutoFit/>
          </a:bodyPr>
          <a:lstStyle/>
          <a:p>
            <a:pPr algn="ctr"/>
            <a:r>
              <a:rPr lang="fr-CA" sz="4400" spc="400" dirty="0">
                <a:solidFill>
                  <a:schemeClr val="bg1"/>
                </a:solidFill>
                <a:latin typeface="造字工房悦黑（非商用）常规体" pitchFamily="50" charset="-122"/>
                <a:ea typeface="造字工房悦黑（非商用）常规体" pitchFamily="50" charset="-122"/>
                <a:cs typeface="Open Sans" panose="020B0606030504020204" pitchFamily="34" charset="0"/>
              </a:rPr>
              <a:t>THANK YOU</a:t>
            </a:r>
          </a:p>
        </p:txBody>
      </p:sp>
      <p:sp>
        <p:nvSpPr>
          <p:cNvPr id="7" name="TextBox 6"/>
          <p:cNvSpPr txBox="1"/>
          <p:nvPr/>
        </p:nvSpPr>
        <p:spPr>
          <a:xfrm>
            <a:off x="2886075" y="4548502"/>
            <a:ext cx="6419850" cy="338554"/>
          </a:xfrm>
          <a:prstGeom prst="rect">
            <a:avLst/>
          </a:prstGeom>
          <a:noFill/>
        </p:spPr>
        <p:txBody>
          <a:bodyPr wrap="square" rtlCol="0">
            <a:spAutoFit/>
          </a:bodyPr>
          <a:lstStyle/>
          <a:p>
            <a:pPr algn="ctr"/>
            <a:r>
              <a:rPr lang="en-CA"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rPr>
              <a:t>MODERN POWERPOINT PRESENTATION</a:t>
            </a:r>
            <a:endParaRPr lang="fr-CA"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endParaRPr>
          </a:p>
        </p:txBody>
      </p:sp>
      <p:grpSp>
        <p:nvGrpSpPr>
          <p:cNvPr id="30" name="组合 29"/>
          <p:cNvGrpSpPr/>
          <p:nvPr/>
        </p:nvGrpSpPr>
        <p:grpSpPr>
          <a:xfrm>
            <a:off x="5283200" y="1867373"/>
            <a:ext cx="1625600" cy="1618946"/>
            <a:chOff x="4932362" y="-2656304"/>
            <a:chExt cx="2327276" cy="2317750"/>
          </a:xfrm>
        </p:grpSpPr>
        <p:sp>
          <p:nvSpPr>
            <p:cNvPr id="14" name="Rectangle 6"/>
            <p:cNvSpPr>
              <a:spLocks noChangeArrowheads="1"/>
            </p:cNvSpPr>
            <p:nvPr/>
          </p:nvSpPr>
          <p:spPr bwMode="auto">
            <a:xfrm>
              <a:off x="5511800" y="-2288004"/>
              <a:ext cx="1588" cy="1587"/>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r-CA"/>
            </a:p>
          </p:txBody>
        </p:sp>
        <p:sp>
          <p:nvSpPr>
            <p:cNvPr id="12" name="Freeform 5"/>
            <p:cNvSpPr>
              <a:spLocks noEditPoints="1"/>
            </p:cNvSpPr>
            <p:nvPr/>
          </p:nvSpPr>
          <p:spPr bwMode="auto">
            <a:xfrm>
              <a:off x="5967412" y="-2054641"/>
              <a:ext cx="257175" cy="257175"/>
            </a:xfrm>
            <a:custGeom>
              <a:avLst/>
              <a:gdLst>
                <a:gd name="T0" fmla="*/ 0 w 40"/>
                <a:gd name="T1" fmla="*/ 20 h 40"/>
                <a:gd name="T2" fmla="*/ 20 w 40"/>
                <a:gd name="T3" fmla="*/ 0 h 40"/>
                <a:gd name="T4" fmla="*/ 20 w 40"/>
                <a:gd name="T5" fmla="*/ 0 h 40"/>
                <a:gd name="T6" fmla="*/ 40 w 40"/>
                <a:gd name="T7" fmla="*/ 20 h 40"/>
                <a:gd name="T8" fmla="*/ 40 w 40"/>
                <a:gd name="T9" fmla="*/ 20 h 40"/>
                <a:gd name="T10" fmla="*/ 20 w 40"/>
                <a:gd name="T11" fmla="*/ 40 h 40"/>
                <a:gd name="T12" fmla="*/ 20 w 40"/>
                <a:gd name="T13" fmla="*/ 40 h 40"/>
                <a:gd name="T14" fmla="*/ 0 w 40"/>
                <a:gd name="T15" fmla="*/ 20 h 40"/>
                <a:gd name="T16" fmla="*/ 6 w 40"/>
                <a:gd name="T17" fmla="*/ 20 h 40"/>
                <a:gd name="T18" fmla="*/ 20 w 40"/>
                <a:gd name="T19" fmla="*/ 34 h 40"/>
                <a:gd name="T20" fmla="*/ 20 w 40"/>
                <a:gd name="T21" fmla="*/ 34 h 40"/>
                <a:gd name="T22" fmla="*/ 34 w 40"/>
                <a:gd name="T23" fmla="*/ 20 h 40"/>
                <a:gd name="T24" fmla="*/ 34 w 40"/>
                <a:gd name="T25" fmla="*/ 20 h 40"/>
                <a:gd name="T26" fmla="*/ 20 w 40"/>
                <a:gd name="T27" fmla="*/ 5 h 40"/>
                <a:gd name="T28" fmla="*/ 20 w 40"/>
                <a:gd name="T29" fmla="*/ 5 h 40"/>
                <a:gd name="T30" fmla="*/ 6 w 40"/>
                <a:gd name="T31"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0">
                  <a:moveTo>
                    <a:pt x="0" y="20"/>
                  </a:moveTo>
                  <a:cubicBezTo>
                    <a:pt x="0" y="9"/>
                    <a:pt x="9" y="0"/>
                    <a:pt x="20" y="0"/>
                  </a:cubicBezTo>
                  <a:cubicBezTo>
                    <a:pt x="20" y="0"/>
                    <a:pt x="20" y="0"/>
                    <a:pt x="20" y="0"/>
                  </a:cubicBezTo>
                  <a:cubicBezTo>
                    <a:pt x="31" y="0"/>
                    <a:pt x="40" y="9"/>
                    <a:pt x="40" y="20"/>
                  </a:cubicBezTo>
                  <a:cubicBezTo>
                    <a:pt x="40" y="20"/>
                    <a:pt x="40" y="20"/>
                    <a:pt x="40" y="20"/>
                  </a:cubicBezTo>
                  <a:cubicBezTo>
                    <a:pt x="40" y="31"/>
                    <a:pt x="31" y="40"/>
                    <a:pt x="20" y="40"/>
                  </a:cubicBezTo>
                  <a:cubicBezTo>
                    <a:pt x="20" y="40"/>
                    <a:pt x="20" y="40"/>
                    <a:pt x="20" y="40"/>
                  </a:cubicBezTo>
                  <a:cubicBezTo>
                    <a:pt x="9" y="40"/>
                    <a:pt x="0" y="31"/>
                    <a:pt x="0" y="20"/>
                  </a:cubicBezTo>
                  <a:close/>
                  <a:moveTo>
                    <a:pt x="6" y="20"/>
                  </a:moveTo>
                  <a:cubicBezTo>
                    <a:pt x="6" y="28"/>
                    <a:pt x="12" y="34"/>
                    <a:pt x="20" y="34"/>
                  </a:cubicBezTo>
                  <a:cubicBezTo>
                    <a:pt x="20" y="34"/>
                    <a:pt x="20" y="34"/>
                    <a:pt x="20" y="34"/>
                  </a:cubicBezTo>
                  <a:cubicBezTo>
                    <a:pt x="28" y="34"/>
                    <a:pt x="34" y="28"/>
                    <a:pt x="34" y="20"/>
                  </a:cubicBezTo>
                  <a:cubicBezTo>
                    <a:pt x="34" y="20"/>
                    <a:pt x="34" y="20"/>
                    <a:pt x="34" y="20"/>
                  </a:cubicBezTo>
                  <a:cubicBezTo>
                    <a:pt x="34" y="12"/>
                    <a:pt x="28" y="5"/>
                    <a:pt x="20" y="5"/>
                  </a:cubicBezTo>
                  <a:cubicBezTo>
                    <a:pt x="20" y="5"/>
                    <a:pt x="20" y="5"/>
                    <a:pt x="20" y="5"/>
                  </a:cubicBezTo>
                  <a:cubicBezTo>
                    <a:pt x="12" y="5"/>
                    <a:pt x="6" y="12"/>
                    <a:pt x="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6"/>
            <p:cNvSpPr>
              <a:spLocks/>
            </p:cNvSpPr>
            <p:nvPr/>
          </p:nvSpPr>
          <p:spPr bwMode="auto">
            <a:xfrm>
              <a:off x="5468937" y="-1810166"/>
              <a:ext cx="620713" cy="671513"/>
            </a:xfrm>
            <a:custGeom>
              <a:avLst/>
              <a:gdLst>
                <a:gd name="T0" fmla="*/ 27 w 96"/>
                <a:gd name="T1" fmla="*/ 98 h 104"/>
                <a:gd name="T2" fmla="*/ 17 w 96"/>
                <a:gd name="T3" fmla="*/ 87 h 104"/>
                <a:gd name="T4" fmla="*/ 13 w 96"/>
                <a:gd name="T5" fmla="*/ 73 h 104"/>
                <a:gd name="T6" fmla="*/ 3 w 96"/>
                <a:gd name="T7" fmla="*/ 66 h 104"/>
                <a:gd name="T8" fmla="*/ 0 w 96"/>
                <a:gd name="T9" fmla="*/ 65 h 104"/>
                <a:gd name="T10" fmla="*/ 1 w 96"/>
                <a:gd name="T11" fmla="*/ 62 h 104"/>
                <a:gd name="T12" fmla="*/ 24 w 96"/>
                <a:gd name="T13" fmla="*/ 51 h 104"/>
                <a:gd name="T14" fmla="*/ 46 w 96"/>
                <a:gd name="T15" fmla="*/ 60 h 104"/>
                <a:gd name="T16" fmla="*/ 64 w 96"/>
                <a:gd name="T17" fmla="*/ 78 h 104"/>
                <a:gd name="T18" fmla="*/ 79 w 96"/>
                <a:gd name="T19" fmla="*/ 87 h 104"/>
                <a:gd name="T20" fmla="*/ 85 w 96"/>
                <a:gd name="T21" fmla="*/ 85 h 104"/>
                <a:gd name="T22" fmla="*/ 88 w 96"/>
                <a:gd name="T23" fmla="*/ 81 h 104"/>
                <a:gd name="T24" fmla="*/ 88 w 96"/>
                <a:gd name="T25" fmla="*/ 81 h 104"/>
                <a:gd name="T26" fmla="*/ 83 w 96"/>
                <a:gd name="T27" fmla="*/ 74 h 104"/>
                <a:gd name="T28" fmla="*/ 81 w 96"/>
                <a:gd name="T29" fmla="*/ 62 h 104"/>
                <a:gd name="T30" fmla="*/ 82 w 96"/>
                <a:gd name="T31" fmla="*/ 45 h 104"/>
                <a:gd name="T32" fmla="*/ 81 w 96"/>
                <a:gd name="T33" fmla="*/ 36 h 104"/>
                <a:gd name="T34" fmla="*/ 68 w 96"/>
                <a:gd name="T35" fmla="*/ 9 h 104"/>
                <a:gd name="T36" fmla="*/ 69 w 96"/>
                <a:gd name="T37" fmla="*/ 16 h 104"/>
                <a:gd name="T38" fmla="*/ 56 w 96"/>
                <a:gd name="T39" fmla="*/ 33 h 104"/>
                <a:gd name="T40" fmla="*/ 53 w 96"/>
                <a:gd name="T41" fmla="*/ 37 h 104"/>
                <a:gd name="T42" fmla="*/ 51 w 96"/>
                <a:gd name="T43" fmla="*/ 46 h 104"/>
                <a:gd name="T44" fmla="*/ 60 w 96"/>
                <a:gd name="T45" fmla="*/ 61 h 104"/>
                <a:gd name="T46" fmla="*/ 60 w 96"/>
                <a:gd name="T47" fmla="*/ 61 h 104"/>
                <a:gd name="T48" fmla="*/ 61 w 96"/>
                <a:gd name="T49" fmla="*/ 65 h 104"/>
                <a:gd name="T50" fmla="*/ 58 w 96"/>
                <a:gd name="T51" fmla="*/ 66 h 104"/>
                <a:gd name="T52" fmla="*/ 45 w 96"/>
                <a:gd name="T53" fmla="*/ 46 h 104"/>
                <a:gd name="T54" fmla="*/ 48 w 96"/>
                <a:gd name="T55" fmla="*/ 35 h 104"/>
                <a:gd name="T56" fmla="*/ 55 w 96"/>
                <a:gd name="T57" fmla="*/ 28 h 104"/>
                <a:gd name="T58" fmla="*/ 64 w 96"/>
                <a:gd name="T59" fmla="*/ 16 h 104"/>
                <a:gd name="T60" fmla="*/ 60 w 96"/>
                <a:gd name="T61" fmla="*/ 5 h 104"/>
                <a:gd name="T62" fmla="*/ 60 w 96"/>
                <a:gd name="T63" fmla="*/ 2 h 104"/>
                <a:gd name="T64" fmla="*/ 63 w 96"/>
                <a:gd name="T65" fmla="*/ 0 h 104"/>
                <a:gd name="T66" fmla="*/ 86 w 96"/>
                <a:gd name="T67" fmla="*/ 35 h 104"/>
                <a:gd name="T68" fmla="*/ 87 w 96"/>
                <a:gd name="T69" fmla="*/ 45 h 104"/>
                <a:gd name="T70" fmla="*/ 87 w 96"/>
                <a:gd name="T71" fmla="*/ 62 h 104"/>
                <a:gd name="T72" fmla="*/ 88 w 96"/>
                <a:gd name="T73" fmla="*/ 72 h 104"/>
                <a:gd name="T74" fmla="*/ 94 w 96"/>
                <a:gd name="T75" fmla="*/ 77 h 104"/>
                <a:gd name="T76" fmla="*/ 95 w 96"/>
                <a:gd name="T77" fmla="*/ 79 h 104"/>
                <a:gd name="T78" fmla="*/ 95 w 96"/>
                <a:gd name="T79" fmla="*/ 81 h 104"/>
                <a:gd name="T80" fmla="*/ 93 w 96"/>
                <a:gd name="T81" fmla="*/ 84 h 104"/>
                <a:gd name="T82" fmla="*/ 88 w 96"/>
                <a:gd name="T83" fmla="*/ 89 h 104"/>
                <a:gd name="T84" fmla="*/ 79 w 96"/>
                <a:gd name="T85" fmla="*/ 92 h 104"/>
                <a:gd name="T86" fmla="*/ 60 w 96"/>
                <a:gd name="T87" fmla="*/ 82 h 104"/>
                <a:gd name="T88" fmla="*/ 42 w 96"/>
                <a:gd name="T89" fmla="*/ 64 h 104"/>
                <a:gd name="T90" fmla="*/ 24 w 96"/>
                <a:gd name="T91" fmla="*/ 56 h 104"/>
                <a:gd name="T92" fmla="*/ 9 w 96"/>
                <a:gd name="T93" fmla="*/ 62 h 104"/>
                <a:gd name="T94" fmla="*/ 18 w 96"/>
                <a:gd name="T95" fmla="*/ 71 h 104"/>
                <a:gd name="T96" fmla="*/ 22 w 96"/>
                <a:gd name="T97" fmla="*/ 85 h 104"/>
                <a:gd name="T98" fmla="*/ 30 w 96"/>
                <a:gd name="T99" fmla="*/ 94 h 104"/>
                <a:gd name="T100" fmla="*/ 43 w 96"/>
                <a:gd name="T101" fmla="*/ 98 h 104"/>
                <a:gd name="T102" fmla="*/ 49 w 96"/>
                <a:gd name="T103" fmla="*/ 96 h 104"/>
                <a:gd name="T104" fmla="*/ 52 w 96"/>
                <a:gd name="T105" fmla="*/ 96 h 104"/>
                <a:gd name="T106" fmla="*/ 53 w 96"/>
                <a:gd name="T107" fmla="*/ 100 h 104"/>
                <a:gd name="T108" fmla="*/ 4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4"/>
                  </a:moveTo>
                  <a:cubicBezTo>
                    <a:pt x="37" y="104"/>
                    <a:pt x="32" y="101"/>
                    <a:pt x="27" y="98"/>
                  </a:cubicBezTo>
                  <a:cubicBezTo>
                    <a:pt x="27" y="98"/>
                    <a:pt x="27" y="98"/>
                    <a:pt x="27" y="98"/>
                  </a:cubicBezTo>
                  <a:cubicBezTo>
                    <a:pt x="22" y="95"/>
                    <a:pt x="18" y="91"/>
                    <a:pt x="17" y="87"/>
                  </a:cubicBezTo>
                  <a:cubicBezTo>
                    <a:pt x="17" y="87"/>
                    <a:pt x="17" y="87"/>
                    <a:pt x="17" y="87"/>
                  </a:cubicBezTo>
                  <a:cubicBezTo>
                    <a:pt x="15" y="82"/>
                    <a:pt x="15" y="76"/>
                    <a:pt x="13" y="73"/>
                  </a:cubicBezTo>
                  <a:cubicBezTo>
                    <a:pt x="13" y="73"/>
                    <a:pt x="13" y="73"/>
                    <a:pt x="13" y="73"/>
                  </a:cubicBezTo>
                  <a:cubicBezTo>
                    <a:pt x="12" y="69"/>
                    <a:pt x="10" y="67"/>
                    <a:pt x="3" y="66"/>
                  </a:cubicBezTo>
                  <a:cubicBezTo>
                    <a:pt x="3" y="66"/>
                    <a:pt x="3" y="66"/>
                    <a:pt x="3" y="66"/>
                  </a:cubicBezTo>
                  <a:cubicBezTo>
                    <a:pt x="2" y="66"/>
                    <a:pt x="1" y="66"/>
                    <a:pt x="0" y="65"/>
                  </a:cubicBezTo>
                  <a:cubicBezTo>
                    <a:pt x="0" y="65"/>
                    <a:pt x="0" y="65"/>
                    <a:pt x="0" y="65"/>
                  </a:cubicBezTo>
                  <a:cubicBezTo>
                    <a:pt x="0" y="64"/>
                    <a:pt x="0" y="63"/>
                    <a:pt x="1" y="62"/>
                  </a:cubicBezTo>
                  <a:cubicBezTo>
                    <a:pt x="1" y="62"/>
                    <a:pt x="1" y="62"/>
                    <a:pt x="1" y="62"/>
                  </a:cubicBezTo>
                  <a:cubicBezTo>
                    <a:pt x="7" y="55"/>
                    <a:pt x="15" y="51"/>
                    <a:pt x="24" y="51"/>
                  </a:cubicBezTo>
                  <a:cubicBezTo>
                    <a:pt x="24" y="51"/>
                    <a:pt x="24" y="51"/>
                    <a:pt x="24" y="51"/>
                  </a:cubicBezTo>
                  <a:cubicBezTo>
                    <a:pt x="31" y="51"/>
                    <a:pt x="39" y="53"/>
                    <a:pt x="46" y="60"/>
                  </a:cubicBezTo>
                  <a:cubicBezTo>
                    <a:pt x="46" y="60"/>
                    <a:pt x="46" y="60"/>
                    <a:pt x="46" y="60"/>
                  </a:cubicBezTo>
                  <a:cubicBezTo>
                    <a:pt x="53" y="66"/>
                    <a:pt x="59" y="73"/>
                    <a:pt x="64" y="78"/>
                  </a:cubicBezTo>
                  <a:cubicBezTo>
                    <a:pt x="64" y="78"/>
                    <a:pt x="64" y="78"/>
                    <a:pt x="64" y="78"/>
                  </a:cubicBezTo>
                  <a:cubicBezTo>
                    <a:pt x="70" y="83"/>
                    <a:pt x="75" y="87"/>
                    <a:pt x="79" y="87"/>
                  </a:cubicBezTo>
                  <a:cubicBezTo>
                    <a:pt x="79" y="87"/>
                    <a:pt x="79" y="87"/>
                    <a:pt x="79" y="87"/>
                  </a:cubicBezTo>
                  <a:cubicBezTo>
                    <a:pt x="81" y="87"/>
                    <a:pt x="83" y="86"/>
                    <a:pt x="85" y="85"/>
                  </a:cubicBezTo>
                  <a:cubicBezTo>
                    <a:pt x="85" y="85"/>
                    <a:pt x="85" y="85"/>
                    <a:pt x="85" y="85"/>
                  </a:cubicBezTo>
                  <a:cubicBezTo>
                    <a:pt x="85" y="84"/>
                    <a:pt x="87" y="82"/>
                    <a:pt x="88" y="81"/>
                  </a:cubicBezTo>
                  <a:cubicBezTo>
                    <a:pt x="88" y="81"/>
                    <a:pt x="88" y="81"/>
                    <a:pt x="88" y="81"/>
                  </a:cubicBezTo>
                  <a:cubicBezTo>
                    <a:pt x="88" y="81"/>
                    <a:pt x="88" y="81"/>
                    <a:pt x="88" y="81"/>
                  </a:cubicBezTo>
                  <a:cubicBezTo>
                    <a:pt x="88" y="81"/>
                    <a:pt x="88" y="81"/>
                    <a:pt x="88" y="81"/>
                  </a:cubicBezTo>
                  <a:cubicBezTo>
                    <a:pt x="86" y="79"/>
                    <a:pt x="84" y="77"/>
                    <a:pt x="83" y="74"/>
                  </a:cubicBezTo>
                  <a:cubicBezTo>
                    <a:pt x="83" y="74"/>
                    <a:pt x="83" y="74"/>
                    <a:pt x="83" y="74"/>
                  </a:cubicBezTo>
                  <a:cubicBezTo>
                    <a:pt x="81" y="70"/>
                    <a:pt x="81" y="66"/>
                    <a:pt x="81" y="62"/>
                  </a:cubicBezTo>
                  <a:cubicBezTo>
                    <a:pt x="81" y="62"/>
                    <a:pt x="81" y="62"/>
                    <a:pt x="81" y="62"/>
                  </a:cubicBezTo>
                  <a:cubicBezTo>
                    <a:pt x="81" y="56"/>
                    <a:pt x="82" y="51"/>
                    <a:pt x="82" y="45"/>
                  </a:cubicBezTo>
                  <a:cubicBezTo>
                    <a:pt x="82" y="45"/>
                    <a:pt x="82" y="45"/>
                    <a:pt x="82" y="45"/>
                  </a:cubicBezTo>
                  <a:cubicBezTo>
                    <a:pt x="82" y="42"/>
                    <a:pt x="81" y="39"/>
                    <a:pt x="81" y="36"/>
                  </a:cubicBezTo>
                  <a:cubicBezTo>
                    <a:pt x="81" y="36"/>
                    <a:pt x="81" y="36"/>
                    <a:pt x="81" y="36"/>
                  </a:cubicBezTo>
                  <a:cubicBezTo>
                    <a:pt x="79" y="23"/>
                    <a:pt x="74" y="13"/>
                    <a:pt x="68" y="9"/>
                  </a:cubicBezTo>
                  <a:cubicBezTo>
                    <a:pt x="68" y="9"/>
                    <a:pt x="68" y="9"/>
                    <a:pt x="68" y="9"/>
                  </a:cubicBezTo>
                  <a:cubicBezTo>
                    <a:pt x="69" y="11"/>
                    <a:pt x="69" y="14"/>
                    <a:pt x="69" y="16"/>
                  </a:cubicBezTo>
                  <a:cubicBezTo>
                    <a:pt x="69" y="16"/>
                    <a:pt x="69" y="16"/>
                    <a:pt x="69" y="16"/>
                  </a:cubicBezTo>
                  <a:cubicBezTo>
                    <a:pt x="69" y="25"/>
                    <a:pt x="62" y="31"/>
                    <a:pt x="56" y="33"/>
                  </a:cubicBezTo>
                  <a:cubicBezTo>
                    <a:pt x="56" y="33"/>
                    <a:pt x="56" y="33"/>
                    <a:pt x="56" y="33"/>
                  </a:cubicBezTo>
                  <a:cubicBezTo>
                    <a:pt x="55" y="34"/>
                    <a:pt x="54" y="35"/>
                    <a:pt x="53" y="37"/>
                  </a:cubicBezTo>
                  <a:cubicBezTo>
                    <a:pt x="53" y="37"/>
                    <a:pt x="53" y="37"/>
                    <a:pt x="53" y="37"/>
                  </a:cubicBezTo>
                  <a:cubicBezTo>
                    <a:pt x="52" y="39"/>
                    <a:pt x="51" y="42"/>
                    <a:pt x="51" y="46"/>
                  </a:cubicBezTo>
                  <a:cubicBezTo>
                    <a:pt x="51" y="46"/>
                    <a:pt x="51" y="46"/>
                    <a:pt x="51" y="46"/>
                  </a:cubicBezTo>
                  <a:cubicBezTo>
                    <a:pt x="51" y="51"/>
                    <a:pt x="53" y="57"/>
                    <a:pt x="60" y="61"/>
                  </a:cubicBezTo>
                  <a:cubicBezTo>
                    <a:pt x="60" y="61"/>
                    <a:pt x="60" y="61"/>
                    <a:pt x="60" y="61"/>
                  </a:cubicBezTo>
                  <a:cubicBezTo>
                    <a:pt x="60" y="61"/>
                    <a:pt x="60" y="61"/>
                    <a:pt x="60" y="61"/>
                  </a:cubicBezTo>
                  <a:cubicBezTo>
                    <a:pt x="62" y="62"/>
                    <a:pt x="62" y="64"/>
                    <a:pt x="61" y="65"/>
                  </a:cubicBezTo>
                  <a:cubicBezTo>
                    <a:pt x="61" y="65"/>
                    <a:pt x="61" y="65"/>
                    <a:pt x="61" y="65"/>
                  </a:cubicBezTo>
                  <a:cubicBezTo>
                    <a:pt x="61" y="67"/>
                    <a:pt x="59" y="67"/>
                    <a:pt x="58" y="66"/>
                  </a:cubicBezTo>
                  <a:cubicBezTo>
                    <a:pt x="58" y="66"/>
                    <a:pt x="58" y="66"/>
                    <a:pt x="58" y="66"/>
                  </a:cubicBezTo>
                  <a:cubicBezTo>
                    <a:pt x="49" y="61"/>
                    <a:pt x="45" y="53"/>
                    <a:pt x="45" y="46"/>
                  </a:cubicBezTo>
                  <a:cubicBezTo>
                    <a:pt x="45" y="46"/>
                    <a:pt x="45" y="46"/>
                    <a:pt x="45" y="46"/>
                  </a:cubicBezTo>
                  <a:cubicBezTo>
                    <a:pt x="45" y="42"/>
                    <a:pt x="46" y="38"/>
                    <a:pt x="48" y="35"/>
                  </a:cubicBezTo>
                  <a:cubicBezTo>
                    <a:pt x="48" y="35"/>
                    <a:pt x="48" y="35"/>
                    <a:pt x="48" y="35"/>
                  </a:cubicBezTo>
                  <a:cubicBezTo>
                    <a:pt x="49" y="32"/>
                    <a:pt x="51" y="29"/>
                    <a:pt x="55" y="28"/>
                  </a:cubicBezTo>
                  <a:cubicBezTo>
                    <a:pt x="55" y="28"/>
                    <a:pt x="55" y="28"/>
                    <a:pt x="55" y="28"/>
                  </a:cubicBezTo>
                  <a:cubicBezTo>
                    <a:pt x="59" y="27"/>
                    <a:pt x="64" y="22"/>
                    <a:pt x="64" y="16"/>
                  </a:cubicBezTo>
                  <a:cubicBezTo>
                    <a:pt x="64" y="16"/>
                    <a:pt x="64" y="16"/>
                    <a:pt x="64" y="16"/>
                  </a:cubicBezTo>
                  <a:cubicBezTo>
                    <a:pt x="64" y="13"/>
                    <a:pt x="63" y="9"/>
                    <a:pt x="60" y="5"/>
                  </a:cubicBezTo>
                  <a:cubicBezTo>
                    <a:pt x="60" y="5"/>
                    <a:pt x="60" y="5"/>
                    <a:pt x="60" y="5"/>
                  </a:cubicBezTo>
                  <a:cubicBezTo>
                    <a:pt x="59" y="4"/>
                    <a:pt x="59" y="2"/>
                    <a:pt x="60" y="2"/>
                  </a:cubicBezTo>
                  <a:cubicBezTo>
                    <a:pt x="60" y="2"/>
                    <a:pt x="60" y="2"/>
                    <a:pt x="60" y="2"/>
                  </a:cubicBezTo>
                  <a:cubicBezTo>
                    <a:pt x="60" y="1"/>
                    <a:pt x="61" y="0"/>
                    <a:pt x="63" y="0"/>
                  </a:cubicBezTo>
                  <a:cubicBezTo>
                    <a:pt x="63" y="0"/>
                    <a:pt x="63" y="0"/>
                    <a:pt x="63" y="0"/>
                  </a:cubicBezTo>
                  <a:cubicBezTo>
                    <a:pt x="74" y="3"/>
                    <a:pt x="84" y="16"/>
                    <a:pt x="86" y="35"/>
                  </a:cubicBezTo>
                  <a:cubicBezTo>
                    <a:pt x="86" y="35"/>
                    <a:pt x="86" y="35"/>
                    <a:pt x="86" y="35"/>
                  </a:cubicBezTo>
                  <a:cubicBezTo>
                    <a:pt x="87" y="38"/>
                    <a:pt x="87" y="42"/>
                    <a:pt x="87" y="45"/>
                  </a:cubicBezTo>
                  <a:cubicBezTo>
                    <a:pt x="87" y="45"/>
                    <a:pt x="87" y="45"/>
                    <a:pt x="87" y="45"/>
                  </a:cubicBezTo>
                  <a:cubicBezTo>
                    <a:pt x="87" y="51"/>
                    <a:pt x="87" y="57"/>
                    <a:pt x="87" y="62"/>
                  </a:cubicBezTo>
                  <a:cubicBezTo>
                    <a:pt x="87" y="62"/>
                    <a:pt x="87" y="62"/>
                    <a:pt x="87" y="62"/>
                  </a:cubicBezTo>
                  <a:cubicBezTo>
                    <a:pt x="87" y="66"/>
                    <a:pt x="87" y="70"/>
                    <a:pt x="88" y="72"/>
                  </a:cubicBezTo>
                  <a:cubicBezTo>
                    <a:pt x="88" y="72"/>
                    <a:pt x="88" y="72"/>
                    <a:pt x="88" y="72"/>
                  </a:cubicBezTo>
                  <a:cubicBezTo>
                    <a:pt x="89" y="75"/>
                    <a:pt x="90" y="76"/>
                    <a:pt x="94" y="77"/>
                  </a:cubicBezTo>
                  <a:cubicBezTo>
                    <a:pt x="94" y="77"/>
                    <a:pt x="94" y="77"/>
                    <a:pt x="94" y="77"/>
                  </a:cubicBezTo>
                  <a:cubicBezTo>
                    <a:pt x="94" y="77"/>
                    <a:pt x="95" y="78"/>
                    <a:pt x="95" y="79"/>
                  </a:cubicBezTo>
                  <a:cubicBezTo>
                    <a:pt x="95" y="79"/>
                    <a:pt x="95" y="79"/>
                    <a:pt x="95" y="79"/>
                  </a:cubicBezTo>
                  <a:cubicBezTo>
                    <a:pt x="96" y="79"/>
                    <a:pt x="96" y="80"/>
                    <a:pt x="95" y="81"/>
                  </a:cubicBezTo>
                  <a:cubicBezTo>
                    <a:pt x="95" y="81"/>
                    <a:pt x="95" y="81"/>
                    <a:pt x="95" y="81"/>
                  </a:cubicBezTo>
                  <a:cubicBezTo>
                    <a:pt x="95" y="81"/>
                    <a:pt x="94" y="83"/>
                    <a:pt x="93" y="84"/>
                  </a:cubicBezTo>
                  <a:cubicBezTo>
                    <a:pt x="93" y="84"/>
                    <a:pt x="93" y="84"/>
                    <a:pt x="93" y="84"/>
                  </a:cubicBezTo>
                  <a:cubicBezTo>
                    <a:pt x="91" y="86"/>
                    <a:pt x="90" y="88"/>
                    <a:pt x="88" y="89"/>
                  </a:cubicBezTo>
                  <a:cubicBezTo>
                    <a:pt x="88" y="89"/>
                    <a:pt x="88" y="89"/>
                    <a:pt x="88" y="89"/>
                  </a:cubicBezTo>
                  <a:cubicBezTo>
                    <a:pt x="85" y="91"/>
                    <a:pt x="82" y="92"/>
                    <a:pt x="79" y="92"/>
                  </a:cubicBezTo>
                  <a:cubicBezTo>
                    <a:pt x="79" y="92"/>
                    <a:pt x="79" y="92"/>
                    <a:pt x="79" y="92"/>
                  </a:cubicBezTo>
                  <a:cubicBezTo>
                    <a:pt x="72" y="92"/>
                    <a:pt x="66" y="88"/>
                    <a:pt x="60" y="82"/>
                  </a:cubicBezTo>
                  <a:cubicBezTo>
                    <a:pt x="60" y="82"/>
                    <a:pt x="60" y="82"/>
                    <a:pt x="60" y="82"/>
                  </a:cubicBezTo>
                  <a:cubicBezTo>
                    <a:pt x="55" y="77"/>
                    <a:pt x="49" y="70"/>
                    <a:pt x="42" y="64"/>
                  </a:cubicBezTo>
                  <a:cubicBezTo>
                    <a:pt x="42" y="64"/>
                    <a:pt x="42" y="64"/>
                    <a:pt x="42" y="64"/>
                  </a:cubicBezTo>
                  <a:cubicBezTo>
                    <a:pt x="36" y="58"/>
                    <a:pt x="30" y="56"/>
                    <a:pt x="24" y="56"/>
                  </a:cubicBezTo>
                  <a:cubicBezTo>
                    <a:pt x="24" y="56"/>
                    <a:pt x="24" y="56"/>
                    <a:pt x="24" y="56"/>
                  </a:cubicBezTo>
                  <a:cubicBezTo>
                    <a:pt x="19" y="56"/>
                    <a:pt x="13" y="58"/>
                    <a:pt x="9" y="62"/>
                  </a:cubicBezTo>
                  <a:cubicBezTo>
                    <a:pt x="9" y="62"/>
                    <a:pt x="9" y="62"/>
                    <a:pt x="9" y="62"/>
                  </a:cubicBezTo>
                  <a:cubicBezTo>
                    <a:pt x="14" y="64"/>
                    <a:pt x="17" y="67"/>
                    <a:pt x="18" y="71"/>
                  </a:cubicBezTo>
                  <a:cubicBezTo>
                    <a:pt x="18" y="71"/>
                    <a:pt x="18" y="71"/>
                    <a:pt x="18" y="71"/>
                  </a:cubicBezTo>
                  <a:cubicBezTo>
                    <a:pt x="20" y="76"/>
                    <a:pt x="20" y="81"/>
                    <a:pt x="22" y="85"/>
                  </a:cubicBezTo>
                  <a:cubicBezTo>
                    <a:pt x="22" y="85"/>
                    <a:pt x="22" y="85"/>
                    <a:pt x="22" y="85"/>
                  </a:cubicBezTo>
                  <a:cubicBezTo>
                    <a:pt x="23" y="88"/>
                    <a:pt x="26" y="91"/>
                    <a:pt x="30" y="94"/>
                  </a:cubicBezTo>
                  <a:cubicBezTo>
                    <a:pt x="30" y="94"/>
                    <a:pt x="30" y="94"/>
                    <a:pt x="30" y="94"/>
                  </a:cubicBezTo>
                  <a:cubicBezTo>
                    <a:pt x="34" y="96"/>
                    <a:pt x="39" y="98"/>
                    <a:pt x="43" y="98"/>
                  </a:cubicBezTo>
                  <a:cubicBezTo>
                    <a:pt x="43" y="98"/>
                    <a:pt x="43" y="98"/>
                    <a:pt x="43" y="98"/>
                  </a:cubicBezTo>
                  <a:cubicBezTo>
                    <a:pt x="45" y="98"/>
                    <a:pt x="47" y="97"/>
                    <a:pt x="49" y="96"/>
                  </a:cubicBezTo>
                  <a:cubicBezTo>
                    <a:pt x="49" y="96"/>
                    <a:pt x="49" y="96"/>
                    <a:pt x="49" y="96"/>
                  </a:cubicBezTo>
                  <a:cubicBezTo>
                    <a:pt x="50" y="95"/>
                    <a:pt x="51" y="95"/>
                    <a:pt x="52" y="96"/>
                  </a:cubicBezTo>
                  <a:cubicBezTo>
                    <a:pt x="52" y="96"/>
                    <a:pt x="52" y="96"/>
                    <a:pt x="52" y="96"/>
                  </a:cubicBezTo>
                  <a:cubicBezTo>
                    <a:pt x="54" y="97"/>
                    <a:pt x="54" y="99"/>
                    <a:pt x="53" y="100"/>
                  </a:cubicBezTo>
                  <a:cubicBezTo>
                    <a:pt x="53" y="100"/>
                    <a:pt x="53" y="100"/>
                    <a:pt x="53" y="100"/>
                  </a:cubicBezTo>
                  <a:cubicBezTo>
                    <a:pt x="50" y="103"/>
                    <a:pt x="46" y="104"/>
                    <a:pt x="43" y="104"/>
                  </a:cubicBezTo>
                  <a:cubicBezTo>
                    <a:pt x="43" y="104"/>
                    <a:pt x="43" y="104"/>
                    <a:pt x="43" y="104"/>
                  </a:cubicBezTo>
                  <a:cubicBezTo>
                    <a:pt x="43" y="104"/>
                    <a:pt x="43" y="104"/>
                    <a:pt x="43"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7"/>
            <p:cNvSpPr>
              <a:spLocks/>
            </p:cNvSpPr>
            <p:nvPr/>
          </p:nvSpPr>
          <p:spPr bwMode="auto">
            <a:xfrm>
              <a:off x="6102350" y="-1810166"/>
              <a:ext cx="620713" cy="671513"/>
            </a:xfrm>
            <a:custGeom>
              <a:avLst/>
              <a:gdLst>
                <a:gd name="T0" fmla="*/ 44 w 96"/>
                <a:gd name="T1" fmla="*/ 96 h 104"/>
                <a:gd name="T2" fmla="*/ 47 w 96"/>
                <a:gd name="T3" fmla="*/ 96 h 104"/>
                <a:gd name="T4" fmla="*/ 53 w 96"/>
                <a:gd name="T5" fmla="*/ 98 h 104"/>
                <a:gd name="T6" fmla="*/ 66 w 96"/>
                <a:gd name="T7" fmla="*/ 94 h 104"/>
                <a:gd name="T8" fmla="*/ 74 w 96"/>
                <a:gd name="T9" fmla="*/ 85 h 104"/>
                <a:gd name="T10" fmla="*/ 78 w 96"/>
                <a:gd name="T11" fmla="*/ 71 h 104"/>
                <a:gd name="T12" fmla="*/ 87 w 96"/>
                <a:gd name="T13" fmla="*/ 62 h 104"/>
                <a:gd name="T14" fmla="*/ 72 w 96"/>
                <a:gd name="T15" fmla="*/ 56 h 104"/>
                <a:gd name="T16" fmla="*/ 54 w 96"/>
                <a:gd name="T17" fmla="*/ 64 h 104"/>
                <a:gd name="T18" fmla="*/ 36 w 96"/>
                <a:gd name="T19" fmla="*/ 82 h 104"/>
                <a:gd name="T20" fmla="*/ 17 w 96"/>
                <a:gd name="T21" fmla="*/ 92 h 104"/>
                <a:gd name="T22" fmla="*/ 8 w 96"/>
                <a:gd name="T23" fmla="*/ 89 h 104"/>
                <a:gd name="T24" fmla="*/ 3 w 96"/>
                <a:gd name="T25" fmla="*/ 84 h 104"/>
                <a:gd name="T26" fmla="*/ 1 w 96"/>
                <a:gd name="T27" fmla="*/ 81 h 104"/>
                <a:gd name="T28" fmla="*/ 1 w 96"/>
                <a:gd name="T29" fmla="*/ 79 h 104"/>
                <a:gd name="T30" fmla="*/ 2 w 96"/>
                <a:gd name="T31" fmla="*/ 77 h 104"/>
                <a:gd name="T32" fmla="*/ 8 w 96"/>
                <a:gd name="T33" fmla="*/ 72 h 104"/>
                <a:gd name="T34" fmla="*/ 9 w 96"/>
                <a:gd name="T35" fmla="*/ 62 h 104"/>
                <a:gd name="T36" fmla="*/ 9 w 96"/>
                <a:gd name="T37" fmla="*/ 45 h 104"/>
                <a:gd name="T38" fmla="*/ 10 w 96"/>
                <a:gd name="T39" fmla="*/ 35 h 104"/>
                <a:gd name="T40" fmla="*/ 33 w 96"/>
                <a:gd name="T41" fmla="*/ 0 h 104"/>
                <a:gd name="T42" fmla="*/ 36 w 96"/>
                <a:gd name="T43" fmla="*/ 2 h 104"/>
                <a:gd name="T44" fmla="*/ 36 w 96"/>
                <a:gd name="T45" fmla="*/ 5 h 104"/>
                <a:gd name="T46" fmla="*/ 32 w 96"/>
                <a:gd name="T47" fmla="*/ 16 h 104"/>
                <a:gd name="T48" fmla="*/ 41 w 96"/>
                <a:gd name="T49" fmla="*/ 28 h 104"/>
                <a:gd name="T50" fmla="*/ 48 w 96"/>
                <a:gd name="T51" fmla="*/ 35 h 104"/>
                <a:gd name="T52" fmla="*/ 51 w 96"/>
                <a:gd name="T53" fmla="*/ 46 h 104"/>
                <a:gd name="T54" fmla="*/ 38 w 96"/>
                <a:gd name="T55" fmla="*/ 66 h 104"/>
                <a:gd name="T56" fmla="*/ 38 w 96"/>
                <a:gd name="T57" fmla="*/ 66 h 104"/>
                <a:gd name="T58" fmla="*/ 35 w 96"/>
                <a:gd name="T59" fmla="*/ 65 h 104"/>
                <a:gd name="T60" fmla="*/ 36 w 96"/>
                <a:gd name="T61" fmla="*/ 61 h 104"/>
                <a:gd name="T62" fmla="*/ 45 w 96"/>
                <a:gd name="T63" fmla="*/ 46 h 104"/>
                <a:gd name="T64" fmla="*/ 43 w 96"/>
                <a:gd name="T65" fmla="*/ 37 h 104"/>
                <a:gd name="T66" fmla="*/ 40 w 96"/>
                <a:gd name="T67" fmla="*/ 33 h 104"/>
                <a:gd name="T68" fmla="*/ 27 w 96"/>
                <a:gd name="T69" fmla="*/ 16 h 104"/>
                <a:gd name="T70" fmla="*/ 28 w 96"/>
                <a:gd name="T71" fmla="*/ 9 h 104"/>
                <a:gd name="T72" fmla="*/ 15 w 96"/>
                <a:gd name="T73" fmla="*/ 36 h 104"/>
                <a:gd name="T74" fmla="*/ 14 w 96"/>
                <a:gd name="T75" fmla="*/ 45 h 104"/>
                <a:gd name="T76" fmla="*/ 15 w 96"/>
                <a:gd name="T77" fmla="*/ 62 h 104"/>
                <a:gd name="T78" fmla="*/ 13 w 96"/>
                <a:gd name="T79" fmla="*/ 74 h 104"/>
                <a:gd name="T80" fmla="*/ 8 w 96"/>
                <a:gd name="T81" fmla="*/ 81 h 104"/>
                <a:gd name="T82" fmla="*/ 8 w 96"/>
                <a:gd name="T83" fmla="*/ 81 h 104"/>
                <a:gd name="T84" fmla="*/ 11 w 96"/>
                <a:gd name="T85" fmla="*/ 85 h 104"/>
                <a:gd name="T86" fmla="*/ 17 w 96"/>
                <a:gd name="T87" fmla="*/ 87 h 104"/>
                <a:gd name="T88" fmla="*/ 32 w 96"/>
                <a:gd name="T89" fmla="*/ 78 h 104"/>
                <a:gd name="T90" fmla="*/ 50 w 96"/>
                <a:gd name="T91" fmla="*/ 60 h 104"/>
                <a:gd name="T92" fmla="*/ 72 w 96"/>
                <a:gd name="T93" fmla="*/ 51 h 104"/>
                <a:gd name="T94" fmla="*/ 95 w 96"/>
                <a:gd name="T95" fmla="*/ 62 h 104"/>
                <a:gd name="T96" fmla="*/ 96 w 96"/>
                <a:gd name="T97" fmla="*/ 65 h 104"/>
                <a:gd name="T98" fmla="*/ 93 w 96"/>
                <a:gd name="T99" fmla="*/ 66 h 104"/>
                <a:gd name="T100" fmla="*/ 83 w 96"/>
                <a:gd name="T101" fmla="*/ 73 h 104"/>
                <a:gd name="T102" fmla="*/ 79 w 96"/>
                <a:gd name="T103" fmla="*/ 87 h 104"/>
                <a:gd name="T104" fmla="*/ 69 w 96"/>
                <a:gd name="T105" fmla="*/ 98 h 104"/>
                <a:gd name="T106" fmla="*/ 53 w 96"/>
                <a:gd name="T107" fmla="*/ 104 h 104"/>
                <a:gd name="T108" fmla="*/ 53 w 96"/>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104">
                  <a:moveTo>
                    <a:pt x="43" y="100"/>
                  </a:moveTo>
                  <a:cubicBezTo>
                    <a:pt x="42" y="99"/>
                    <a:pt x="42" y="97"/>
                    <a:pt x="44" y="96"/>
                  </a:cubicBezTo>
                  <a:cubicBezTo>
                    <a:pt x="44" y="96"/>
                    <a:pt x="44" y="96"/>
                    <a:pt x="44" y="96"/>
                  </a:cubicBezTo>
                  <a:cubicBezTo>
                    <a:pt x="45" y="95"/>
                    <a:pt x="46" y="95"/>
                    <a:pt x="47" y="96"/>
                  </a:cubicBezTo>
                  <a:cubicBezTo>
                    <a:pt x="47" y="96"/>
                    <a:pt x="47" y="96"/>
                    <a:pt x="47" y="96"/>
                  </a:cubicBezTo>
                  <a:cubicBezTo>
                    <a:pt x="49" y="97"/>
                    <a:pt x="51" y="98"/>
                    <a:pt x="53" y="98"/>
                  </a:cubicBezTo>
                  <a:cubicBezTo>
                    <a:pt x="53" y="98"/>
                    <a:pt x="53" y="98"/>
                    <a:pt x="53" y="98"/>
                  </a:cubicBezTo>
                  <a:cubicBezTo>
                    <a:pt x="57" y="98"/>
                    <a:pt x="62" y="96"/>
                    <a:pt x="66" y="94"/>
                  </a:cubicBezTo>
                  <a:cubicBezTo>
                    <a:pt x="66" y="94"/>
                    <a:pt x="66" y="94"/>
                    <a:pt x="66" y="94"/>
                  </a:cubicBezTo>
                  <a:cubicBezTo>
                    <a:pt x="70" y="91"/>
                    <a:pt x="73" y="88"/>
                    <a:pt x="74" y="85"/>
                  </a:cubicBezTo>
                  <a:cubicBezTo>
                    <a:pt x="74" y="85"/>
                    <a:pt x="74" y="85"/>
                    <a:pt x="74" y="85"/>
                  </a:cubicBezTo>
                  <a:cubicBezTo>
                    <a:pt x="75" y="81"/>
                    <a:pt x="76" y="76"/>
                    <a:pt x="78" y="71"/>
                  </a:cubicBezTo>
                  <a:cubicBezTo>
                    <a:pt x="78" y="71"/>
                    <a:pt x="78" y="71"/>
                    <a:pt x="78" y="71"/>
                  </a:cubicBezTo>
                  <a:cubicBezTo>
                    <a:pt x="79" y="67"/>
                    <a:pt x="82" y="64"/>
                    <a:pt x="87" y="62"/>
                  </a:cubicBezTo>
                  <a:cubicBezTo>
                    <a:pt x="87" y="62"/>
                    <a:pt x="87" y="62"/>
                    <a:pt x="87" y="62"/>
                  </a:cubicBezTo>
                  <a:cubicBezTo>
                    <a:pt x="83" y="58"/>
                    <a:pt x="77" y="56"/>
                    <a:pt x="72" y="56"/>
                  </a:cubicBezTo>
                  <a:cubicBezTo>
                    <a:pt x="72" y="56"/>
                    <a:pt x="72" y="56"/>
                    <a:pt x="72" y="56"/>
                  </a:cubicBezTo>
                  <a:cubicBezTo>
                    <a:pt x="66" y="56"/>
                    <a:pt x="60" y="58"/>
                    <a:pt x="54" y="64"/>
                  </a:cubicBezTo>
                  <a:cubicBezTo>
                    <a:pt x="54" y="64"/>
                    <a:pt x="54" y="64"/>
                    <a:pt x="54" y="64"/>
                  </a:cubicBezTo>
                  <a:cubicBezTo>
                    <a:pt x="47" y="70"/>
                    <a:pt x="41" y="77"/>
                    <a:pt x="36" y="82"/>
                  </a:cubicBezTo>
                  <a:cubicBezTo>
                    <a:pt x="36" y="82"/>
                    <a:pt x="36" y="82"/>
                    <a:pt x="36" y="82"/>
                  </a:cubicBezTo>
                  <a:cubicBezTo>
                    <a:pt x="30" y="88"/>
                    <a:pt x="24" y="92"/>
                    <a:pt x="17" y="92"/>
                  </a:cubicBezTo>
                  <a:cubicBezTo>
                    <a:pt x="17" y="92"/>
                    <a:pt x="17" y="92"/>
                    <a:pt x="17" y="92"/>
                  </a:cubicBezTo>
                  <a:cubicBezTo>
                    <a:pt x="14" y="92"/>
                    <a:pt x="11" y="91"/>
                    <a:pt x="8" y="89"/>
                  </a:cubicBezTo>
                  <a:cubicBezTo>
                    <a:pt x="8" y="89"/>
                    <a:pt x="8" y="89"/>
                    <a:pt x="8" y="89"/>
                  </a:cubicBezTo>
                  <a:cubicBezTo>
                    <a:pt x="6" y="88"/>
                    <a:pt x="5" y="86"/>
                    <a:pt x="3" y="84"/>
                  </a:cubicBezTo>
                  <a:cubicBezTo>
                    <a:pt x="3" y="84"/>
                    <a:pt x="3" y="84"/>
                    <a:pt x="3" y="84"/>
                  </a:cubicBezTo>
                  <a:cubicBezTo>
                    <a:pt x="2" y="83"/>
                    <a:pt x="1" y="81"/>
                    <a:pt x="1" y="81"/>
                  </a:cubicBezTo>
                  <a:cubicBezTo>
                    <a:pt x="1" y="81"/>
                    <a:pt x="1" y="81"/>
                    <a:pt x="1" y="81"/>
                  </a:cubicBezTo>
                  <a:cubicBezTo>
                    <a:pt x="0" y="80"/>
                    <a:pt x="0" y="79"/>
                    <a:pt x="1" y="79"/>
                  </a:cubicBezTo>
                  <a:cubicBezTo>
                    <a:pt x="1" y="79"/>
                    <a:pt x="1" y="79"/>
                    <a:pt x="1" y="79"/>
                  </a:cubicBezTo>
                  <a:cubicBezTo>
                    <a:pt x="1" y="78"/>
                    <a:pt x="2" y="77"/>
                    <a:pt x="2" y="77"/>
                  </a:cubicBezTo>
                  <a:cubicBezTo>
                    <a:pt x="2" y="77"/>
                    <a:pt x="2" y="77"/>
                    <a:pt x="2" y="77"/>
                  </a:cubicBezTo>
                  <a:cubicBezTo>
                    <a:pt x="5" y="76"/>
                    <a:pt x="7" y="75"/>
                    <a:pt x="8" y="72"/>
                  </a:cubicBezTo>
                  <a:cubicBezTo>
                    <a:pt x="8" y="72"/>
                    <a:pt x="8" y="72"/>
                    <a:pt x="8" y="72"/>
                  </a:cubicBezTo>
                  <a:cubicBezTo>
                    <a:pt x="9" y="70"/>
                    <a:pt x="9" y="66"/>
                    <a:pt x="9" y="62"/>
                  </a:cubicBezTo>
                  <a:cubicBezTo>
                    <a:pt x="9" y="62"/>
                    <a:pt x="9" y="62"/>
                    <a:pt x="9" y="62"/>
                  </a:cubicBezTo>
                  <a:cubicBezTo>
                    <a:pt x="9" y="57"/>
                    <a:pt x="9" y="51"/>
                    <a:pt x="9" y="45"/>
                  </a:cubicBezTo>
                  <a:cubicBezTo>
                    <a:pt x="9" y="45"/>
                    <a:pt x="9" y="45"/>
                    <a:pt x="9" y="45"/>
                  </a:cubicBezTo>
                  <a:cubicBezTo>
                    <a:pt x="9" y="42"/>
                    <a:pt x="9" y="38"/>
                    <a:pt x="10" y="35"/>
                  </a:cubicBezTo>
                  <a:cubicBezTo>
                    <a:pt x="10" y="35"/>
                    <a:pt x="10" y="35"/>
                    <a:pt x="10" y="35"/>
                  </a:cubicBezTo>
                  <a:cubicBezTo>
                    <a:pt x="12" y="16"/>
                    <a:pt x="22" y="3"/>
                    <a:pt x="33" y="0"/>
                  </a:cubicBezTo>
                  <a:cubicBezTo>
                    <a:pt x="33" y="0"/>
                    <a:pt x="33" y="0"/>
                    <a:pt x="33" y="0"/>
                  </a:cubicBezTo>
                  <a:cubicBezTo>
                    <a:pt x="35" y="0"/>
                    <a:pt x="36" y="1"/>
                    <a:pt x="36" y="2"/>
                  </a:cubicBezTo>
                  <a:cubicBezTo>
                    <a:pt x="36" y="2"/>
                    <a:pt x="36" y="2"/>
                    <a:pt x="36" y="2"/>
                  </a:cubicBezTo>
                  <a:cubicBezTo>
                    <a:pt x="37" y="2"/>
                    <a:pt x="37" y="4"/>
                    <a:pt x="36" y="5"/>
                  </a:cubicBezTo>
                  <a:cubicBezTo>
                    <a:pt x="36" y="5"/>
                    <a:pt x="36" y="5"/>
                    <a:pt x="36" y="5"/>
                  </a:cubicBezTo>
                  <a:cubicBezTo>
                    <a:pt x="33" y="9"/>
                    <a:pt x="32" y="13"/>
                    <a:pt x="32" y="16"/>
                  </a:cubicBezTo>
                  <a:cubicBezTo>
                    <a:pt x="32" y="16"/>
                    <a:pt x="32" y="16"/>
                    <a:pt x="32" y="16"/>
                  </a:cubicBezTo>
                  <a:cubicBezTo>
                    <a:pt x="32" y="22"/>
                    <a:pt x="37" y="27"/>
                    <a:pt x="41" y="28"/>
                  </a:cubicBezTo>
                  <a:cubicBezTo>
                    <a:pt x="41" y="28"/>
                    <a:pt x="41" y="28"/>
                    <a:pt x="41" y="28"/>
                  </a:cubicBezTo>
                  <a:cubicBezTo>
                    <a:pt x="44" y="29"/>
                    <a:pt x="47" y="32"/>
                    <a:pt x="48" y="35"/>
                  </a:cubicBezTo>
                  <a:cubicBezTo>
                    <a:pt x="48" y="35"/>
                    <a:pt x="48" y="35"/>
                    <a:pt x="48" y="35"/>
                  </a:cubicBezTo>
                  <a:cubicBezTo>
                    <a:pt x="50" y="38"/>
                    <a:pt x="51" y="42"/>
                    <a:pt x="51" y="46"/>
                  </a:cubicBezTo>
                  <a:cubicBezTo>
                    <a:pt x="51" y="46"/>
                    <a:pt x="51" y="46"/>
                    <a:pt x="51" y="46"/>
                  </a:cubicBezTo>
                  <a:cubicBezTo>
                    <a:pt x="51" y="53"/>
                    <a:pt x="47" y="61"/>
                    <a:pt x="38" y="66"/>
                  </a:cubicBezTo>
                  <a:cubicBezTo>
                    <a:pt x="38" y="66"/>
                    <a:pt x="38" y="66"/>
                    <a:pt x="38" y="66"/>
                  </a:cubicBezTo>
                  <a:cubicBezTo>
                    <a:pt x="38" y="66"/>
                    <a:pt x="38" y="66"/>
                    <a:pt x="38" y="66"/>
                  </a:cubicBezTo>
                  <a:cubicBezTo>
                    <a:pt x="37" y="67"/>
                    <a:pt x="35" y="67"/>
                    <a:pt x="35" y="65"/>
                  </a:cubicBezTo>
                  <a:cubicBezTo>
                    <a:pt x="35" y="65"/>
                    <a:pt x="35" y="65"/>
                    <a:pt x="35" y="65"/>
                  </a:cubicBezTo>
                  <a:cubicBezTo>
                    <a:pt x="34" y="64"/>
                    <a:pt x="34" y="62"/>
                    <a:pt x="36" y="61"/>
                  </a:cubicBezTo>
                  <a:cubicBezTo>
                    <a:pt x="36" y="61"/>
                    <a:pt x="36" y="61"/>
                    <a:pt x="36" y="61"/>
                  </a:cubicBezTo>
                  <a:cubicBezTo>
                    <a:pt x="43" y="57"/>
                    <a:pt x="45" y="51"/>
                    <a:pt x="45" y="46"/>
                  </a:cubicBezTo>
                  <a:cubicBezTo>
                    <a:pt x="45" y="46"/>
                    <a:pt x="45" y="46"/>
                    <a:pt x="45" y="46"/>
                  </a:cubicBezTo>
                  <a:cubicBezTo>
                    <a:pt x="45" y="42"/>
                    <a:pt x="44" y="39"/>
                    <a:pt x="43" y="37"/>
                  </a:cubicBezTo>
                  <a:cubicBezTo>
                    <a:pt x="43" y="37"/>
                    <a:pt x="43" y="37"/>
                    <a:pt x="43" y="37"/>
                  </a:cubicBezTo>
                  <a:cubicBezTo>
                    <a:pt x="42" y="35"/>
                    <a:pt x="41" y="34"/>
                    <a:pt x="40" y="33"/>
                  </a:cubicBezTo>
                  <a:cubicBezTo>
                    <a:pt x="40" y="33"/>
                    <a:pt x="40" y="33"/>
                    <a:pt x="40" y="33"/>
                  </a:cubicBezTo>
                  <a:cubicBezTo>
                    <a:pt x="34" y="31"/>
                    <a:pt x="27" y="25"/>
                    <a:pt x="27" y="16"/>
                  </a:cubicBezTo>
                  <a:cubicBezTo>
                    <a:pt x="27" y="16"/>
                    <a:pt x="27" y="16"/>
                    <a:pt x="27" y="16"/>
                  </a:cubicBezTo>
                  <a:cubicBezTo>
                    <a:pt x="27" y="14"/>
                    <a:pt x="27" y="11"/>
                    <a:pt x="28" y="9"/>
                  </a:cubicBezTo>
                  <a:cubicBezTo>
                    <a:pt x="28" y="9"/>
                    <a:pt x="28" y="9"/>
                    <a:pt x="28" y="9"/>
                  </a:cubicBezTo>
                  <a:cubicBezTo>
                    <a:pt x="22" y="13"/>
                    <a:pt x="17" y="23"/>
                    <a:pt x="15" y="36"/>
                  </a:cubicBezTo>
                  <a:cubicBezTo>
                    <a:pt x="15" y="36"/>
                    <a:pt x="15" y="36"/>
                    <a:pt x="15" y="36"/>
                  </a:cubicBezTo>
                  <a:cubicBezTo>
                    <a:pt x="15" y="39"/>
                    <a:pt x="14" y="42"/>
                    <a:pt x="14" y="45"/>
                  </a:cubicBezTo>
                  <a:cubicBezTo>
                    <a:pt x="14" y="45"/>
                    <a:pt x="14" y="45"/>
                    <a:pt x="14" y="45"/>
                  </a:cubicBezTo>
                  <a:cubicBezTo>
                    <a:pt x="14" y="51"/>
                    <a:pt x="15" y="56"/>
                    <a:pt x="15" y="62"/>
                  </a:cubicBezTo>
                  <a:cubicBezTo>
                    <a:pt x="15" y="62"/>
                    <a:pt x="15" y="62"/>
                    <a:pt x="15" y="62"/>
                  </a:cubicBezTo>
                  <a:cubicBezTo>
                    <a:pt x="15" y="66"/>
                    <a:pt x="15" y="70"/>
                    <a:pt x="13" y="74"/>
                  </a:cubicBezTo>
                  <a:cubicBezTo>
                    <a:pt x="13" y="74"/>
                    <a:pt x="13" y="74"/>
                    <a:pt x="13" y="74"/>
                  </a:cubicBezTo>
                  <a:cubicBezTo>
                    <a:pt x="12" y="77"/>
                    <a:pt x="10" y="79"/>
                    <a:pt x="8" y="81"/>
                  </a:cubicBezTo>
                  <a:cubicBezTo>
                    <a:pt x="8" y="81"/>
                    <a:pt x="8" y="81"/>
                    <a:pt x="8" y="81"/>
                  </a:cubicBezTo>
                  <a:cubicBezTo>
                    <a:pt x="8" y="81"/>
                    <a:pt x="8" y="81"/>
                    <a:pt x="8" y="81"/>
                  </a:cubicBezTo>
                  <a:cubicBezTo>
                    <a:pt x="8" y="81"/>
                    <a:pt x="8" y="81"/>
                    <a:pt x="8" y="81"/>
                  </a:cubicBezTo>
                  <a:cubicBezTo>
                    <a:pt x="9" y="82"/>
                    <a:pt x="11" y="84"/>
                    <a:pt x="11" y="85"/>
                  </a:cubicBezTo>
                  <a:cubicBezTo>
                    <a:pt x="11" y="85"/>
                    <a:pt x="11" y="85"/>
                    <a:pt x="11" y="85"/>
                  </a:cubicBezTo>
                  <a:cubicBezTo>
                    <a:pt x="13" y="86"/>
                    <a:pt x="15" y="87"/>
                    <a:pt x="17" y="87"/>
                  </a:cubicBezTo>
                  <a:cubicBezTo>
                    <a:pt x="17" y="87"/>
                    <a:pt x="17" y="87"/>
                    <a:pt x="17" y="87"/>
                  </a:cubicBezTo>
                  <a:cubicBezTo>
                    <a:pt x="21" y="87"/>
                    <a:pt x="26" y="83"/>
                    <a:pt x="32" y="78"/>
                  </a:cubicBezTo>
                  <a:cubicBezTo>
                    <a:pt x="32" y="78"/>
                    <a:pt x="32" y="78"/>
                    <a:pt x="32" y="78"/>
                  </a:cubicBezTo>
                  <a:cubicBezTo>
                    <a:pt x="37" y="73"/>
                    <a:pt x="43" y="66"/>
                    <a:pt x="50" y="60"/>
                  </a:cubicBezTo>
                  <a:cubicBezTo>
                    <a:pt x="50" y="60"/>
                    <a:pt x="50" y="60"/>
                    <a:pt x="50" y="60"/>
                  </a:cubicBezTo>
                  <a:cubicBezTo>
                    <a:pt x="57" y="53"/>
                    <a:pt x="65" y="51"/>
                    <a:pt x="72" y="51"/>
                  </a:cubicBezTo>
                  <a:cubicBezTo>
                    <a:pt x="72" y="51"/>
                    <a:pt x="72" y="51"/>
                    <a:pt x="72" y="51"/>
                  </a:cubicBezTo>
                  <a:cubicBezTo>
                    <a:pt x="81" y="51"/>
                    <a:pt x="89" y="55"/>
                    <a:pt x="95" y="62"/>
                  </a:cubicBezTo>
                  <a:cubicBezTo>
                    <a:pt x="95" y="62"/>
                    <a:pt x="95" y="62"/>
                    <a:pt x="95" y="62"/>
                  </a:cubicBezTo>
                  <a:cubicBezTo>
                    <a:pt x="96" y="63"/>
                    <a:pt x="96" y="64"/>
                    <a:pt x="96" y="65"/>
                  </a:cubicBezTo>
                  <a:cubicBezTo>
                    <a:pt x="96" y="65"/>
                    <a:pt x="96" y="65"/>
                    <a:pt x="96" y="65"/>
                  </a:cubicBezTo>
                  <a:cubicBezTo>
                    <a:pt x="95" y="66"/>
                    <a:pt x="94" y="66"/>
                    <a:pt x="93" y="66"/>
                  </a:cubicBezTo>
                  <a:cubicBezTo>
                    <a:pt x="93" y="66"/>
                    <a:pt x="93" y="66"/>
                    <a:pt x="93" y="66"/>
                  </a:cubicBezTo>
                  <a:cubicBezTo>
                    <a:pt x="86" y="67"/>
                    <a:pt x="84" y="69"/>
                    <a:pt x="83" y="73"/>
                  </a:cubicBezTo>
                  <a:cubicBezTo>
                    <a:pt x="83" y="73"/>
                    <a:pt x="83" y="73"/>
                    <a:pt x="83" y="73"/>
                  </a:cubicBezTo>
                  <a:cubicBezTo>
                    <a:pt x="81" y="76"/>
                    <a:pt x="81" y="82"/>
                    <a:pt x="79" y="87"/>
                  </a:cubicBezTo>
                  <a:cubicBezTo>
                    <a:pt x="79" y="87"/>
                    <a:pt x="79" y="87"/>
                    <a:pt x="79" y="87"/>
                  </a:cubicBezTo>
                  <a:cubicBezTo>
                    <a:pt x="78" y="91"/>
                    <a:pt x="74" y="95"/>
                    <a:pt x="69" y="98"/>
                  </a:cubicBezTo>
                  <a:cubicBezTo>
                    <a:pt x="69" y="98"/>
                    <a:pt x="69" y="98"/>
                    <a:pt x="69" y="98"/>
                  </a:cubicBezTo>
                  <a:cubicBezTo>
                    <a:pt x="64" y="101"/>
                    <a:pt x="59" y="104"/>
                    <a:pt x="53" y="104"/>
                  </a:cubicBezTo>
                  <a:cubicBezTo>
                    <a:pt x="53" y="104"/>
                    <a:pt x="53" y="104"/>
                    <a:pt x="53" y="104"/>
                  </a:cubicBezTo>
                  <a:cubicBezTo>
                    <a:pt x="53" y="104"/>
                    <a:pt x="53" y="104"/>
                    <a:pt x="53" y="104"/>
                  </a:cubicBezTo>
                  <a:cubicBezTo>
                    <a:pt x="53" y="104"/>
                    <a:pt x="53" y="104"/>
                    <a:pt x="53" y="104"/>
                  </a:cubicBezTo>
                  <a:cubicBezTo>
                    <a:pt x="50" y="104"/>
                    <a:pt x="46" y="103"/>
                    <a:pt x="43"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8"/>
            <p:cNvSpPr>
              <a:spLocks/>
            </p:cNvSpPr>
            <p:nvPr/>
          </p:nvSpPr>
          <p:spPr bwMode="auto">
            <a:xfrm>
              <a:off x="5830887" y="-1191041"/>
              <a:ext cx="284163" cy="252413"/>
            </a:xfrm>
            <a:custGeom>
              <a:avLst/>
              <a:gdLst>
                <a:gd name="T0" fmla="*/ 38 w 44"/>
                <a:gd name="T1" fmla="*/ 37 h 39"/>
                <a:gd name="T2" fmla="*/ 35 w 44"/>
                <a:gd name="T3" fmla="*/ 33 h 39"/>
                <a:gd name="T4" fmla="*/ 35 w 44"/>
                <a:gd name="T5" fmla="*/ 33 h 39"/>
                <a:gd name="T6" fmla="*/ 28 w 44"/>
                <a:gd name="T7" fmla="*/ 29 h 39"/>
                <a:gd name="T8" fmla="*/ 28 w 44"/>
                <a:gd name="T9" fmla="*/ 29 h 39"/>
                <a:gd name="T10" fmla="*/ 12 w 44"/>
                <a:gd name="T11" fmla="*/ 25 h 39"/>
                <a:gd name="T12" fmla="*/ 12 w 44"/>
                <a:gd name="T13" fmla="*/ 25 h 39"/>
                <a:gd name="T14" fmla="*/ 0 w 44"/>
                <a:gd name="T15" fmla="*/ 11 h 39"/>
                <a:gd name="T16" fmla="*/ 0 w 44"/>
                <a:gd name="T17" fmla="*/ 11 h 39"/>
                <a:gd name="T18" fmla="*/ 1 w 44"/>
                <a:gd name="T19" fmla="*/ 9 h 39"/>
                <a:gd name="T20" fmla="*/ 1 w 44"/>
                <a:gd name="T21" fmla="*/ 9 h 39"/>
                <a:gd name="T22" fmla="*/ 2 w 44"/>
                <a:gd name="T23" fmla="*/ 4 h 39"/>
                <a:gd name="T24" fmla="*/ 2 w 44"/>
                <a:gd name="T25" fmla="*/ 4 h 39"/>
                <a:gd name="T26" fmla="*/ 8 w 44"/>
                <a:gd name="T27" fmla="*/ 0 h 39"/>
                <a:gd name="T28" fmla="*/ 8 w 44"/>
                <a:gd name="T29" fmla="*/ 0 h 39"/>
                <a:gd name="T30" fmla="*/ 8 w 44"/>
                <a:gd name="T31" fmla="*/ 0 h 39"/>
                <a:gd name="T32" fmla="*/ 8 w 44"/>
                <a:gd name="T33" fmla="*/ 0 h 39"/>
                <a:gd name="T34" fmla="*/ 8 w 44"/>
                <a:gd name="T35" fmla="*/ 0 h 39"/>
                <a:gd name="T36" fmla="*/ 11 w 44"/>
                <a:gd name="T37" fmla="*/ 3 h 39"/>
                <a:gd name="T38" fmla="*/ 11 w 44"/>
                <a:gd name="T39" fmla="*/ 3 h 39"/>
                <a:gd name="T40" fmla="*/ 8 w 44"/>
                <a:gd name="T41" fmla="*/ 5 h 39"/>
                <a:gd name="T42" fmla="*/ 8 w 44"/>
                <a:gd name="T43" fmla="*/ 5 h 39"/>
                <a:gd name="T44" fmla="*/ 8 w 44"/>
                <a:gd name="T45" fmla="*/ 5 h 39"/>
                <a:gd name="T46" fmla="*/ 8 w 44"/>
                <a:gd name="T47" fmla="*/ 5 h 39"/>
                <a:gd name="T48" fmla="*/ 7 w 44"/>
                <a:gd name="T49" fmla="*/ 6 h 39"/>
                <a:gd name="T50" fmla="*/ 7 w 44"/>
                <a:gd name="T51" fmla="*/ 6 h 39"/>
                <a:gd name="T52" fmla="*/ 6 w 44"/>
                <a:gd name="T53" fmla="*/ 10 h 39"/>
                <a:gd name="T54" fmla="*/ 6 w 44"/>
                <a:gd name="T55" fmla="*/ 10 h 39"/>
                <a:gd name="T56" fmla="*/ 6 w 44"/>
                <a:gd name="T57" fmla="*/ 11 h 39"/>
                <a:gd name="T58" fmla="*/ 6 w 44"/>
                <a:gd name="T59" fmla="*/ 11 h 39"/>
                <a:gd name="T60" fmla="*/ 14 w 44"/>
                <a:gd name="T61" fmla="*/ 20 h 39"/>
                <a:gd name="T62" fmla="*/ 14 w 44"/>
                <a:gd name="T63" fmla="*/ 20 h 39"/>
                <a:gd name="T64" fmla="*/ 25 w 44"/>
                <a:gd name="T65" fmla="*/ 23 h 39"/>
                <a:gd name="T66" fmla="*/ 25 w 44"/>
                <a:gd name="T67" fmla="*/ 23 h 39"/>
                <a:gd name="T68" fmla="*/ 38 w 44"/>
                <a:gd name="T69" fmla="*/ 28 h 39"/>
                <a:gd name="T70" fmla="*/ 38 w 44"/>
                <a:gd name="T71" fmla="*/ 28 h 39"/>
                <a:gd name="T72" fmla="*/ 44 w 44"/>
                <a:gd name="T73" fmla="*/ 36 h 39"/>
                <a:gd name="T74" fmla="*/ 44 w 44"/>
                <a:gd name="T75" fmla="*/ 36 h 39"/>
                <a:gd name="T76" fmla="*/ 41 w 44"/>
                <a:gd name="T77" fmla="*/ 39 h 39"/>
                <a:gd name="T78" fmla="*/ 41 w 44"/>
                <a:gd name="T79" fmla="*/ 39 h 39"/>
                <a:gd name="T80" fmla="*/ 41 w 44"/>
                <a:gd name="T81" fmla="*/ 39 h 39"/>
                <a:gd name="T82" fmla="*/ 41 w 44"/>
                <a:gd name="T83" fmla="*/ 39 h 39"/>
                <a:gd name="T84" fmla="*/ 38 w 44"/>
                <a:gd name="T85"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39">
                  <a:moveTo>
                    <a:pt x="38" y="37"/>
                  </a:moveTo>
                  <a:cubicBezTo>
                    <a:pt x="38" y="35"/>
                    <a:pt x="37" y="34"/>
                    <a:pt x="35" y="33"/>
                  </a:cubicBezTo>
                  <a:cubicBezTo>
                    <a:pt x="35" y="33"/>
                    <a:pt x="35" y="33"/>
                    <a:pt x="35" y="33"/>
                  </a:cubicBezTo>
                  <a:cubicBezTo>
                    <a:pt x="33" y="31"/>
                    <a:pt x="31" y="30"/>
                    <a:pt x="28" y="29"/>
                  </a:cubicBezTo>
                  <a:cubicBezTo>
                    <a:pt x="28" y="29"/>
                    <a:pt x="28" y="29"/>
                    <a:pt x="28" y="29"/>
                  </a:cubicBezTo>
                  <a:cubicBezTo>
                    <a:pt x="23" y="27"/>
                    <a:pt x="16" y="27"/>
                    <a:pt x="12" y="25"/>
                  </a:cubicBezTo>
                  <a:cubicBezTo>
                    <a:pt x="12" y="25"/>
                    <a:pt x="12" y="25"/>
                    <a:pt x="12" y="25"/>
                  </a:cubicBezTo>
                  <a:cubicBezTo>
                    <a:pt x="6" y="23"/>
                    <a:pt x="1" y="18"/>
                    <a:pt x="0" y="11"/>
                  </a:cubicBezTo>
                  <a:cubicBezTo>
                    <a:pt x="0" y="11"/>
                    <a:pt x="0" y="11"/>
                    <a:pt x="0" y="11"/>
                  </a:cubicBezTo>
                  <a:cubicBezTo>
                    <a:pt x="0" y="10"/>
                    <a:pt x="0" y="9"/>
                    <a:pt x="1" y="9"/>
                  </a:cubicBezTo>
                  <a:cubicBezTo>
                    <a:pt x="1" y="9"/>
                    <a:pt x="1" y="9"/>
                    <a:pt x="1" y="9"/>
                  </a:cubicBezTo>
                  <a:cubicBezTo>
                    <a:pt x="1" y="8"/>
                    <a:pt x="1" y="6"/>
                    <a:pt x="2" y="4"/>
                  </a:cubicBezTo>
                  <a:cubicBezTo>
                    <a:pt x="2" y="4"/>
                    <a:pt x="2" y="4"/>
                    <a:pt x="2" y="4"/>
                  </a:cubicBezTo>
                  <a:cubicBezTo>
                    <a:pt x="3" y="2"/>
                    <a:pt x="5" y="0"/>
                    <a:pt x="8" y="0"/>
                  </a:cubicBezTo>
                  <a:cubicBezTo>
                    <a:pt x="8" y="0"/>
                    <a:pt x="8" y="0"/>
                    <a:pt x="8" y="0"/>
                  </a:cubicBezTo>
                  <a:cubicBezTo>
                    <a:pt x="8" y="0"/>
                    <a:pt x="8" y="0"/>
                    <a:pt x="8" y="0"/>
                  </a:cubicBezTo>
                  <a:cubicBezTo>
                    <a:pt x="8" y="0"/>
                    <a:pt x="8" y="0"/>
                    <a:pt x="8" y="0"/>
                  </a:cubicBezTo>
                  <a:cubicBezTo>
                    <a:pt x="8" y="0"/>
                    <a:pt x="8" y="0"/>
                    <a:pt x="8" y="0"/>
                  </a:cubicBezTo>
                  <a:cubicBezTo>
                    <a:pt x="10" y="0"/>
                    <a:pt x="11" y="1"/>
                    <a:pt x="11" y="3"/>
                  </a:cubicBezTo>
                  <a:cubicBezTo>
                    <a:pt x="11" y="3"/>
                    <a:pt x="11" y="3"/>
                    <a:pt x="11" y="3"/>
                  </a:cubicBezTo>
                  <a:cubicBezTo>
                    <a:pt x="11" y="4"/>
                    <a:pt x="9" y="6"/>
                    <a:pt x="8" y="5"/>
                  </a:cubicBezTo>
                  <a:cubicBezTo>
                    <a:pt x="8" y="5"/>
                    <a:pt x="8" y="5"/>
                    <a:pt x="8" y="5"/>
                  </a:cubicBezTo>
                  <a:cubicBezTo>
                    <a:pt x="8" y="5"/>
                    <a:pt x="8" y="5"/>
                    <a:pt x="8" y="5"/>
                  </a:cubicBezTo>
                  <a:cubicBezTo>
                    <a:pt x="8" y="5"/>
                    <a:pt x="8" y="5"/>
                    <a:pt x="8" y="5"/>
                  </a:cubicBezTo>
                  <a:cubicBezTo>
                    <a:pt x="7" y="6"/>
                    <a:pt x="7" y="5"/>
                    <a:pt x="7" y="6"/>
                  </a:cubicBezTo>
                  <a:cubicBezTo>
                    <a:pt x="7" y="6"/>
                    <a:pt x="7" y="6"/>
                    <a:pt x="7" y="6"/>
                  </a:cubicBezTo>
                  <a:cubicBezTo>
                    <a:pt x="6" y="7"/>
                    <a:pt x="6" y="8"/>
                    <a:pt x="6" y="10"/>
                  </a:cubicBezTo>
                  <a:cubicBezTo>
                    <a:pt x="6" y="10"/>
                    <a:pt x="6" y="10"/>
                    <a:pt x="6" y="10"/>
                  </a:cubicBezTo>
                  <a:cubicBezTo>
                    <a:pt x="6" y="10"/>
                    <a:pt x="6" y="10"/>
                    <a:pt x="6" y="11"/>
                  </a:cubicBezTo>
                  <a:cubicBezTo>
                    <a:pt x="6" y="11"/>
                    <a:pt x="6" y="11"/>
                    <a:pt x="6" y="11"/>
                  </a:cubicBezTo>
                  <a:cubicBezTo>
                    <a:pt x="6" y="14"/>
                    <a:pt x="10" y="19"/>
                    <a:pt x="14" y="20"/>
                  </a:cubicBezTo>
                  <a:cubicBezTo>
                    <a:pt x="14" y="20"/>
                    <a:pt x="14" y="20"/>
                    <a:pt x="14" y="20"/>
                  </a:cubicBezTo>
                  <a:cubicBezTo>
                    <a:pt x="16" y="21"/>
                    <a:pt x="21" y="22"/>
                    <a:pt x="25" y="23"/>
                  </a:cubicBezTo>
                  <a:cubicBezTo>
                    <a:pt x="25" y="23"/>
                    <a:pt x="25" y="23"/>
                    <a:pt x="25" y="23"/>
                  </a:cubicBezTo>
                  <a:cubicBezTo>
                    <a:pt x="30" y="24"/>
                    <a:pt x="35" y="25"/>
                    <a:pt x="38" y="28"/>
                  </a:cubicBezTo>
                  <a:cubicBezTo>
                    <a:pt x="38" y="28"/>
                    <a:pt x="38" y="28"/>
                    <a:pt x="38" y="28"/>
                  </a:cubicBezTo>
                  <a:cubicBezTo>
                    <a:pt x="41" y="30"/>
                    <a:pt x="43" y="33"/>
                    <a:pt x="44" y="36"/>
                  </a:cubicBezTo>
                  <a:cubicBezTo>
                    <a:pt x="44" y="36"/>
                    <a:pt x="44" y="36"/>
                    <a:pt x="44" y="36"/>
                  </a:cubicBezTo>
                  <a:cubicBezTo>
                    <a:pt x="44" y="37"/>
                    <a:pt x="43" y="39"/>
                    <a:pt x="41" y="39"/>
                  </a:cubicBezTo>
                  <a:cubicBezTo>
                    <a:pt x="41" y="39"/>
                    <a:pt x="41" y="39"/>
                    <a:pt x="41" y="39"/>
                  </a:cubicBezTo>
                  <a:cubicBezTo>
                    <a:pt x="41" y="39"/>
                    <a:pt x="41" y="39"/>
                    <a:pt x="41" y="39"/>
                  </a:cubicBezTo>
                  <a:cubicBezTo>
                    <a:pt x="41" y="39"/>
                    <a:pt x="41" y="39"/>
                    <a:pt x="41" y="39"/>
                  </a:cubicBezTo>
                  <a:cubicBezTo>
                    <a:pt x="40" y="39"/>
                    <a:pt x="39" y="38"/>
                    <a:pt x="38"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9"/>
            <p:cNvSpPr>
              <a:spLocks/>
            </p:cNvSpPr>
            <p:nvPr/>
          </p:nvSpPr>
          <p:spPr bwMode="auto">
            <a:xfrm>
              <a:off x="6076950" y="-1191041"/>
              <a:ext cx="284163" cy="252413"/>
            </a:xfrm>
            <a:custGeom>
              <a:avLst/>
              <a:gdLst>
                <a:gd name="T0" fmla="*/ 2 w 44"/>
                <a:gd name="T1" fmla="*/ 39 h 39"/>
                <a:gd name="T2" fmla="*/ 0 w 44"/>
                <a:gd name="T3" fmla="*/ 36 h 39"/>
                <a:gd name="T4" fmla="*/ 0 w 44"/>
                <a:gd name="T5" fmla="*/ 36 h 39"/>
                <a:gd name="T6" fmla="*/ 6 w 44"/>
                <a:gd name="T7" fmla="*/ 28 h 39"/>
                <a:gd name="T8" fmla="*/ 6 w 44"/>
                <a:gd name="T9" fmla="*/ 28 h 39"/>
                <a:gd name="T10" fmla="*/ 14 w 44"/>
                <a:gd name="T11" fmla="*/ 24 h 39"/>
                <a:gd name="T12" fmla="*/ 14 w 44"/>
                <a:gd name="T13" fmla="*/ 24 h 39"/>
                <a:gd name="T14" fmla="*/ 30 w 44"/>
                <a:gd name="T15" fmla="*/ 20 h 39"/>
                <a:gd name="T16" fmla="*/ 30 w 44"/>
                <a:gd name="T17" fmla="*/ 20 h 39"/>
                <a:gd name="T18" fmla="*/ 38 w 44"/>
                <a:gd name="T19" fmla="*/ 11 h 39"/>
                <a:gd name="T20" fmla="*/ 38 w 44"/>
                <a:gd name="T21" fmla="*/ 11 h 39"/>
                <a:gd name="T22" fmla="*/ 38 w 44"/>
                <a:gd name="T23" fmla="*/ 10 h 39"/>
                <a:gd name="T24" fmla="*/ 38 w 44"/>
                <a:gd name="T25" fmla="*/ 10 h 39"/>
                <a:gd name="T26" fmla="*/ 37 w 44"/>
                <a:gd name="T27" fmla="*/ 6 h 39"/>
                <a:gd name="T28" fmla="*/ 37 w 44"/>
                <a:gd name="T29" fmla="*/ 6 h 39"/>
                <a:gd name="T30" fmla="*/ 36 w 44"/>
                <a:gd name="T31" fmla="*/ 5 h 39"/>
                <a:gd name="T32" fmla="*/ 36 w 44"/>
                <a:gd name="T33" fmla="*/ 5 h 39"/>
                <a:gd name="T34" fmla="*/ 36 w 44"/>
                <a:gd name="T35" fmla="*/ 5 h 39"/>
                <a:gd name="T36" fmla="*/ 36 w 44"/>
                <a:gd name="T37" fmla="*/ 5 h 39"/>
                <a:gd name="T38" fmla="*/ 33 w 44"/>
                <a:gd name="T39" fmla="*/ 3 h 39"/>
                <a:gd name="T40" fmla="*/ 33 w 44"/>
                <a:gd name="T41" fmla="*/ 3 h 39"/>
                <a:gd name="T42" fmla="*/ 36 w 44"/>
                <a:gd name="T43" fmla="*/ 0 h 39"/>
                <a:gd name="T44" fmla="*/ 36 w 44"/>
                <a:gd name="T45" fmla="*/ 0 h 39"/>
                <a:gd name="T46" fmla="*/ 36 w 44"/>
                <a:gd name="T47" fmla="*/ 0 h 39"/>
                <a:gd name="T48" fmla="*/ 36 w 44"/>
                <a:gd name="T49" fmla="*/ 0 h 39"/>
                <a:gd name="T50" fmla="*/ 42 w 44"/>
                <a:gd name="T51" fmla="*/ 4 h 39"/>
                <a:gd name="T52" fmla="*/ 42 w 44"/>
                <a:gd name="T53" fmla="*/ 4 h 39"/>
                <a:gd name="T54" fmla="*/ 43 w 44"/>
                <a:gd name="T55" fmla="*/ 9 h 39"/>
                <a:gd name="T56" fmla="*/ 43 w 44"/>
                <a:gd name="T57" fmla="*/ 9 h 39"/>
                <a:gd name="T58" fmla="*/ 44 w 44"/>
                <a:gd name="T59" fmla="*/ 11 h 39"/>
                <a:gd name="T60" fmla="*/ 44 w 44"/>
                <a:gd name="T61" fmla="*/ 11 h 39"/>
                <a:gd name="T62" fmla="*/ 32 w 44"/>
                <a:gd name="T63" fmla="*/ 25 h 39"/>
                <a:gd name="T64" fmla="*/ 32 w 44"/>
                <a:gd name="T65" fmla="*/ 25 h 39"/>
                <a:gd name="T66" fmla="*/ 20 w 44"/>
                <a:gd name="T67" fmla="*/ 28 h 39"/>
                <a:gd name="T68" fmla="*/ 20 w 44"/>
                <a:gd name="T69" fmla="*/ 28 h 39"/>
                <a:gd name="T70" fmla="*/ 9 w 44"/>
                <a:gd name="T71" fmla="*/ 33 h 39"/>
                <a:gd name="T72" fmla="*/ 9 w 44"/>
                <a:gd name="T73" fmla="*/ 33 h 39"/>
                <a:gd name="T74" fmla="*/ 6 w 44"/>
                <a:gd name="T75" fmla="*/ 37 h 39"/>
                <a:gd name="T76" fmla="*/ 6 w 44"/>
                <a:gd name="T77" fmla="*/ 37 h 39"/>
                <a:gd name="T78" fmla="*/ 3 w 44"/>
                <a:gd name="T79" fmla="*/ 39 h 39"/>
                <a:gd name="T80" fmla="*/ 3 w 44"/>
                <a:gd name="T81" fmla="*/ 39 h 39"/>
                <a:gd name="T82" fmla="*/ 2 w 44"/>
                <a:gd name="T8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39">
                  <a:moveTo>
                    <a:pt x="2" y="39"/>
                  </a:moveTo>
                  <a:cubicBezTo>
                    <a:pt x="1" y="39"/>
                    <a:pt x="0" y="37"/>
                    <a:pt x="0" y="36"/>
                  </a:cubicBezTo>
                  <a:cubicBezTo>
                    <a:pt x="0" y="36"/>
                    <a:pt x="0" y="36"/>
                    <a:pt x="0" y="36"/>
                  </a:cubicBezTo>
                  <a:cubicBezTo>
                    <a:pt x="1" y="33"/>
                    <a:pt x="3" y="30"/>
                    <a:pt x="6" y="28"/>
                  </a:cubicBezTo>
                  <a:cubicBezTo>
                    <a:pt x="6" y="28"/>
                    <a:pt x="6" y="28"/>
                    <a:pt x="6" y="28"/>
                  </a:cubicBezTo>
                  <a:cubicBezTo>
                    <a:pt x="8" y="26"/>
                    <a:pt x="11" y="25"/>
                    <a:pt x="14" y="24"/>
                  </a:cubicBezTo>
                  <a:cubicBezTo>
                    <a:pt x="14" y="24"/>
                    <a:pt x="14" y="24"/>
                    <a:pt x="14" y="24"/>
                  </a:cubicBezTo>
                  <a:cubicBezTo>
                    <a:pt x="20" y="22"/>
                    <a:pt x="27" y="21"/>
                    <a:pt x="30" y="20"/>
                  </a:cubicBezTo>
                  <a:cubicBezTo>
                    <a:pt x="30" y="20"/>
                    <a:pt x="30" y="20"/>
                    <a:pt x="30" y="20"/>
                  </a:cubicBezTo>
                  <a:cubicBezTo>
                    <a:pt x="34" y="19"/>
                    <a:pt x="38" y="14"/>
                    <a:pt x="38" y="11"/>
                  </a:cubicBezTo>
                  <a:cubicBezTo>
                    <a:pt x="38" y="11"/>
                    <a:pt x="38" y="11"/>
                    <a:pt x="38" y="11"/>
                  </a:cubicBezTo>
                  <a:cubicBezTo>
                    <a:pt x="38" y="10"/>
                    <a:pt x="38" y="10"/>
                    <a:pt x="38" y="10"/>
                  </a:cubicBezTo>
                  <a:cubicBezTo>
                    <a:pt x="38" y="10"/>
                    <a:pt x="38" y="10"/>
                    <a:pt x="38" y="10"/>
                  </a:cubicBezTo>
                  <a:cubicBezTo>
                    <a:pt x="38" y="8"/>
                    <a:pt x="38" y="7"/>
                    <a:pt x="37" y="6"/>
                  </a:cubicBezTo>
                  <a:cubicBezTo>
                    <a:pt x="37" y="6"/>
                    <a:pt x="37" y="6"/>
                    <a:pt x="37" y="6"/>
                  </a:cubicBezTo>
                  <a:cubicBezTo>
                    <a:pt x="37" y="5"/>
                    <a:pt x="37" y="6"/>
                    <a:pt x="36" y="5"/>
                  </a:cubicBezTo>
                  <a:cubicBezTo>
                    <a:pt x="36" y="5"/>
                    <a:pt x="36" y="5"/>
                    <a:pt x="36" y="5"/>
                  </a:cubicBezTo>
                  <a:cubicBezTo>
                    <a:pt x="36" y="5"/>
                    <a:pt x="36" y="5"/>
                    <a:pt x="36" y="5"/>
                  </a:cubicBezTo>
                  <a:cubicBezTo>
                    <a:pt x="36" y="5"/>
                    <a:pt x="36" y="5"/>
                    <a:pt x="36" y="5"/>
                  </a:cubicBezTo>
                  <a:cubicBezTo>
                    <a:pt x="35" y="6"/>
                    <a:pt x="33" y="4"/>
                    <a:pt x="33" y="3"/>
                  </a:cubicBezTo>
                  <a:cubicBezTo>
                    <a:pt x="33" y="3"/>
                    <a:pt x="33" y="3"/>
                    <a:pt x="33" y="3"/>
                  </a:cubicBezTo>
                  <a:cubicBezTo>
                    <a:pt x="33" y="1"/>
                    <a:pt x="34" y="0"/>
                    <a:pt x="36" y="0"/>
                  </a:cubicBezTo>
                  <a:cubicBezTo>
                    <a:pt x="36" y="0"/>
                    <a:pt x="36" y="0"/>
                    <a:pt x="36" y="0"/>
                  </a:cubicBezTo>
                  <a:cubicBezTo>
                    <a:pt x="36" y="0"/>
                    <a:pt x="36" y="0"/>
                    <a:pt x="36" y="0"/>
                  </a:cubicBezTo>
                  <a:cubicBezTo>
                    <a:pt x="36" y="0"/>
                    <a:pt x="36" y="0"/>
                    <a:pt x="36" y="0"/>
                  </a:cubicBezTo>
                  <a:cubicBezTo>
                    <a:pt x="39" y="0"/>
                    <a:pt x="41" y="2"/>
                    <a:pt x="42" y="4"/>
                  </a:cubicBezTo>
                  <a:cubicBezTo>
                    <a:pt x="42" y="4"/>
                    <a:pt x="42" y="4"/>
                    <a:pt x="42" y="4"/>
                  </a:cubicBezTo>
                  <a:cubicBezTo>
                    <a:pt x="43" y="6"/>
                    <a:pt x="43" y="8"/>
                    <a:pt x="43" y="9"/>
                  </a:cubicBezTo>
                  <a:cubicBezTo>
                    <a:pt x="43" y="9"/>
                    <a:pt x="43" y="9"/>
                    <a:pt x="43" y="9"/>
                  </a:cubicBezTo>
                  <a:cubicBezTo>
                    <a:pt x="44" y="9"/>
                    <a:pt x="44" y="10"/>
                    <a:pt x="44" y="11"/>
                  </a:cubicBezTo>
                  <a:cubicBezTo>
                    <a:pt x="44" y="11"/>
                    <a:pt x="44" y="11"/>
                    <a:pt x="44" y="11"/>
                  </a:cubicBezTo>
                  <a:cubicBezTo>
                    <a:pt x="43" y="18"/>
                    <a:pt x="38" y="23"/>
                    <a:pt x="32" y="25"/>
                  </a:cubicBezTo>
                  <a:cubicBezTo>
                    <a:pt x="32" y="25"/>
                    <a:pt x="32" y="25"/>
                    <a:pt x="32" y="25"/>
                  </a:cubicBezTo>
                  <a:cubicBezTo>
                    <a:pt x="29" y="26"/>
                    <a:pt x="24" y="27"/>
                    <a:pt x="20" y="28"/>
                  </a:cubicBezTo>
                  <a:cubicBezTo>
                    <a:pt x="20" y="28"/>
                    <a:pt x="20" y="28"/>
                    <a:pt x="20" y="28"/>
                  </a:cubicBezTo>
                  <a:cubicBezTo>
                    <a:pt x="16" y="29"/>
                    <a:pt x="11" y="31"/>
                    <a:pt x="9" y="33"/>
                  </a:cubicBezTo>
                  <a:cubicBezTo>
                    <a:pt x="9" y="33"/>
                    <a:pt x="9" y="33"/>
                    <a:pt x="9" y="33"/>
                  </a:cubicBezTo>
                  <a:cubicBezTo>
                    <a:pt x="7" y="34"/>
                    <a:pt x="6" y="35"/>
                    <a:pt x="6" y="37"/>
                  </a:cubicBezTo>
                  <a:cubicBezTo>
                    <a:pt x="6" y="37"/>
                    <a:pt x="6" y="37"/>
                    <a:pt x="6" y="37"/>
                  </a:cubicBezTo>
                  <a:cubicBezTo>
                    <a:pt x="5" y="38"/>
                    <a:pt x="4" y="39"/>
                    <a:pt x="3" y="39"/>
                  </a:cubicBezTo>
                  <a:cubicBezTo>
                    <a:pt x="3" y="39"/>
                    <a:pt x="3" y="39"/>
                    <a:pt x="3" y="39"/>
                  </a:cubicBezTo>
                  <a:cubicBezTo>
                    <a:pt x="3" y="39"/>
                    <a:pt x="3" y="39"/>
                    <a:pt x="2"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0"/>
            <p:cNvSpPr>
              <a:spLocks/>
            </p:cNvSpPr>
            <p:nvPr/>
          </p:nvSpPr>
          <p:spPr bwMode="auto">
            <a:xfrm>
              <a:off x="5359400" y="-1100554"/>
              <a:ext cx="1033463" cy="762000"/>
            </a:xfrm>
            <a:custGeom>
              <a:avLst/>
              <a:gdLst>
                <a:gd name="T0" fmla="*/ 126 w 160"/>
                <a:gd name="T1" fmla="*/ 110 h 118"/>
                <a:gd name="T2" fmla="*/ 114 w 160"/>
                <a:gd name="T3" fmla="*/ 112 h 118"/>
                <a:gd name="T4" fmla="*/ 88 w 160"/>
                <a:gd name="T5" fmla="*/ 100 h 118"/>
                <a:gd name="T6" fmla="*/ 77 w 160"/>
                <a:gd name="T7" fmla="*/ 85 h 118"/>
                <a:gd name="T8" fmla="*/ 75 w 160"/>
                <a:gd name="T9" fmla="*/ 82 h 118"/>
                <a:gd name="T10" fmla="*/ 74 w 160"/>
                <a:gd name="T11" fmla="*/ 81 h 118"/>
                <a:gd name="T12" fmla="*/ 73 w 160"/>
                <a:gd name="T13" fmla="*/ 80 h 118"/>
                <a:gd name="T14" fmla="*/ 71 w 160"/>
                <a:gd name="T15" fmla="*/ 77 h 118"/>
                <a:gd name="T16" fmla="*/ 69 w 160"/>
                <a:gd name="T17" fmla="*/ 74 h 118"/>
                <a:gd name="T18" fmla="*/ 69 w 160"/>
                <a:gd name="T19" fmla="*/ 73 h 118"/>
                <a:gd name="T20" fmla="*/ 61 w 160"/>
                <a:gd name="T21" fmla="*/ 62 h 118"/>
                <a:gd name="T22" fmla="*/ 59 w 160"/>
                <a:gd name="T23" fmla="*/ 60 h 118"/>
                <a:gd name="T24" fmla="*/ 58 w 160"/>
                <a:gd name="T25" fmla="*/ 59 h 118"/>
                <a:gd name="T26" fmla="*/ 57 w 160"/>
                <a:gd name="T27" fmla="*/ 58 h 118"/>
                <a:gd name="T28" fmla="*/ 55 w 160"/>
                <a:gd name="T29" fmla="*/ 55 h 118"/>
                <a:gd name="T30" fmla="*/ 28 w 160"/>
                <a:gd name="T31" fmla="*/ 25 h 118"/>
                <a:gd name="T32" fmla="*/ 1 w 160"/>
                <a:gd name="T33" fmla="*/ 0 h 118"/>
                <a:gd name="T34" fmla="*/ 0 w 160"/>
                <a:gd name="T35" fmla="*/ 7 h 118"/>
                <a:gd name="T36" fmla="*/ 24 w 160"/>
                <a:gd name="T37" fmla="*/ 29 h 118"/>
                <a:gd name="T38" fmla="*/ 46 w 160"/>
                <a:gd name="T39" fmla="*/ 54 h 118"/>
                <a:gd name="T40" fmla="*/ 49 w 160"/>
                <a:gd name="T41" fmla="*/ 57 h 118"/>
                <a:gd name="T42" fmla="*/ 52 w 160"/>
                <a:gd name="T43" fmla="*/ 61 h 118"/>
                <a:gd name="T44" fmla="*/ 60 w 160"/>
                <a:gd name="T45" fmla="*/ 72 h 118"/>
                <a:gd name="T46" fmla="*/ 63 w 160"/>
                <a:gd name="T47" fmla="*/ 76 h 118"/>
                <a:gd name="T48" fmla="*/ 66 w 160"/>
                <a:gd name="T49" fmla="*/ 79 h 118"/>
                <a:gd name="T50" fmla="*/ 71 w 160"/>
                <a:gd name="T51" fmla="*/ 88 h 118"/>
                <a:gd name="T52" fmla="*/ 83 w 160"/>
                <a:gd name="T53" fmla="*/ 104 h 118"/>
                <a:gd name="T54" fmla="*/ 114 w 160"/>
                <a:gd name="T55" fmla="*/ 118 h 118"/>
                <a:gd name="T56" fmla="*/ 129 w 160"/>
                <a:gd name="T57" fmla="*/ 115 h 118"/>
                <a:gd name="T58" fmla="*/ 145 w 160"/>
                <a:gd name="T59" fmla="*/ 104 h 118"/>
                <a:gd name="T60" fmla="*/ 157 w 160"/>
                <a:gd name="T61" fmla="*/ 88 h 118"/>
                <a:gd name="T62" fmla="*/ 160 w 160"/>
                <a:gd name="T63" fmla="*/ 83 h 118"/>
                <a:gd name="T64" fmla="*/ 153 w 160"/>
                <a:gd name="T65" fmla="*/ 83 h 118"/>
                <a:gd name="T66" fmla="*/ 151 w 160"/>
                <a:gd name="T67" fmla="*/ 85 h 118"/>
                <a:gd name="T68" fmla="*/ 140 w 160"/>
                <a:gd name="T69" fmla="*/ 100 h 118"/>
                <a:gd name="T70" fmla="*/ 126 w 160"/>
                <a:gd name="T7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18">
                  <a:moveTo>
                    <a:pt x="126" y="110"/>
                  </a:moveTo>
                  <a:cubicBezTo>
                    <a:pt x="122" y="111"/>
                    <a:pt x="118" y="112"/>
                    <a:pt x="114" y="112"/>
                  </a:cubicBezTo>
                  <a:cubicBezTo>
                    <a:pt x="105" y="112"/>
                    <a:pt x="96" y="108"/>
                    <a:pt x="88" y="100"/>
                  </a:cubicBezTo>
                  <a:cubicBezTo>
                    <a:pt x="84" y="96"/>
                    <a:pt x="80" y="91"/>
                    <a:pt x="77" y="85"/>
                  </a:cubicBezTo>
                  <a:cubicBezTo>
                    <a:pt x="76" y="84"/>
                    <a:pt x="75" y="83"/>
                    <a:pt x="75" y="82"/>
                  </a:cubicBezTo>
                  <a:cubicBezTo>
                    <a:pt x="74" y="81"/>
                    <a:pt x="74" y="81"/>
                    <a:pt x="74" y="81"/>
                  </a:cubicBezTo>
                  <a:cubicBezTo>
                    <a:pt x="73" y="80"/>
                    <a:pt x="73" y="80"/>
                    <a:pt x="73" y="80"/>
                  </a:cubicBezTo>
                  <a:cubicBezTo>
                    <a:pt x="73" y="79"/>
                    <a:pt x="72" y="78"/>
                    <a:pt x="71" y="77"/>
                  </a:cubicBezTo>
                  <a:cubicBezTo>
                    <a:pt x="71" y="76"/>
                    <a:pt x="70" y="75"/>
                    <a:pt x="69" y="74"/>
                  </a:cubicBezTo>
                  <a:cubicBezTo>
                    <a:pt x="69" y="73"/>
                    <a:pt x="69" y="73"/>
                    <a:pt x="69" y="73"/>
                  </a:cubicBezTo>
                  <a:cubicBezTo>
                    <a:pt x="66" y="70"/>
                    <a:pt x="64" y="66"/>
                    <a:pt x="61" y="62"/>
                  </a:cubicBezTo>
                  <a:cubicBezTo>
                    <a:pt x="60" y="62"/>
                    <a:pt x="60" y="61"/>
                    <a:pt x="59" y="60"/>
                  </a:cubicBezTo>
                  <a:cubicBezTo>
                    <a:pt x="58" y="59"/>
                    <a:pt x="58" y="59"/>
                    <a:pt x="58" y="59"/>
                  </a:cubicBezTo>
                  <a:cubicBezTo>
                    <a:pt x="57" y="58"/>
                    <a:pt x="57" y="58"/>
                    <a:pt x="57" y="58"/>
                  </a:cubicBezTo>
                  <a:cubicBezTo>
                    <a:pt x="57" y="57"/>
                    <a:pt x="56" y="56"/>
                    <a:pt x="55" y="55"/>
                  </a:cubicBezTo>
                  <a:cubicBezTo>
                    <a:pt x="47" y="45"/>
                    <a:pt x="38" y="35"/>
                    <a:pt x="28" y="25"/>
                  </a:cubicBezTo>
                  <a:cubicBezTo>
                    <a:pt x="19" y="16"/>
                    <a:pt x="10" y="8"/>
                    <a:pt x="1" y="0"/>
                  </a:cubicBezTo>
                  <a:cubicBezTo>
                    <a:pt x="1" y="3"/>
                    <a:pt x="1" y="5"/>
                    <a:pt x="0" y="7"/>
                  </a:cubicBezTo>
                  <a:cubicBezTo>
                    <a:pt x="8" y="14"/>
                    <a:pt x="16" y="21"/>
                    <a:pt x="24" y="29"/>
                  </a:cubicBezTo>
                  <a:cubicBezTo>
                    <a:pt x="31" y="37"/>
                    <a:pt x="39" y="45"/>
                    <a:pt x="46" y="54"/>
                  </a:cubicBezTo>
                  <a:cubicBezTo>
                    <a:pt x="47" y="55"/>
                    <a:pt x="48" y="56"/>
                    <a:pt x="49" y="57"/>
                  </a:cubicBezTo>
                  <a:cubicBezTo>
                    <a:pt x="50" y="59"/>
                    <a:pt x="51" y="60"/>
                    <a:pt x="52" y="61"/>
                  </a:cubicBezTo>
                  <a:cubicBezTo>
                    <a:pt x="55" y="65"/>
                    <a:pt x="58" y="68"/>
                    <a:pt x="60" y="72"/>
                  </a:cubicBezTo>
                  <a:cubicBezTo>
                    <a:pt x="61" y="73"/>
                    <a:pt x="62" y="74"/>
                    <a:pt x="63" y="76"/>
                  </a:cubicBezTo>
                  <a:cubicBezTo>
                    <a:pt x="64" y="77"/>
                    <a:pt x="65" y="78"/>
                    <a:pt x="66" y="79"/>
                  </a:cubicBezTo>
                  <a:cubicBezTo>
                    <a:pt x="68" y="83"/>
                    <a:pt x="70" y="86"/>
                    <a:pt x="71" y="88"/>
                  </a:cubicBezTo>
                  <a:cubicBezTo>
                    <a:pt x="75" y="95"/>
                    <a:pt x="79" y="100"/>
                    <a:pt x="83" y="104"/>
                  </a:cubicBezTo>
                  <a:cubicBezTo>
                    <a:pt x="92" y="113"/>
                    <a:pt x="103" y="118"/>
                    <a:pt x="114" y="118"/>
                  </a:cubicBezTo>
                  <a:cubicBezTo>
                    <a:pt x="119" y="118"/>
                    <a:pt x="124" y="117"/>
                    <a:pt x="129" y="115"/>
                  </a:cubicBezTo>
                  <a:cubicBezTo>
                    <a:pt x="134" y="113"/>
                    <a:pt x="140" y="109"/>
                    <a:pt x="145" y="104"/>
                  </a:cubicBezTo>
                  <a:cubicBezTo>
                    <a:pt x="149" y="100"/>
                    <a:pt x="153" y="95"/>
                    <a:pt x="157" y="88"/>
                  </a:cubicBezTo>
                  <a:cubicBezTo>
                    <a:pt x="158" y="87"/>
                    <a:pt x="159" y="85"/>
                    <a:pt x="160" y="83"/>
                  </a:cubicBezTo>
                  <a:cubicBezTo>
                    <a:pt x="158" y="83"/>
                    <a:pt x="155" y="83"/>
                    <a:pt x="153" y="83"/>
                  </a:cubicBezTo>
                  <a:cubicBezTo>
                    <a:pt x="153" y="84"/>
                    <a:pt x="152" y="84"/>
                    <a:pt x="151" y="85"/>
                  </a:cubicBezTo>
                  <a:cubicBezTo>
                    <a:pt x="148" y="91"/>
                    <a:pt x="144" y="96"/>
                    <a:pt x="140" y="100"/>
                  </a:cubicBezTo>
                  <a:cubicBezTo>
                    <a:pt x="136" y="104"/>
                    <a:pt x="131" y="108"/>
                    <a:pt x="126"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1"/>
            <p:cNvSpPr>
              <a:spLocks/>
            </p:cNvSpPr>
            <p:nvPr/>
          </p:nvSpPr>
          <p:spPr bwMode="auto">
            <a:xfrm>
              <a:off x="5178425" y="-1726029"/>
              <a:ext cx="465138" cy="1123950"/>
            </a:xfrm>
            <a:custGeom>
              <a:avLst/>
              <a:gdLst>
                <a:gd name="T0" fmla="*/ 65 w 72"/>
                <a:gd name="T1" fmla="*/ 166 h 174"/>
                <a:gd name="T2" fmla="*/ 46 w 72"/>
                <a:gd name="T3" fmla="*/ 168 h 174"/>
                <a:gd name="T4" fmla="*/ 19 w 72"/>
                <a:gd name="T5" fmla="*/ 158 h 174"/>
                <a:gd name="T6" fmla="*/ 12 w 72"/>
                <a:gd name="T7" fmla="*/ 113 h 174"/>
                <a:gd name="T8" fmla="*/ 13 w 72"/>
                <a:gd name="T9" fmla="*/ 109 h 174"/>
                <a:gd name="T10" fmla="*/ 13 w 72"/>
                <a:gd name="T11" fmla="*/ 108 h 174"/>
                <a:gd name="T12" fmla="*/ 13 w 72"/>
                <a:gd name="T13" fmla="*/ 107 h 174"/>
                <a:gd name="T14" fmla="*/ 14 w 72"/>
                <a:gd name="T15" fmla="*/ 104 h 174"/>
                <a:gd name="T16" fmla="*/ 15 w 72"/>
                <a:gd name="T17" fmla="*/ 100 h 174"/>
                <a:gd name="T18" fmla="*/ 15 w 72"/>
                <a:gd name="T19" fmla="*/ 99 h 174"/>
                <a:gd name="T20" fmla="*/ 17 w 72"/>
                <a:gd name="T21" fmla="*/ 86 h 174"/>
                <a:gd name="T22" fmla="*/ 17 w 72"/>
                <a:gd name="T23" fmla="*/ 82 h 174"/>
                <a:gd name="T24" fmla="*/ 17 w 72"/>
                <a:gd name="T25" fmla="*/ 81 h 174"/>
                <a:gd name="T26" fmla="*/ 18 w 72"/>
                <a:gd name="T27" fmla="*/ 80 h 174"/>
                <a:gd name="T28" fmla="*/ 18 w 72"/>
                <a:gd name="T29" fmla="*/ 77 h 174"/>
                <a:gd name="T30" fmla="*/ 19 w 72"/>
                <a:gd name="T31" fmla="*/ 0 h 174"/>
                <a:gd name="T32" fmla="*/ 13 w 72"/>
                <a:gd name="T33" fmla="*/ 4 h 174"/>
                <a:gd name="T34" fmla="*/ 13 w 72"/>
                <a:gd name="T35" fmla="*/ 69 h 174"/>
                <a:gd name="T36" fmla="*/ 12 w 72"/>
                <a:gd name="T37" fmla="*/ 74 h 174"/>
                <a:gd name="T38" fmla="*/ 12 w 72"/>
                <a:gd name="T39" fmla="*/ 78 h 174"/>
                <a:gd name="T40" fmla="*/ 10 w 72"/>
                <a:gd name="T41" fmla="*/ 92 h 174"/>
                <a:gd name="T42" fmla="*/ 9 w 72"/>
                <a:gd name="T43" fmla="*/ 96 h 174"/>
                <a:gd name="T44" fmla="*/ 8 w 72"/>
                <a:gd name="T45" fmla="*/ 101 h 174"/>
                <a:gd name="T46" fmla="*/ 6 w 72"/>
                <a:gd name="T47" fmla="*/ 111 h 174"/>
                <a:gd name="T48" fmla="*/ 15 w 72"/>
                <a:gd name="T49" fmla="*/ 163 h 174"/>
                <a:gd name="T50" fmla="*/ 47 w 72"/>
                <a:gd name="T51" fmla="*/ 174 h 174"/>
                <a:gd name="T52" fmla="*/ 66 w 72"/>
                <a:gd name="T53" fmla="*/ 172 h 174"/>
                <a:gd name="T54" fmla="*/ 72 w 72"/>
                <a:gd name="T55" fmla="*/ 170 h 174"/>
                <a:gd name="T56" fmla="*/ 68 w 72"/>
                <a:gd name="T57" fmla="*/ 165 h 174"/>
                <a:gd name="T58" fmla="*/ 65 w 72"/>
                <a:gd name="T59" fmla="*/ 1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74">
                  <a:moveTo>
                    <a:pt x="65" y="166"/>
                  </a:moveTo>
                  <a:cubicBezTo>
                    <a:pt x="58" y="167"/>
                    <a:pt x="52" y="168"/>
                    <a:pt x="46" y="168"/>
                  </a:cubicBezTo>
                  <a:cubicBezTo>
                    <a:pt x="35" y="168"/>
                    <a:pt x="26" y="165"/>
                    <a:pt x="19" y="158"/>
                  </a:cubicBezTo>
                  <a:cubicBezTo>
                    <a:pt x="9" y="148"/>
                    <a:pt x="7" y="132"/>
                    <a:pt x="12" y="113"/>
                  </a:cubicBezTo>
                  <a:cubicBezTo>
                    <a:pt x="12" y="112"/>
                    <a:pt x="12" y="111"/>
                    <a:pt x="13" y="109"/>
                  </a:cubicBezTo>
                  <a:cubicBezTo>
                    <a:pt x="13" y="108"/>
                    <a:pt x="13" y="108"/>
                    <a:pt x="13" y="108"/>
                  </a:cubicBezTo>
                  <a:cubicBezTo>
                    <a:pt x="13" y="107"/>
                    <a:pt x="13" y="107"/>
                    <a:pt x="13" y="107"/>
                  </a:cubicBezTo>
                  <a:cubicBezTo>
                    <a:pt x="13" y="106"/>
                    <a:pt x="14" y="105"/>
                    <a:pt x="14" y="104"/>
                  </a:cubicBezTo>
                  <a:cubicBezTo>
                    <a:pt x="14" y="102"/>
                    <a:pt x="14" y="101"/>
                    <a:pt x="15" y="100"/>
                  </a:cubicBezTo>
                  <a:cubicBezTo>
                    <a:pt x="15" y="99"/>
                    <a:pt x="15" y="99"/>
                    <a:pt x="15" y="99"/>
                  </a:cubicBezTo>
                  <a:cubicBezTo>
                    <a:pt x="16" y="94"/>
                    <a:pt x="16" y="90"/>
                    <a:pt x="17" y="86"/>
                  </a:cubicBezTo>
                  <a:cubicBezTo>
                    <a:pt x="17" y="85"/>
                    <a:pt x="17" y="84"/>
                    <a:pt x="17" y="82"/>
                  </a:cubicBezTo>
                  <a:cubicBezTo>
                    <a:pt x="17" y="81"/>
                    <a:pt x="17" y="81"/>
                    <a:pt x="17" y="81"/>
                  </a:cubicBezTo>
                  <a:cubicBezTo>
                    <a:pt x="18" y="80"/>
                    <a:pt x="18" y="80"/>
                    <a:pt x="18" y="80"/>
                  </a:cubicBezTo>
                  <a:cubicBezTo>
                    <a:pt x="18" y="79"/>
                    <a:pt x="18" y="78"/>
                    <a:pt x="18" y="77"/>
                  </a:cubicBezTo>
                  <a:cubicBezTo>
                    <a:pt x="21" y="52"/>
                    <a:pt x="21" y="25"/>
                    <a:pt x="19" y="0"/>
                  </a:cubicBezTo>
                  <a:cubicBezTo>
                    <a:pt x="17" y="1"/>
                    <a:pt x="15" y="2"/>
                    <a:pt x="13" y="4"/>
                  </a:cubicBezTo>
                  <a:cubicBezTo>
                    <a:pt x="14" y="25"/>
                    <a:pt x="14" y="48"/>
                    <a:pt x="13" y="69"/>
                  </a:cubicBezTo>
                  <a:cubicBezTo>
                    <a:pt x="12" y="71"/>
                    <a:pt x="12" y="72"/>
                    <a:pt x="12" y="74"/>
                  </a:cubicBezTo>
                  <a:cubicBezTo>
                    <a:pt x="12" y="75"/>
                    <a:pt x="12" y="77"/>
                    <a:pt x="12" y="78"/>
                  </a:cubicBezTo>
                  <a:cubicBezTo>
                    <a:pt x="11" y="83"/>
                    <a:pt x="11" y="87"/>
                    <a:pt x="10" y="92"/>
                  </a:cubicBezTo>
                  <a:cubicBezTo>
                    <a:pt x="10" y="94"/>
                    <a:pt x="9" y="95"/>
                    <a:pt x="9" y="96"/>
                  </a:cubicBezTo>
                  <a:cubicBezTo>
                    <a:pt x="9" y="98"/>
                    <a:pt x="9" y="99"/>
                    <a:pt x="8" y="101"/>
                  </a:cubicBezTo>
                  <a:cubicBezTo>
                    <a:pt x="7" y="105"/>
                    <a:pt x="7" y="108"/>
                    <a:pt x="6" y="111"/>
                  </a:cubicBezTo>
                  <a:cubicBezTo>
                    <a:pt x="0" y="133"/>
                    <a:pt x="4" y="151"/>
                    <a:pt x="15" y="163"/>
                  </a:cubicBezTo>
                  <a:cubicBezTo>
                    <a:pt x="23" y="170"/>
                    <a:pt x="34" y="174"/>
                    <a:pt x="47" y="174"/>
                  </a:cubicBezTo>
                  <a:cubicBezTo>
                    <a:pt x="53" y="174"/>
                    <a:pt x="59" y="173"/>
                    <a:pt x="66" y="172"/>
                  </a:cubicBezTo>
                  <a:cubicBezTo>
                    <a:pt x="68" y="171"/>
                    <a:pt x="70" y="171"/>
                    <a:pt x="72" y="170"/>
                  </a:cubicBezTo>
                  <a:cubicBezTo>
                    <a:pt x="71" y="169"/>
                    <a:pt x="69" y="167"/>
                    <a:pt x="68" y="165"/>
                  </a:cubicBezTo>
                  <a:cubicBezTo>
                    <a:pt x="67" y="165"/>
                    <a:pt x="66" y="166"/>
                    <a:pt x="65" y="1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2"/>
            <p:cNvSpPr>
              <a:spLocks/>
            </p:cNvSpPr>
            <p:nvPr/>
          </p:nvSpPr>
          <p:spPr bwMode="auto">
            <a:xfrm>
              <a:off x="4932362" y="-2229266"/>
              <a:ext cx="763588" cy="1025525"/>
            </a:xfrm>
            <a:custGeom>
              <a:avLst/>
              <a:gdLst>
                <a:gd name="T0" fmla="*/ 19 w 118"/>
                <a:gd name="T1" fmla="*/ 140 h 159"/>
                <a:gd name="T2" fmla="*/ 6 w 118"/>
                <a:gd name="T3" fmla="*/ 114 h 159"/>
                <a:gd name="T4" fmla="*/ 19 w 118"/>
                <a:gd name="T5" fmla="*/ 87 h 159"/>
                <a:gd name="T6" fmla="*/ 33 w 118"/>
                <a:gd name="T7" fmla="*/ 76 h 159"/>
                <a:gd name="T8" fmla="*/ 36 w 118"/>
                <a:gd name="T9" fmla="*/ 74 h 159"/>
                <a:gd name="T10" fmla="*/ 38 w 118"/>
                <a:gd name="T11" fmla="*/ 73 h 159"/>
                <a:gd name="T12" fmla="*/ 38 w 118"/>
                <a:gd name="T13" fmla="*/ 73 h 159"/>
                <a:gd name="T14" fmla="*/ 41 w 118"/>
                <a:gd name="T15" fmla="*/ 71 h 159"/>
                <a:gd name="T16" fmla="*/ 44 w 118"/>
                <a:gd name="T17" fmla="*/ 69 h 159"/>
                <a:gd name="T18" fmla="*/ 45 w 118"/>
                <a:gd name="T19" fmla="*/ 69 h 159"/>
                <a:gd name="T20" fmla="*/ 56 w 118"/>
                <a:gd name="T21" fmla="*/ 61 h 159"/>
                <a:gd name="T22" fmla="*/ 59 w 118"/>
                <a:gd name="T23" fmla="*/ 59 h 159"/>
                <a:gd name="T24" fmla="*/ 60 w 118"/>
                <a:gd name="T25" fmla="*/ 58 h 159"/>
                <a:gd name="T26" fmla="*/ 61 w 118"/>
                <a:gd name="T27" fmla="*/ 57 h 159"/>
                <a:gd name="T28" fmla="*/ 63 w 118"/>
                <a:gd name="T29" fmla="*/ 55 h 159"/>
                <a:gd name="T30" fmla="*/ 94 w 118"/>
                <a:gd name="T31" fmla="*/ 27 h 159"/>
                <a:gd name="T32" fmla="*/ 118 w 118"/>
                <a:gd name="T33" fmla="*/ 1 h 159"/>
                <a:gd name="T34" fmla="*/ 111 w 118"/>
                <a:gd name="T35" fmla="*/ 0 h 159"/>
                <a:gd name="T36" fmla="*/ 90 w 118"/>
                <a:gd name="T37" fmla="*/ 23 h 159"/>
                <a:gd name="T38" fmla="*/ 65 w 118"/>
                <a:gd name="T39" fmla="*/ 46 h 159"/>
                <a:gd name="T40" fmla="*/ 61 w 118"/>
                <a:gd name="T41" fmla="*/ 49 h 159"/>
                <a:gd name="T42" fmla="*/ 58 w 118"/>
                <a:gd name="T43" fmla="*/ 52 h 159"/>
                <a:gd name="T44" fmla="*/ 47 w 118"/>
                <a:gd name="T45" fmla="*/ 60 h 159"/>
                <a:gd name="T46" fmla="*/ 43 w 118"/>
                <a:gd name="T47" fmla="*/ 63 h 159"/>
                <a:gd name="T48" fmla="*/ 39 w 118"/>
                <a:gd name="T49" fmla="*/ 65 h 159"/>
                <a:gd name="T50" fmla="*/ 30 w 118"/>
                <a:gd name="T51" fmla="*/ 71 h 159"/>
                <a:gd name="T52" fmla="*/ 14 w 118"/>
                <a:gd name="T53" fmla="*/ 83 h 159"/>
                <a:gd name="T54" fmla="*/ 0 w 118"/>
                <a:gd name="T55" fmla="*/ 114 h 159"/>
                <a:gd name="T56" fmla="*/ 14 w 118"/>
                <a:gd name="T57" fmla="*/ 144 h 159"/>
                <a:gd name="T58" fmla="*/ 30 w 118"/>
                <a:gd name="T59" fmla="*/ 156 h 159"/>
                <a:gd name="T60" fmla="*/ 35 w 118"/>
                <a:gd name="T61" fmla="*/ 159 h 159"/>
                <a:gd name="T62" fmla="*/ 36 w 118"/>
                <a:gd name="T63" fmla="*/ 153 h 159"/>
                <a:gd name="T64" fmla="*/ 33 w 118"/>
                <a:gd name="T65" fmla="*/ 151 h 159"/>
                <a:gd name="T66" fmla="*/ 19 w 118"/>
                <a:gd name="T67"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9" y="140"/>
                  </a:moveTo>
                  <a:cubicBezTo>
                    <a:pt x="10" y="132"/>
                    <a:pt x="6" y="123"/>
                    <a:pt x="6" y="114"/>
                  </a:cubicBezTo>
                  <a:cubicBezTo>
                    <a:pt x="6" y="104"/>
                    <a:pt x="10" y="95"/>
                    <a:pt x="19" y="87"/>
                  </a:cubicBezTo>
                  <a:cubicBezTo>
                    <a:pt x="23" y="83"/>
                    <a:pt x="27" y="79"/>
                    <a:pt x="33" y="76"/>
                  </a:cubicBezTo>
                  <a:cubicBezTo>
                    <a:pt x="34" y="75"/>
                    <a:pt x="35" y="75"/>
                    <a:pt x="36" y="74"/>
                  </a:cubicBezTo>
                  <a:cubicBezTo>
                    <a:pt x="38" y="73"/>
                    <a:pt x="38" y="73"/>
                    <a:pt x="38" y="73"/>
                  </a:cubicBezTo>
                  <a:cubicBezTo>
                    <a:pt x="38" y="73"/>
                    <a:pt x="38" y="73"/>
                    <a:pt x="38" y="73"/>
                  </a:cubicBezTo>
                  <a:cubicBezTo>
                    <a:pt x="39" y="72"/>
                    <a:pt x="40" y="72"/>
                    <a:pt x="41" y="71"/>
                  </a:cubicBezTo>
                  <a:cubicBezTo>
                    <a:pt x="42" y="70"/>
                    <a:pt x="43" y="70"/>
                    <a:pt x="44" y="69"/>
                  </a:cubicBezTo>
                  <a:cubicBezTo>
                    <a:pt x="45" y="69"/>
                    <a:pt x="45" y="69"/>
                    <a:pt x="45" y="69"/>
                  </a:cubicBezTo>
                  <a:cubicBezTo>
                    <a:pt x="49" y="66"/>
                    <a:pt x="53" y="63"/>
                    <a:pt x="56" y="61"/>
                  </a:cubicBezTo>
                  <a:cubicBezTo>
                    <a:pt x="57" y="60"/>
                    <a:pt x="58" y="59"/>
                    <a:pt x="59" y="59"/>
                  </a:cubicBezTo>
                  <a:cubicBezTo>
                    <a:pt x="60" y="58"/>
                    <a:pt x="60" y="58"/>
                    <a:pt x="60" y="58"/>
                  </a:cubicBezTo>
                  <a:cubicBezTo>
                    <a:pt x="61" y="57"/>
                    <a:pt x="61" y="57"/>
                    <a:pt x="61" y="57"/>
                  </a:cubicBezTo>
                  <a:cubicBezTo>
                    <a:pt x="62" y="56"/>
                    <a:pt x="63" y="56"/>
                    <a:pt x="63" y="55"/>
                  </a:cubicBezTo>
                  <a:cubicBezTo>
                    <a:pt x="74" y="47"/>
                    <a:pt x="84" y="37"/>
                    <a:pt x="94" y="27"/>
                  </a:cubicBezTo>
                  <a:cubicBezTo>
                    <a:pt x="103" y="19"/>
                    <a:pt x="111" y="10"/>
                    <a:pt x="118" y="1"/>
                  </a:cubicBezTo>
                  <a:cubicBezTo>
                    <a:pt x="116" y="0"/>
                    <a:pt x="113" y="0"/>
                    <a:pt x="111" y="0"/>
                  </a:cubicBezTo>
                  <a:cubicBezTo>
                    <a:pt x="104" y="8"/>
                    <a:pt x="97" y="16"/>
                    <a:pt x="90" y="23"/>
                  </a:cubicBezTo>
                  <a:cubicBezTo>
                    <a:pt x="82" y="31"/>
                    <a:pt x="73" y="39"/>
                    <a:pt x="65" y="46"/>
                  </a:cubicBezTo>
                  <a:cubicBezTo>
                    <a:pt x="64" y="47"/>
                    <a:pt x="62" y="48"/>
                    <a:pt x="61" y="49"/>
                  </a:cubicBezTo>
                  <a:cubicBezTo>
                    <a:pt x="60" y="50"/>
                    <a:pt x="59" y="51"/>
                    <a:pt x="58" y="52"/>
                  </a:cubicBezTo>
                  <a:cubicBezTo>
                    <a:pt x="54" y="55"/>
                    <a:pt x="50" y="57"/>
                    <a:pt x="47" y="60"/>
                  </a:cubicBezTo>
                  <a:cubicBezTo>
                    <a:pt x="45" y="61"/>
                    <a:pt x="44" y="62"/>
                    <a:pt x="43" y="63"/>
                  </a:cubicBezTo>
                  <a:cubicBezTo>
                    <a:pt x="42" y="63"/>
                    <a:pt x="40" y="64"/>
                    <a:pt x="39" y="65"/>
                  </a:cubicBezTo>
                  <a:cubicBezTo>
                    <a:pt x="36" y="68"/>
                    <a:pt x="33" y="69"/>
                    <a:pt x="30" y="71"/>
                  </a:cubicBezTo>
                  <a:cubicBezTo>
                    <a:pt x="24" y="74"/>
                    <a:pt x="19" y="78"/>
                    <a:pt x="14" y="83"/>
                  </a:cubicBezTo>
                  <a:cubicBezTo>
                    <a:pt x="5" y="92"/>
                    <a:pt x="0" y="103"/>
                    <a:pt x="0" y="114"/>
                  </a:cubicBezTo>
                  <a:cubicBezTo>
                    <a:pt x="0" y="124"/>
                    <a:pt x="5" y="135"/>
                    <a:pt x="14" y="144"/>
                  </a:cubicBezTo>
                  <a:cubicBezTo>
                    <a:pt x="19" y="149"/>
                    <a:pt x="24" y="153"/>
                    <a:pt x="30" y="156"/>
                  </a:cubicBezTo>
                  <a:cubicBezTo>
                    <a:pt x="32" y="157"/>
                    <a:pt x="33" y="158"/>
                    <a:pt x="35" y="159"/>
                  </a:cubicBezTo>
                  <a:cubicBezTo>
                    <a:pt x="35" y="157"/>
                    <a:pt x="36" y="155"/>
                    <a:pt x="36" y="153"/>
                  </a:cubicBezTo>
                  <a:cubicBezTo>
                    <a:pt x="35" y="152"/>
                    <a:pt x="34" y="151"/>
                    <a:pt x="33" y="151"/>
                  </a:cubicBezTo>
                  <a:cubicBezTo>
                    <a:pt x="27" y="148"/>
                    <a:pt x="23" y="144"/>
                    <a:pt x="19"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3"/>
            <p:cNvSpPr>
              <a:spLocks/>
            </p:cNvSpPr>
            <p:nvPr/>
          </p:nvSpPr>
          <p:spPr bwMode="auto">
            <a:xfrm>
              <a:off x="5799137" y="-2656304"/>
              <a:ext cx="1033463" cy="762000"/>
            </a:xfrm>
            <a:custGeom>
              <a:avLst/>
              <a:gdLst>
                <a:gd name="T0" fmla="*/ 34 w 160"/>
                <a:gd name="T1" fmla="*/ 8 h 118"/>
                <a:gd name="T2" fmla="*/ 46 w 160"/>
                <a:gd name="T3" fmla="*/ 6 h 118"/>
                <a:gd name="T4" fmla="*/ 72 w 160"/>
                <a:gd name="T5" fmla="*/ 18 h 118"/>
                <a:gd name="T6" fmla="*/ 83 w 160"/>
                <a:gd name="T7" fmla="*/ 33 h 118"/>
                <a:gd name="T8" fmla="*/ 85 w 160"/>
                <a:gd name="T9" fmla="*/ 36 h 118"/>
                <a:gd name="T10" fmla="*/ 86 w 160"/>
                <a:gd name="T11" fmla="*/ 37 h 118"/>
                <a:gd name="T12" fmla="*/ 86 w 160"/>
                <a:gd name="T13" fmla="*/ 37 h 118"/>
                <a:gd name="T14" fmla="*/ 88 w 160"/>
                <a:gd name="T15" fmla="*/ 41 h 118"/>
                <a:gd name="T16" fmla="*/ 91 w 160"/>
                <a:gd name="T17" fmla="*/ 44 h 118"/>
                <a:gd name="T18" fmla="*/ 91 w 160"/>
                <a:gd name="T19" fmla="*/ 45 h 118"/>
                <a:gd name="T20" fmla="*/ 99 w 160"/>
                <a:gd name="T21" fmla="*/ 56 h 118"/>
                <a:gd name="T22" fmla="*/ 101 w 160"/>
                <a:gd name="T23" fmla="*/ 58 h 118"/>
                <a:gd name="T24" fmla="*/ 102 w 160"/>
                <a:gd name="T25" fmla="*/ 59 h 118"/>
                <a:gd name="T26" fmla="*/ 103 w 160"/>
                <a:gd name="T27" fmla="*/ 61 h 118"/>
                <a:gd name="T28" fmla="*/ 105 w 160"/>
                <a:gd name="T29" fmla="*/ 63 h 118"/>
                <a:gd name="T30" fmla="*/ 132 w 160"/>
                <a:gd name="T31" fmla="*/ 93 h 118"/>
                <a:gd name="T32" fmla="*/ 159 w 160"/>
                <a:gd name="T33" fmla="*/ 118 h 118"/>
                <a:gd name="T34" fmla="*/ 160 w 160"/>
                <a:gd name="T35" fmla="*/ 111 h 118"/>
                <a:gd name="T36" fmla="*/ 136 w 160"/>
                <a:gd name="T37" fmla="*/ 89 h 118"/>
                <a:gd name="T38" fmla="*/ 114 w 160"/>
                <a:gd name="T39" fmla="*/ 64 h 118"/>
                <a:gd name="T40" fmla="*/ 111 w 160"/>
                <a:gd name="T41" fmla="*/ 61 h 118"/>
                <a:gd name="T42" fmla="*/ 108 w 160"/>
                <a:gd name="T43" fmla="*/ 57 h 118"/>
                <a:gd name="T44" fmla="*/ 100 w 160"/>
                <a:gd name="T45" fmla="*/ 46 h 118"/>
                <a:gd name="T46" fmla="*/ 97 w 160"/>
                <a:gd name="T47" fmla="*/ 42 h 118"/>
                <a:gd name="T48" fmla="*/ 94 w 160"/>
                <a:gd name="T49" fmla="*/ 39 h 118"/>
                <a:gd name="T50" fmla="*/ 89 w 160"/>
                <a:gd name="T51" fmla="*/ 30 h 118"/>
                <a:gd name="T52" fmla="*/ 77 w 160"/>
                <a:gd name="T53" fmla="*/ 14 h 118"/>
                <a:gd name="T54" fmla="*/ 46 w 160"/>
                <a:gd name="T55" fmla="*/ 0 h 118"/>
                <a:gd name="T56" fmla="*/ 46 w 160"/>
                <a:gd name="T57" fmla="*/ 0 h 118"/>
                <a:gd name="T58" fmla="*/ 31 w 160"/>
                <a:gd name="T59" fmla="*/ 3 h 118"/>
                <a:gd name="T60" fmla="*/ 15 w 160"/>
                <a:gd name="T61" fmla="*/ 14 h 118"/>
                <a:gd name="T62" fmla="*/ 3 w 160"/>
                <a:gd name="T63" fmla="*/ 30 h 118"/>
                <a:gd name="T64" fmla="*/ 0 w 160"/>
                <a:gd name="T65" fmla="*/ 35 h 118"/>
                <a:gd name="T66" fmla="*/ 7 w 160"/>
                <a:gd name="T67" fmla="*/ 35 h 118"/>
                <a:gd name="T68" fmla="*/ 9 w 160"/>
                <a:gd name="T69" fmla="*/ 33 h 118"/>
                <a:gd name="T70" fmla="*/ 20 w 160"/>
                <a:gd name="T71" fmla="*/ 18 h 118"/>
                <a:gd name="T72" fmla="*/ 34 w 160"/>
                <a:gd name="T73" fmla="*/ 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18">
                  <a:moveTo>
                    <a:pt x="34" y="8"/>
                  </a:moveTo>
                  <a:cubicBezTo>
                    <a:pt x="38" y="7"/>
                    <a:pt x="42" y="6"/>
                    <a:pt x="46" y="6"/>
                  </a:cubicBezTo>
                  <a:cubicBezTo>
                    <a:pt x="55" y="6"/>
                    <a:pt x="64" y="10"/>
                    <a:pt x="72" y="18"/>
                  </a:cubicBezTo>
                  <a:cubicBezTo>
                    <a:pt x="76" y="22"/>
                    <a:pt x="80" y="27"/>
                    <a:pt x="83" y="33"/>
                  </a:cubicBezTo>
                  <a:cubicBezTo>
                    <a:pt x="84" y="34"/>
                    <a:pt x="85" y="35"/>
                    <a:pt x="85" y="36"/>
                  </a:cubicBezTo>
                  <a:cubicBezTo>
                    <a:pt x="86" y="37"/>
                    <a:pt x="86" y="37"/>
                    <a:pt x="86" y="37"/>
                  </a:cubicBezTo>
                  <a:cubicBezTo>
                    <a:pt x="86" y="37"/>
                    <a:pt x="86" y="37"/>
                    <a:pt x="86" y="37"/>
                  </a:cubicBezTo>
                  <a:cubicBezTo>
                    <a:pt x="87" y="38"/>
                    <a:pt x="88" y="40"/>
                    <a:pt x="88" y="41"/>
                  </a:cubicBezTo>
                  <a:cubicBezTo>
                    <a:pt x="89" y="42"/>
                    <a:pt x="90" y="43"/>
                    <a:pt x="91" y="44"/>
                  </a:cubicBezTo>
                  <a:cubicBezTo>
                    <a:pt x="91" y="45"/>
                    <a:pt x="91" y="45"/>
                    <a:pt x="91" y="45"/>
                  </a:cubicBezTo>
                  <a:cubicBezTo>
                    <a:pt x="94" y="48"/>
                    <a:pt x="96" y="52"/>
                    <a:pt x="99" y="56"/>
                  </a:cubicBezTo>
                  <a:cubicBezTo>
                    <a:pt x="100" y="56"/>
                    <a:pt x="100" y="57"/>
                    <a:pt x="101" y="58"/>
                  </a:cubicBezTo>
                  <a:cubicBezTo>
                    <a:pt x="102" y="59"/>
                    <a:pt x="102" y="59"/>
                    <a:pt x="102" y="59"/>
                  </a:cubicBezTo>
                  <a:cubicBezTo>
                    <a:pt x="103" y="61"/>
                    <a:pt x="103" y="61"/>
                    <a:pt x="103" y="61"/>
                  </a:cubicBezTo>
                  <a:cubicBezTo>
                    <a:pt x="103" y="61"/>
                    <a:pt x="104" y="62"/>
                    <a:pt x="105" y="63"/>
                  </a:cubicBezTo>
                  <a:cubicBezTo>
                    <a:pt x="113" y="73"/>
                    <a:pt x="122" y="83"/>
                    <a:pt x="132" y="93"/>
                  </a:cubicBezTo>
                  <a:cubicBezTo>
                    <a:pt x="141" y="102"/>
                    <a:pt x="150" y="110"/>
                    <a:pt x="159" y="118"/>
                  </a:cubicBezTo>
                  <a:cubicBezTo>
                    <a:pt x="159" y="115"/>
                    <a:pt x="159" y="113"/>
                    <a:pt x="160" y="111"/>
                  </a:cubicBezTo>
                  <a:cubicBezTo>
                    <a:pt x="152" y="104"/>
                    <a:pt x="144" y="97"/>
                    <a:pt x="136" y="89"/>
                  </a:cubicBezTo>
                  <a:cubicBezTo>
                    <a:pt x="129" y="81"/>
                    <a:pt x="121" y="73"/>
                    <a:pt x="114" y="64"/>
                  </a:cubicBezTo>
                  <a:cubicBezTo>
                    <a:pt x="113" y="63"/>
                    <a:pt x="112" y="62"/>
                    <a:pt x="111" y="61"/>
                  </a:cubicBezTo>
                  <a:cubicBezTo>
                    <a:pt x="110" y="59"/>
                    <a:pt x="109" y="58"/>
                    <a:pt x="108" y="57"/>
                  </a:cubicBezTo>
                  <a:cubicBezTo>
                    <a:pt x="105" y="53"/>
                    <a:pt x="102" y="50"/>
                    <a:pt x="100" y="46"/>
                  </a:cubicBezTo>
                  <a:cubicBezTo>
                    <a:pt x="99" y="45"/>
                    <a:pt x="98" y="44"/>
                    <a:pt x="97" y="42"/>
                  </a:cubicBezTo>
                  <a:cubicBezTo>
                    <a:pt x="96" y="41"/>
                    <a:pt x="95" y="40"/>
                    <a:pt x="94" y="39"/>
                  </a:cubicBezTo>
                  <a:cubicBezTo>
                    <a:pt x="92" y="35"/>
                    <a:pt x="90" y="32"/>
                    <a:pt x="89" y="30"/>
                  </a:cubicBezTo>
                  <a:cubicBezTo>
                    <a:pt x="85" y="23"/>
                    <a:pt x="81" y="18"/>
                    <a:pt x="77" y="14"/>
                  </a:cubicBezTo>
                  <a:cubicBezTo>
                    <a:pt x="68" y="5"/>
                    <a:pt x="57" y="0"/>
                    <a:pt x="46" y="0"/>
                  </a:cubicBezTo>
                  <a:cubicBezTo>
                    <a:pt x="46" y="0"/>
                    <a:pt x="46" y="0"/>
                    <a:pt x="46" y="0"/>
                  </a:cubicBezTo>
                  <a:cubicBezTo>
                    <a:pt x="41" y="0"/>
                    <a:pt x="36" y="1"/>
                    <a:pt x="31" y="3"/>
                  </a:cubicBezTo>
                  <a:cubicBezTo>
                    <a:pt x="26" y="5"/>
                    <a:pt x="20" y="9"/>
                    <a:pt x="15" y="14"/>
                  </a:cubicBezTo>
                  <a:cubicBezTo>
                    <a:pt x="11" y="18"/>
                    <a:pt x="7" y="23"/>
                    <a:pt x="3" y="30"/>
                  </a:cubicBezTo>
                  <a:cubicBezTo>
                    <a:pt x="2" y="31"/>
                    <a:pt x="1" y="33"/>
                    <a:pt x="0" y="35"/>
                  </a:cubicBezTo>
                  <a:cubicBezTo>
                    <a:pt x="2" y="35"/>
                    <a:pt x="5" y="35"/>
                    <a:pt x="7" y="35"/>
                  </a:cubicBezTo>
                  <a:cubicBezTo>
                    <a:pt x="7" y="34"/>
                    <a:pt x="8" y="34"/>
                    <a:pt x="9" y="33"/>
                  </a:cubicBezTo>
                  <a:cubicBezTo>
                    <a:pt x="12" y="27"/>
                    <a:pt x="16" y="22"/>
                    <a:pt x="20" y="18"/>
                  </a:cubicBezTo>
                  <a:cubicBezTo>
                    <a:pt x="24" y="14"/>
                    <a:pt x="29" y="10"/>
                    <a:pt x="34"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4"/>
            <p:cNvSpPr>
              <a:spLocks/>
            </p:cNvSpPr>
            <p:nvPr/>
          </p:nvSpPr>
          <p:spPr bwMode="auto">
            <a:xfrm>
              <a:off x="5862637" y="-1041816"/>
              <a:ext cx="1150938" cy="439738"/>
            </a:xfrm>
            <a:custGeom>
              <a:avLst/>
              <a:gdLst>
                <a:gd name="T0" fmla="*/ 171 w 178"/>
                <a:gd name="T1" fmla="*/ 0 h 68"/>
                <a:gd name="T2" fmla="*/ 166 w 178"/>
                <a:gd name="T3" fmla="*/ 4 h 68"/>
                <a:gd name="T4" fmla="*/ 166 w 178"/>
                <a:gd name="T5" fmla="*/ 7 h 68"/>
                <a:gd name="T6" fmla="*/ 159 w 178"/>
                <a:gd name="T7" fmla="*/ 52 h 68"/>
                <a:gd name="T8" fmla="*/ 148 w 178"/>
                <a:gd name="T9" fmla="*/ 59 h 68"/>
                <a:gd name="T10" fmla="*/ 132 w 178"/>
                <a:gd name="T11" fmla="*/ 62 h 68"/>
                <a:gd name="T12" fmla="*/ 113 w 178"/>
                <a:gd name="T13" fmla="*/ 60 h 68"/>
                <a:gd name="T14" fmla="*/ 110 w 178"/>
                <a:gd name="T15" fmla="*/ 59 h 68"/>
                <a:gd name="T16" fmla="*/ 108 w 178"/>
                <a:gd name="T17" fmla="*/ 59 h 68"/>
                <a:gd name="T18" fmla="*/ 108 w 178"/>
                <a:gd name="T19" fmla="*/ 58 h 68"/>
                <a:gd name="T20" fmla="*/ 104 w 178"/>
                <a:gd name="T21" fmla="*/ 58 h 68"/>
                <a:gd name="T22" fmla="*/ 100 w 178"/>
                <a:gd name="T23" fmla="*/ 57 h 68"/>
                <a:gd name="T24" fmla="*/ 100 w 178"/>
                <a:gd name="T25" fmla="*/ 57 h 68"/>
                <a:gd name="T26" fmla="*/ 86 w 178"/>
                <a:gd name="T27" fmla="*/ 55 h 68"/>
                <a:gd name="T28" fmla="*/ 82 w 178"/>
                <a:gd name="T29" fmla="*/ 54 h 68"/>
                <a:gd name="T30" fmla="*/ 82 w 178"/>
                <a:gd name="T31" fmla="*/ 54 h 68"/>
                <a:gd name="T32" fmla="*/ 80 w 178"/>
                <a:gd name="T33" fmla="*/ 54 h 68"/>
                <a:gd name="T34" fmla="*/ 77 w 178"/>
                <a:gd name="T35" fmla="*/ 53 h 68"/>
                <a:gd name="T36" fmla="*/ 36 w 178"/>
                <a:gd name="T37" fmla="*/ 51 h 68"/>
                <a:gd name="T38" fmla="*/ 0 w 178"/>
                <a:gd name="T39" fmla="*/ 53 h 68"/>
                <a:gd name="T40" fmla="*/ 4 w 178"/>
                <a:gd name="T41" fmla="*/ 59 h 68"/>
                <a:gd name="T42" fmla="*/ 36 w 178"/>
                <a:gd name="T43" fmla="*/ 57 h 68"/>
                <a:gd name="T44" fmla="*/ 70 w 178"/>
                <a:gd name="T45" fmla="*/ 59 h 68"/>
                <a:gd name="T46" fmla="*/ 74 w 178"/>
                <a:gd name="T47" fmla="*/ 59 h 68"/>
                <a:gd name="T48" fmla="*/ 79 w 178"/>
                <a:gd name="T49" fmla="*/ 60 h 68"/>
                <a:gd name="T50" fmla="*/ 92 w 178"/>
                <a:gd name="T51" fmla="*/ 62 h 68"/>
                <a:gd name="T52" fmla="*/ 97 w 178"/>
                <a:gd name="T53" fmla="*/ 62 h 68"/>
                <a:gd name="T54" fmla="*/ 101 w 178"/>
                <a:gd name="T55" fmla="*/ 63 h 68"/>
                <a:gd name="T56" fmla="*/ 112 w 178"/>
                <a:gd name="T57" fmla="*/ 66 h 68"/>
                <a:gd name="T58" fmla="*/ 131 w 178"/>
                <a:gd name="T59" fmla="*/ 68 h 68"/>
                <a:gd name="T60" fmla="*/ 151 w 178"/>
                <a:gd name="T61" fmla="*/ 65 h 68"/>
                <a:gd name="T62" fmla="*/ 163 w 178"/>
                <a:gd name="T63" fmla="*/ 57 h 68"/>
                <a:gd name="T64" fmla="*/ 172 w 178"/>
                <a:gd name="T65" fmla="*/ 5 h 68"/>
                <a:gd name="T66" fmla="*/ 171 w 178"/>
                <a:gd name="T6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171" y="0"/>
                  </a:moveTo>
                  <a:cubicBezTo>
                    <a:pt x="169" y="1"/>
                    <a:pt x="167" y="2"/>
                    <a:pt x="166" y="4"/>
                  </a:cubicBezTo>
                  <a:cubicBezTo>
                    <a:pt x="166" y="5"/>
                    <a:pt x="166" y="6"/>
                    <a:pt x="166" y="7"/>
                  </a:cubicBezTo>
                  <a:cubicBezTo>
                    <a:pt x="171" y="26"/>
                    <a:pt x="169" y="42"/>
                    <a:pt x="159" y="52"/>
                  </a:cubicBezTo>
                  <a:cubicBezTo>
                    <a:pt x="156" y="55"/>
                    <a:pt x="152" y="58"/>
                    <a:pt x="148" y="59"/>
                  </a:cubicBezTo>
                  <a:cubicBezTo>
                    <a:pt x="143" y="61"/>
                    <a:pt x="138" y="62"/>
                    <a:pt x="132" y="62"/>
                  </a:cubicBezTo>
                  <a:cubicBezTo>
                    <a:pt x="126" y="62"/>
                    <a:pt x="120" y="61"/>
                    <a:pt x="113" y="60"/>
                  </a:cubicBezTo>
                  <a:cubicBezTo>
                    <a:pt x="112" y="60"/>
                    <a:pt x="111" y="59"/>
                    <a:pt x="110" y="59"/>
                  </a:cubicBezTo>
                  <a:cubicBezTo>
                    <a:pt x="108" y="59"/>
                    <a:pt x="108" y="59"/>
                    <a:pt x="108" y="59"/>
                  </a:cubicBezTo>
                  <a:cubicBezTo>
                    <a:pt x="108" y="58"/>
                    <a:pt x="108" y="58"/>
                    <a:pt x="108" y="58"/>
                  </a:cubicBezTo>
                  <a:cubicBezTo>
                    <a:pt x="106" y="58"/>
                    <a:pt x="105" y="58"/>
                    <a:pt x="104" y="58"/>
                  </a:cubicBezTo>
                  <a:cubicBezTo>
                    <a:pt x="103" y="57"/>
                    <a:pt x="102" y="57"/>
                    <a:pt x="100" y="57"/>
                  </a:cubicBezTo>
                  <a:cubicBezTo>
                    <a:pt x="100" y="57"/>
                    <a:pt x="100" y="57"/>
                    <a:pt x="100" y="57"/>
                  </a:cubicBezTo>
                  <a:cubicBezTo>
                    <a:pt x="95" y="56"/>
                    <a:pt x="91" y="55"/>
                    <a:pt x="86" y="55"/>
                  </a:cubicBezTo>
                  <a:cubicBezTo>
                    <a:pt x="85" y="54"/>
                    <a:pt x="84" y="54"/>
                    <a:pt x="82" y="54"/>
                  </a:cubicBezTo>
                  <a:cubicBezTo>
                    <a:pt x="82" y="54"/>
                    <a:pt x="82" y="54"/>
                    <a:pt x="82" y="54"/>
                  </a:cubicBezTo>
                  <a:cubicBezTo>
                    <a:pt x="80" y="54"/>
                    <a:pt x="80" y="54"/>
                    <a:pt x="80" y="54"/>
                  </a:cubicBezTo>
                  <a:cubicBezTo>
                    <a:pt x="79" y="54"/>
                    <a:pt x="78" y="54"/>
                    <a:pt x="77" y="53"/>
                  </a:cubicBezTo>
                  <a:cubicBezTo>
                    <a:pt x="64" y="52"/>
                    <a:pt x="50" y="51"/>
                    <a:pt x="36" y="51"/>
                  </a:cubicBezTo>
                  <a:cubicBezTo>
                    <a:pt x="24" y="51"/>
                    <a:pt x="12" y="52"/>
                    <a:pt x="0" y="53"/>
                  </a:cubicBezTo>
                  <a:cubicBezTo>
                    <a:pt x="2" y="55"/>
                    <a:pt x="3" y="57"/>
                    <a:pt x="4" y="59"/>
                  </a:cubicBezTo>
                  <a:cubicBezTo>
                    <a:pt x="14" y="58"/>
                    <a:pt x="25" y="57"/>
                    <a:pt x="36" y="57"/>
                  </a:cubicBezTo>
                  <a:cubicBezTo>
                    <a:pt x="47" y="57"/>
                    <a:pt x="59" y="58"/>
                    <a:pt x="70" y="59"/>
                  </a:cubicBezTo>
                  <a:cubicBezTo>
                    <a:pt x="71" y="59"/>
                    <a:pt x="73" y="59"/>
                    <a:pt x="74" y="59"/>
                  </a:cubicBezTo>
                  <a:cubicBezTo>
                    <a:pt x="76" y="59"/>
                    <a:pt x="77" y="60"/>
                    <a:pt x="79" y="60"/>
                  </a:cubicBezTo>
                  <a:cubicBezTo>
                    <a:pt x="83" y="60"/>
                    <a:pt x="88" y="61"/>
                    <a:pt x="92" y="62"/>
                  </a:cubicBezTo>
                  <a:cubicBezTo>
                    <a:pt x="94" y="62"/>
                    <a:pt x="95" y="62"/>
                    <a:pt x="97" y="62"/>
                  </a:cubicBezTo>
                  <a:cubicBezTo>
                    <a:pt x="98" y="63"/>
                    <a:pt x="100" y="63"/>
                    <a:pt x="101" y="63"/>
                  </a:cubicBezTo>
                  <a:cubicBezTo>
                    <a:pt x="106" y="64"/>
                    <a:pt x="109" y="65"/>
                    <a:pt x="112" y="66"/>
                  </a:cubicBezTo>
                  <a:cubicBezTo>
                    <a:pt x="119" y="67"/>
                    <a:pt x="125" y="68"/>
                    <a:pt x="131" y="68"/>
                  </a:cubicBezTo>
                  <a:cubicBezTo>
                    <a:pt x="138" y="68"/>
                    <a:pt x="145" y="67"/>
                    <a:pt x="151" y="65"/>
                  </a:cubicBezTo>
                  <a:cubicBezTo>
                    <a:pt x="155" y="63"/>
                    <a:pt x="160" y="60"/>
                    <a:pt x="163" y="57"/>
                  </a:cubicBezTo>
                  <a:cubicBezTo>
                    <a:pt x="174" y="45"/>
                    <a:pt x="178" y="27"/>
                    <a:pt x="172" y="5"/>
                  </a:cubicBezTo>
                  <a:cubicBezTo>
                    <a:pt x="172" y="4"/>
                    <a:pt x="171" y="2"/>
                    <a:pt x="17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5"/>
            <p:cNvSpPr>
              <a:spLocks/>
            </p:cNvSpPr>
            <p:nvPr/>
          </p:nvSpPr>
          <p:spPr bwMode="auto">
            <a:xfrm>
              <a:off x="5178425" y="-2391191"/>
              <a:ext cx="1150938" cy="439738"/>
            </a:xfrm>
            <a:custGeom>
              <a:avLst/>
              <a:gdLst>
                <a:gd name="T0" fmla="*/ 7 w 178"/>
                <a:gd name="T1" fmla="*/ 68 h 68"/>
                <a:gd name="T2" fmla="*/ 12 w 178"/>
                <a:gd name="T3" fmla="*/ 64 h 68"/>
                <a:gd name="T4" fmla="*/ 12 w 178"/>
                <a:gd name="T5" fmla="*/ 61 h 68"/>
                <a:gd name="T6" fmla="*/ 19 w 178"/>
                <a:gd name="T7" fmla="*/ 16 h 68"/>
                <a:gd name="T8" fmla="*/ 30 w 178"/>
                <a:gd name="T9" fmla="*/ 9 h 68"/>
                <a:gd name="T10" fmla="*/ 46 w 178"/>
                <a:gd name="T11" fmla="*/ 6 h 68"/>
                <a:gd name="T12" fmla="*/ 64 w 178"/>
                <a:gd name="T13" fmla="*/ 8 h 68"/>
                <a:gd name="T14" fmla="*/ 68 w 178"/>
                <a:gd name="T15" fmla="*/ 9 h 68"/>
                <a:gd name="T16" fmla="*/ 70 w 178"/>
                <a:gd name="T17" fmla="*/ 9 h 68"/>
                <a:gd name="T18" fmla="*/ 70 w 178"/>
                <a:gd name="T19" fmla="*/ 10 h 68"/>
                <a:gd name="T20" fmla="*/ 74 w 178"/>
                <a:gd name="T21" fmla="*/ 10 h 68"/>
                <a:gd name="T22" fmla="*/ 78 w 178"/>
                <a:gd name="T23" fmla="*/ 11 h 68"/>
                <a:gd name="T24" fmla="*/ 78 w 178"/>
                <a:gd name="T25" fmla="*/ 11 h 68"/>
                <a:gd name="T26" fmla="*/ 92 w 178"/>
                <a:gd name="T27" fmla="*/ 13 h 68"/>
                <a:gd name="T28" fmla="*/ 95 w 178"/>
                <a:gd name="T29" fmla="*/ 14 h 68"/>
                <a:gd name="T30" fmla="*/ 96 w 178"/>
                <a:gd name="T31" fmla="*/ 14 h 68"/>
                <a:gd name="T32" fmla="*/ 98 w 178"/>
                <a:gd name="T33" fmla="*/ 14 h 68"/>
                <a:gd name="T34" fmla="*/ 101 w 178"/>
                <a:gd name="T35" fmla="*/ 15 h 68"/>
                <a:gd name="T36" fmla="*/ 142 w 178"/>
                <a:gd name="T37" fmla="*/ 17 h 68"/>
                <a:gd name="T38" fmla="*/ 178 w 178"/>
                <a:gd name="T39" fmla="*/ 15 h 68"/>
                <a:gd name="T40" fmla="*/ 174 w 178"/>
                <a:gd name="T41" fmla="*/ 9 h 68"/>
                <a:gd name="T42" fmla="*/ 142 w 178"/>
                <a:gd name="T43" fmla="*/ 11 h 68"/>
                <a:gd name="T44" fmla="*/ 108 w 178"/>
                <a:gd name="T45" fmla="*/ 9 h 68"/>
                <a:gd name="T46" fmla="*/ 104 w 178"/>
                <a:gd name="T47" fmla="*/ 9 h 68"/>
                <a:gd name="T48" fmla="*/ 99 w 178"/>
                <a:gd name="T49" fmla="*/ 8 h 68"/>
                <a:gd name="T50" fmla="*/ 86 w 178"/>
                <a:gd name="T51" fmla="*/ 6 h 68"/>
                <a:gd name="T52" fmla="*/ 81 w 178"/>
                <a:gd name="T53" fmla="*/ 6 h 68"/>
                <a:gd name="T54" fmla="*/ 77 w 178"/>
                <a:gd name="T55" fmla="*/ 5 h 68"/>
                <a:gd name="T56" fmla="*/ 66 w 178"/>
                <a:gd name="T57" fmla="*/ 2 h 68"/>
                <a:gd name="T58" fmla="*/ 47 w 178"/>
                <a:gd name="T59" fmla="*/ 0 h 68"/>
                <a:gd name="T60" fmla="*/ 27 w 178"/>
                <a:gd name="T61" fmla="*/ 3 h 68"/>
                <a:gd name="T62" fmla="*/ 15 w 178"/>
                <a:gd name="T63" fmla="*/ 11 h 68"/>
                <a:gd name="T64" fmla="*/ 6 w 178"/>
                <a:gd name="T65" fmla="*/ 63 h 68"/>
                <a:gd name="T66" fmla="*/ 7 w 178"/>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68">
                  <a:moveTo>
                    <a:pt x="7" y="68"/>
                  </a:moveTo>
                  <a:cubicBezTo>
                    <a:pt x="9" y="67"/>
                    <a:pt x="11" y="66"/>
                    <a:pt x="12" y="64"/>
                  </a:cubicBezTo>
                  <a:cubicBezTo>
                    <a:pt x="12" y="63"/>
                    <a:pt x="12" y="62"/>
                    <a:pt x="12" y="61"/>
                  </a:cubicBezTo>
                  <a:cubicBezTo>
                    <a:pt x="7" y="42"/>
                    <a:pt x="9" y="26"/>
                    <a:pt x="19" y="16"/>
                  </a:cubicBezTo>
                  <a:cubicBezTo>
                    <a:pt x="22" y="13"/>
                    <a:pt x="26" y="10"/>
                    <a:pt x="30" y="9"/>
                  </a:cubicBezTo>
                  <a:cubicBezTo>
                    <a:pt x="35" y="7"/>
                    <a:pt x="40" y="6"/>
                    <a:pt x="46" y="6"/>
                  </a:cubicBezTo>
                  <a:cubicBezTo>
                    <a:pt x="52" y="6"/>
                    <a:pt x="58" y="7"/>
                    <a:pt x="64" y="8"/>
                  </a:cubicBezTo>
                  <a:cubicBezTo>
                    <a:pt x="66" y="9"/>
                    <a:pt x="67" y="9"/>
                    <a:pt x="68" y="9"/>
                  </a:cubicBezTo>
                  <a:cubicBezTo>
                    <a:pt x="70" y="9"/>
                    <a:pt x="70" y="9"/>
                    <a:pt x="70" y="9"/>
                  </a:cubicBezTo>
                  <a:cubicBezTo>
                    <a:pt x="70" y="10"/>
                    <a:pt x="70" y="10"/>
                    <a:pt x="70" y="10"/>
                  </a:cubicBezTo>
                  <a:cubicBezTo>
                    <a:pt x="72" y="10"/>
                    <a:pt x="73" y="10"/>
                    <a:pt x="74" y="10"/>
                  </a:cubicBezTo>
                  <a:cubicBezTo>
                    <a:pt x="75" y="11"/>
                    <a:pt x="76" y="11"/>
                    <a:pt x="78" y="11"/>
                  </a:cubicBezTo>
                  <a:cubicBezTo>
                    <a:pt x="78" y="11"/>
                    <a:pt x="78" y="11"/>
                    <a:pt x="78" y="11"/>
                  </a:cubicBezTo>
                  <a:cubicBezTo>
                    <a:pt x="83" y="12"/>
                    <a:pt x="88" y="13"/>
                    <a:pt x="92" y="13"/>
                  </a:cubicBezTo>
                  <a:cubicBezTo>
                    <a:pt x="93" y="14"/>
                    <a:pt x="94" y="14"/>
                    <a:pt x="95" y="14"/>
                  </a:cubicBezTo>
                  <a:cubicBezTo>
                    <a:pt x="96" y="14"/>
                    <a:pt x="96" y="14"/>
                    <a:pt x="96" y="14"/>
                  </a:cubicBezTo>
                  <a:cubicBezTo>
                    <a:pt x="98" y="14"/>
                    <a:pt x="98" y="14"/>
                    <a:pt x="98" y="14"/>
                  </a:cubicBezTo>
                  <a:cubicBezTo>
                    <a:pt x="99" y="14"/>
                    <a:pt x="100" y="14"/>
                    <a:pt x="101" y="15"/>
                  </a:cubicBezTo>
                  <a:cubicBezTo>
                    <a:pt x="114" y="16"/>
                    <a:pt x="128" y="17"/>
                    <a:pt x="142" y="17"/>
                  </a:cubicBezTo>
                  <a:cubicBezTo>
                    <a:pt x="154" y="17"/>
                    <a:pt x="166" y="16"/>
                    <a:pt x="178" y="15"/>
                  </a:cubicBezTo>
                  <a:cubicBezTo>
                    <a:pt x="176" y="13"/>
                    <a:pt x="175" y="11"/>
                    <a:pt x="174" y="9"/>
                  </a:cubicBezTo>
                  <a:cubicBezTo>
                    <a:pt x="164" y="10"/>
                    <a:pt x="153" y="11"/>
                    <a:pt x="142" y="11"/>
                  </a:cubicBezTo>
                  <a:cubicBezTo>
                    <a:pt x="131" y="11"/>
                    <a:pt x="119" y="10"/>
                    <a:pt x="108" y="9"/>
                  </a:cubicBezTo>
                  <a:cubicBezTo>
                    <a:pt x="107" y="9"/>
                    <a:pt x="105" y="9"/>
                    <a:pt x="104" y="9"/>
                  </a:cubicBezTo>
                  <a:cubicBezTo>
                    <a:pt x="102" y="9"/>
                    <a:pt x="101" y="8"/>
                    <a:pt x="99" y="8"/>
                  </a:cubicBezTo>
                  <a:cubicBezTo>
                    <a:pt x="95" y="8"/>
                    <a:pt x="90" y="7"/>
                    <a:pt x="86" y="6"/>
                  </a:cubicBezTo>
                  <a:cubicBezTo>
                    <a:pt x="84" y="6"/>
                    <a:pt x="82" y="6"/>
                    <a:pt x="81" y="6"/>
                  </a:cubicBezTo>
                  <a:cubicBezTo>
                    <a:pt x="80" y="5"/>
                    <a:pt x="78" y="5"/>
                    <a:pt x="77" y="5"/>
                  </a:cubicBezTo>
                  <a:cubicBezTo>
                    <a:pt x="72" y="4"/>
                    <a:pt x="69" y="3"/>
                    <a:pt x="66" y="2"/>
                  </a:cubicBezTo>
                  <a:cubicBezTo>
                    <a:pt x="59" y="1"/>
                    <a:pt x="53" y="0"/>
                    <a:pt x="47" y="0"/>
                  </a:cubicBezTo>
                  <a:cubicBezTo>
                    <a:pt x="39" y="0"/>
                    <a:pt x="33" y="1"/>
                    <a:pt x="27" y="3"/>
                  </a:cubicBezTo>
                  <a:cubicBezTo>
                    <a:pt x="23" y="5"/>
                    <a:pt x="18" y="8"/>
                    <a:pt x="15" y="11"/>
                  </a:cubicBezTo>
                  <a:cubicBezTo>
                    <a:pt x="4" y="23"/>
                    <a:pt x="0" y="41"/>
                    <a:pt x="6" y="63"/>
                  </a:cubicBezTo>
                  <a:cubicBezTo>
                    <a:pt x="6" y="64"/>
                    <a:pt x="7" y="66"/>
                    <a:pt x="7"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6"/>
            <p:cNvSpPr>
              <a:spLocks/>
            </p:cNvSpPr>
            <p:nvPr/>
          </p:nvSpPr>
          <p:spPr bwMode="auto">
            <a:xfrm>
              <a:off x="6548437" y="-2391191"/>
              <a:ext cx="465138" cy="1123950"/>
            </a:xfrm>
            <a:custGeom>
              <a:avLst/>
              <a:gdLst>
                <a:gd name="T0" fmla="*/ 7 w 72"/>
                <a:gd name="T1" fmla="*/ 8 h 174"/>
                <a:gd name="T2" fmla="*/ 26 w 72"/>
                <a:gd name="T3" fmla="*/ 6 h 174"/>
                <a:gd name="T4" fmla="*/ 26 w 72"/>
                <a:gd name="T5" fmla="*/ 6 h 174"/>
                <a:gd name="T6" fmla="*/ 53 w 72"/>
                <a:gd name="T7" fmla="*/ 16 h 174"/>
                <a:gd name="T8" fmla="*/ 60 w 72"/>
                <a:gd name="T9" fmla="*/ 61 h 174"/>
                <a:gd name="T10" fmla="*/ 59 w 72"/>
                <a:gd name="T11" fmla="*/ 65 h 174"/>
                <a:gd name="T12" fmla="*/ 59 w 72"/>
                <a:gd name="T13" fmla="*/ 66 h 174"/>
                <a:gd name="T14" fmla="*/ 59 w 72"/>
                <a:gd name="T15" fmla="*/ 67 h 174"/>
                <a:gd name="T16" fmla="*/ 58 w 72"/>
                <a:gd name="T17" fmla="*/ 70 h 174"/>
                <a:gd name="T18" fmla="*/ 57 w 72"/>
                <a:gd name="T19" fmla="*/ 74 h 174"/>
                <a:gd name="T20" fmla="*/ 57 w 72"/>
                <a:gd name="T21" fmla="*/ 75 h 174"/>
                <a:gd name="T22" fmla="*/ 55 w 72"/>
                <a:gd name="T23" fmla="*/ 88 h 174"/>
                <a:gd name="T24" fmla="*/ 55 w 72"/>
                <a:gd name="T25" fmla="*/ 92 h 174"/>
                <a:gd name="T26" fmla="*/ 55 w 72"/>
                <a:gd name="T27" fmla="*/ 93 h 174"/>
                <a:gd name="T28" fmla="*/ 54 w 72"/>
                <a:gd name="T29" fmla="*/ 95 h 174"/>
                <a:gd name="T30" fmla="*/ 54 w 72"/>
                <a:gd name="T31" fmla="*/ 97 h 174"/>
                <a:gd name="T32" fmla="*/ 53 w 72"/>
                <a:gd name="T33" fmla="*/ 174 h 174"/>
                <a:gd name="T34" fmla="*/ 59 w 72"/>
                <a:gd name="T35" fmla="*/ 170 h 174"/>
                <a:gd name="T36" fmla="*/ 59 w 72"/>
                <a:gd name="T37" fmla="*/ 105 h 174"/>
                <a:gd name="T38" fmla="*/ 60 w 72"/>
                <a:gd name="T39" fmla="*/ 100 h 174"/>
                <a:gd name="T40" fmla="*/ 60 w 72"/>
                <a:gd name="T41" fmla="*/ 96 h 174"/>
                <a:gd name="T42" fmla="*/ 62 w 72"/>
                <a:gd name="T43" fmla="*/ 82 h 174"/>
                <a:gd name="T44" fmla="*/ 63 w 72"/>
                <a:gd name="T45" fmla="*/ 78 h 174"/>
                <a:gd name="T46" fmla="*/ 64 w 72"/>
                <a:gd name="T47" fmla="*/ 73 h 174"/>
                <a:gd name="T48" fmla="*/ 66 w 72"/>
                <a:gd name="T49" fmla="*/ 63 h 174"/>
                <a:gd name="T50" fmla="*/ 57 w 72"/>
                <a:gd name="T51" fmla="*/ 11 h 174"/>
                <a:gd name="T52" fmla="*/ 25 w 72"/>
                <a:gd name="T53" fmla="*/ 0 h 174"/>
                <a:gd name="T54" fmla="*/ 6 w 72"/>
                <a:gd name="T55" fmla="*/ 2 h 174"/>
                <a:gd name="T56" fmla="*/ 0 w 72"/>
                <a:gd name="T57" fmla="*/ 4 h 174"/>
                <a:gd name="T58" fmla="*/ 4 w 72"/>
                <a:gd name="T59" fmla="*/ 9 h 174"/>
                <a:gd name="T60" fmla="*/ 7 w 72"/>
                <a:gd name="T61" fmla="*/ 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74">
                  <a:moveTo>
                    <a:pt x="7" y="8"/>
                  </a:moveTo>
                  <a:cubicBezTo>
                    <a:pt x="14" y="7"/>
                    <a:pt x="20" y="6"/>
                    <a:pt x="26" y="6"/>
                  </a:cubicBezTo>
                  <a:cubicBezTo>
                    <a:pt x="26" y="6"/>
                    <a:pt x="26" y="6"/>
                    <a:pt x="26" y="6"/>
                  </a:cubicBezTo>
                  <a:cubicBezTo>
                    <a:pt x="37" y="6"/>
                    <a:pt x="46" y="9"/>
                    <a:pt x="53" y="16"/>
                  </a:cubicBezTo>
                  <a:cubicBezTo>
                    <a:pt x="63" y="26"/>
                    <a:pt x="65" y="42"/>
                    <a:pt x="60" y="61"/>
                  </a:cubicBezTo>
                  <a:cubicBezTo>
                    <a:pt x="60" y="62"/>
                    <a:pt x="60" y="64"/>
                    <a:pt x="59" y="65"/>
                  </a:cubicBezTo>
                  <a:cubicBezTo>
                    <a:pt x="59" y="66"/>
                    <a:pt x="59" y="66"/>
                    <a:pt x="59" y="66"/>
                  </a:cubicBezTo>
                  <a:cubicBezTo>
                    <a:pt x="59" y="67"/>
                    <a:pt x="59" y="67"/>
                    <a:pt x="59" y="67"/>
                  </a:cubicBezTo>
                  <a:cubicBezTo>
                    <a:pt x="59" y="68"/>
                    <a:pt x="58" y="69"/>
                    <a:pt x="58" y="70"/>
                  </a:cubicBezTo>
                  <a:cubicBezTo>
                    <a:pt x="58" y="72"/>
                    <a:pt x="58" y="73"/>
                    <a:pt x="57" y="74"/>
                  </a:cubicBezTo>
                  <a:cubicBezTo>
                    <a:pt x="57" y="75"/>
                    <a:pt x="57" y="75"/>
                    <a:pt x="57" y="75"/>
                  </a:cubicBezTo>
                  <a:cubicBezTo>
                    <a:pt x="56" y="80"/>
                    <a:pt x="56" y="84"/>
                    <a:pt x="55" y="88"/>
                  </a:cubicBezTo>
                  <a:cubicBezTo>
                    <a:pt x="55" y="89"/>
                    <a:pt x="55" y="91"/>
                    <a:pt x="55" y="92"/>
                  </a:cubicBezTo>
                  <a:cubicBezTo>
                    <a:pt x="55" y="93"/>
                    <a:pt x="55" y="93"/>
                    <a:pt x="55" y="93"/>
                  </a:cubicBezTo>
                  <a:cubicBezTo>
                    <a:pt x="54" y="95"/>
                    <a:pt x="54" y="95"/>
                    <a:pt x="54" y="95"/>
                  </a:cubicBezTo>
                  <a:cubicBezTo>
                    <a:pt x="54" y="96"/>
                    <a:pt x="54" y="97"/>
                    <a:pt x="54" y="97"/>
                  </a:cubicBezTo>
                  <a:cubicBezTo>
                    <a:pt x="51" y="122"/>
                    <a:pt x="51" y="149"/>
                    <a:pt x="53" y="174"/>
                  </a:cubicBezTo>
                  <a:cubicBezTo>
                    <a:pt x="55" y="173"/>
                    <a:pt x="57" y="172"/>
                    <a:pt x="59" y="170"/>
                  </a:cubicBezTo>
                  <a:cubicBezTo>
                    <a:pt x="58" y="149"/>
                    <a:pt x="58" y="126"/>
                    <a:pt x="59" y="105"/>
                  </a:cubicBezTo>
                  <a:cubicBezTo>
                    <a:pt x="59" y="103"/>
                    <a:pt x="60" y="102"/>
                    <a:pt x="60" y="100"/>
                  </a:cubicBezTo>
                  <a:cubicBezTo>
                    <a:pt x="60" y="99"/>
                    <a:pt x="60" y="97"/>
                    <a:pt x="60" y="96"/>
                  </a:cubicBezTo>
                  <a:cubicBezTo>
                    <a:pt x="61" y="91"/>
                    <a:pt x="61" y="86"/>
                    <a:pt x="62" y="82"/>
                  </a:cubicBezTo>
                  <a:cubicBezTo>
                    <a:pt x="62" y="81"/>
                    <a:pt x="63" y="79"/>
                    <a:pt x="63" y="78"/>
                  </a:cubicBezTo>
                  <a:cubicBezTo>
                    <a:pt x="63" y="76"/>
                    <a:pt x="63" y="75"/>
                    <a:pt x="64" y="73"/>
                  </a:cubicBezTo>
                  <a:cubicBezTo>
                    <a:pt x="65" y="69"/>
                    <a:pt x="65" y="66"/>
                    <a:pt x="66" y="63"/>
                  </a:cubicBezTo>
                  <a:cubicBezTo>
                    <a:pt x="72" y="41"/>
                    <a:pt x="68" y="23"/>
                    <a:pt x="57" y="11"/>
                  </a:cubicBezTo>
                  <a:cubicBezTo>
                    <a:pt x="49" y="4"/>
                    <a:pt x="38" y="0"/>
                    <a:pt x="25" y="0"/>
                  </a:cubicBezTo>
                  <a:cubicBezTo>
                    <a:pt x="19" y="0"/>
                    <a:pt x="13" y="1"/>
                    <a:pt x="6" y="2"/>
                  </a:cubicBezTo>
                  <a:cubicBezTo>
                    <a:pt x="4" y="3"/>
                    <a:pt x="2" y="3"/>
                    <a:pt x="0" y="4"/>
                  </a:cubicBezTo>
                  <a:cubicBezTo>
                    <a:pt x="1" y="5"/>
                    <a:pt x="3" y="7"/>
                    <a:pt x="4" y="9"/>
                  </a:cubicBezTo>
                  <a:cubicBezTo>
                    <a:pt x="5" y="9"/>
                    <a:pt x="6" y="8"/>
                    <a:pt x="7"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7"/>
            <p:cNvSpPr>
              <a:spLocks/>
            </p:cNvSpPr>
            <p:nvPr/>
          </p:nvSpPr>
          <p:spPr bwMode="auto">
            <a:xfrm>
              <a:off x="6496050" y="-1791116"/>
              <a:ext cx="763588" cy="1027113"/>
            </a:xfrm>
            <a:custGeom>
              <a:avLst/>
              <a:gdLst>
                <a:gd name="T0" fmla="*/ 104 w 118"/>
                <a:gd name="T1" fmla="*/ 15 h 159"/>
                <a:gd name="T2" fmla="*/ 88 w 118"/>
                <a:gd name="T3" fmla="*/ 3 h 159"/>
                <a:gd name="T4" fmla="*/ 83 w 118"/>
                <a:gd name="T5" fmla="*/ 0 h 159"/>
                <a:gd name="T6" fmla="*/ 82 w 118"/>
                <a:gd name="T7" fmla="*/ 6 h 159"/>
                <a:gd name="T8" fmla="*/ 85 w 118"/>
                <a:gd name="T9" fmla="*/ 8 h 159"/>
                <a:gd name="T10" fmla="*/ 99 w 118"/>
                <a:gd name="T11" fmla="*/ 19 h 159"/>
                <a:gd name="T12" fmla="*/ 112 w 118"/>
                <a:gd name="T13" fmla="*/ 46 h 159"/>
                <a:gd name="T14" fmla="*/ 99 w 118"/>
                <a:gd name="T15" fmla="*/ 72 h 159"/>
                <a:gd name="T16" fmla="*/ 85 w 118"/>
                <a:gd name="T17" fmla="*/ 83 h 159"/>
                <a:gd name="T18" fmla="*/ 82 w 118"/>
                <a:gd name="T19" fmla="*/ 85 h 159"/>
                <a:gd name="T20" fmla="*/ 80 w 118"/>
                <a:gd name="T21" fmla="*/ 86 h 159"/>
                <a:gd name="T22" fmla="*/ 80 w 118"/>
                <a:gd name="T23" fmla="*/ 86 h 159"/>
                <a:gd name="T24" fmla="*/ 77 w 118"/>
                <a:gd name="T25" fmla="*/ 88 h 159"/>
                <a:gd name="T26" fmla="*/ 74 w 118"/>
                <a:gd name="T27" fmla="*/ 90 h 159"/>
                <a:gd name="T28" fmla="*/ 73 w 118"/>
                <a:gd name="T29" fmla="*/ 90 h 159"/>
                <a:gd name="T30" fmla="*/ 62 w 118"/>
                <a:gd name="T31" fmla="*/ 98 h 159"/>
                <a:gd name="T32" fmla="*/ 59 w 118"/>
                <a:gd name="T33" fmla="*/ 101 h 159"/>
                <a:gd name="T34" fmla="*/ 58 w 118"/>
                <a:gd name="T35" fmla="*/ 101 h 159"/>
                <a:gd name="T36" fmla="*/ 57 w 118"/>
                <a:gd name="T37" fmla="*/ 102 h 159"/>
                <a:gd name="T38" fmla="*/ 55 w 118"/>
                <a:gd name="T39" fmla="*/ 104 h 159"/>
                <a:gd name="T40" fmla="*/ 24 w 118"/>
                <a:gd name="T41" fmla="*/ 132 h 159"/>
                <a:gd name="T42" fmla="*/ 0 w 118"/>
                <a:gd name="T43" fmla="*/ 158 h 159"/>
                <a:gd name="T44" fmla="*/ 7 w 118"/>
                <a:gd name="T45" fmla="*/ 159 h 159"/>
                <a:gd name="T46" fmla="*/ 28 w 118"/>
                <a:gd name="T47" fmla="*/ 136 h 159"/>
                <a:gd name="T48" fmla="*/ 53 w 118"/>
                <a:gd name="T49" fmla="*/ 113 h 159"/>
                <a:gd name="T50" fmla="*/ 57 w 118"/>
                <a:gd name="T51" fmla="*/ 110 h 159"/>
                <a:gd name="T52" fmla="*/ 60 w 118"/>
                <a:gd name="T53" fmla="*/ 107 h 159"/>
                <a:gd name="T54" fmla="*/ 71 w 118"/>
                <a:gd name="T55" fmla="*/ 99 h 159"/>
                <a:gd name="T56" fmla="*/ 75 w 118"/>
                <a:gd name="T57" fmla="*/ 96 h 159"/>
                <a:gd name="T58" fmla="*/ 79 w 118"/>
                <a:gd name="T59" fmla="*/ 94 h 159"/>
                <a:gd name="T60" fmla="*/ 88 w 118"/>
                <a:gd name="T61" fmla="*/ 88 h 159"/>
                <a:gd name="T62" fmla="*/ 104 w 118"/>
                <a:gd name="T63" fmla="*/ 76 h 159"/>
                <a:gd name="T64" fmla="*/ 118 w 118"/>
                <a:gd name="T65" fmla="*/ 46 h 159"/>
                <a:gd name="T66" fmla="*/ 104 w 118"/>
                <a:gd name="T67"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8" h="159">
                  <a:moveTo>
                    <a:pt x="104" y="15"/>
                  </a:moveTo>
                  <a:cubicBezTo>
                    <a:pt x="99" y="10"/>
                    <a:pt x="94" y="6"/>
                    <a:pt x="88" y="3"/>
                  </a:cubicBezTo>
                  <a:cubicBezTo>
                    <a:pt x="86" y="2"/>
                    <a:pt x="85" y="1"/>
                    <a:pt x="83" y="0"/>
                  </a:cubicBezTo>
                  <a:cubicBezTo>
                    <a:pt x="83" y="2"/>
                    <a:pt x="82" y="4"/>
                    <a:pt x="82" y="6"/>
                  </a:cubicBezTo>
                  <a:cubicBezTo>
                    <a:pt x="83" y="7"/>
                    <a:pt x="84" y="8"/>
                    <a:pt x="85" y="8"/>
                  </a:cubicBezTo>
                  <a:cubicBezTo>
                    <a:pt x="91" y="11"/>
                    <a:pt x="95" y="15"/>
                    <a:pt x="99" y="19"/>
                  </a:cubicBezTo>
                  <a:cubicBezTo>
                    <a:pt x="108" y="27"/>
                    <a:pt x="112" y="36"/>
                    <a:pt x="112" y="46"/>
                  </a:cubicBezTo>
                  <a:cubicBezTo>
                    <a:pt x="112" y="55"/>
                    <a:pt x="108" y="64"/>
                    <a:pt x="99" y="72"/>
                  </a:cubicBezTo>
                  <a:cubicBezTo>
                    <a:pt x="95" y="76"/>
                    <a:pt x="91" y="80"/>
                    <a:pt x="85" y="83"/>
                  </a:cubicBezTo>
                  <a:cubicBezTo>
                    <a:pt x="84" y="84"/>
                    <a:pt x="83" y="84"/>
                    <a:pt x="82" y="85"/>
                  </a:cubicBezTo>
                  <a:cubicBezTo>
                    <a:pt x="80" y="86"/>
                    <a:pt x="80" y="86"/>
                    <a:pt x="80" y="86"/>
                  </a:cubicBezTo>
                  <a:cubicBezTo>
                    <a:pt x="80" y="86"/>
                    <a:pt x="80" y="86"/>
                    <a:pt x="80" y="86"/>
                  </a:cubicBezTo>
                  <a:cubicBezTo>
                    <a:pt x="79" y="87"/>
                    <a:pt x="78" y="87"/>
                    <a:pt x="77" y="88"/>
                  </a:cubicBezTo>
                  <a:cubicBezTo>
                    <a:pt x="76" y="89"/>
                    <a:pt x="75" y="89"/>
                    <a:pt x="74" y="90"/>
                  </a:cubicBezTo>
                  <a:cubicBezTo>
                    <a:pt x="73" y="90"/>
                    <a:pt x="73" y="90"/>
                    <a:pt x="73" y="90"/>
                  </a:cubicBezTo>
                  <a:cubicBezTo>
                    <a:pt x="69" y="93"/>
                    <a:pt x="65" y="96"/>
                    <a:pt x="62" y="98"/>
                  </a:cubicBezTo>
                  <a:cubicBezTo>
                    <a:pt x="61" y="99"/>
                    <a:pt x="60" y="100"/>
                    <a:pt x="59" y="101"/>
                  </a:cubicBezTo>
                  <a:cubicBezTo>
                    <a:pt x="58" y="101"/>
                    <a:pt x="58" y="101"/>
                    <a:pt x="58" y="101"/>
                  </a:cubicBezTo>
                  <a:cubicBezTo>
                    <a:pt x="57" y="102"/>
                    <a:pt x="57" y="102"/>
                    <a:pt x="57" y="102"/>
                  </a:cubicBezTo>
                  <a:cubicBezTo>
                    <a:pt x="56" y="103"/>
                    <a:pt x="56" y="103"/>
                    <a:pt x="55" y="104"/>
                  </a:cubicBezTo>
                  <a:cubicBezTo>
                    <a:pt x="45" y="112"/>
                    <a:pt x="34" y="122"/>
                    <a:pt x="24" y="132"/>
                  </a:cubicBezTo>
                  <a:cubicBezTo>
                    <a:pt x="15" y="140"/>
                    <a:pt x="7" y="149"/>
                    <a:pt x="0" y="158"/>
                  </a:cubicBezTo>
                  <a:cubicBezTo>
                    <a:pt x="2" y="159"/>
                    <a:pt x="5" y="159"/>
                    <a:pt x="7" y="159"/>
                  </a:cubicBezTo>
                  <a:cubicBezTo>
                    <a:pt x="14" y="151"/>
                    <a:pt x="21" y="143"/>
                    <a:pt x="28" y="136"/>
                  </a:cubicBezTo>
                  <a:cubicBezTo>
                    <a:pt x="36" y="128"/>
                    <a:pt x="45" y="120"/>
                    <a:pt x="53" y="113"/>
                  </a:cubicBezTo>
                  <a:cubicBezTo>
                    <a:pt x="54" y="112"/>
                    <a:pt x="56" y="111"/>
                    <a:pt x="57" y="110"/>
                  </a:cubicBezTo>
                  <a:cubicBezTo>
                    <a:pt x="58" y="109"/>
                    <a:pt x="59" y="108"/>
                    <a:pt x="60" y="107"/>
                  </a:cubicBezTo>
                  <a:cubicBezTo>
                    <a:pt x="64" y="104"/>
                    <a:pt x="68" y="102"/>
                    <a:pt x="71" y="99"/>
                  </a:cubicBezTo>
                  <a:cubicBezTo>
                    <a:pt x="73" y="98"/>
                    <a:pt x="74" y="97"/>
                    <a:pt x="75" y="96"/>
                  </a:cubicBezTo>
                  <a:cubicBezTo>
                    <a:pt x="76" y="96"/>
                    <a:pt x="78" y="95"/>
                    <a:pt x="79" y="94"/>
                  </a:cubicBezTo>
                  <a:cubicBezTo>
                    <a:pt x="82" y="92"/>
                    <a:pt x="85" y="90"/>
                    <a:pt x="88" y="88"/>
                  </a:cubicBezTo>
                  <a:cubicBezTo>
                    <a:pt x="94" y="85"/>
                    <a:pt x="99" y="81"/>
                    <a:pt x="104" y="76"/>
                  </a:cubicBezTo>
                  <a:cubicBezTo>
                    <a:pt x="113" y="67"/>
                    <a:pt x="118" y="56"/>
                    <a:pt x="118" y="46"/>
                  </a:cubicBezTo>
                  <a:cubicBezTo>
                    <a:pt x="118" y="35"/>
                    <a:pt x="113" y="24"/>
                    <a:pt x="104"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1" name="TextBox 6"/>
          <p:cNvSpPr txBox="1"/>
          <p:nvPr/>
        </p:nvSpPr>
        <p:spPr>
          <a:xfrm>
            <a:off x="2886075" y="6224391"/>
            <a:ext cx="6419850" cy="338554"/>
          </a:xfrm>
          <a:prstGeom prst="rect">
            <a:avLst/>
          </a:prstGeom>
          <a:noFill/>
        </p:spPr>
        <p:txBody>
          <a:bodyPr wrap="square" rtlCol="0">
            <a:spAutoFit/>
          </a:bodyPr>
          <a:lstStyle/>
          <a:p>
            <a:pPr algn="ctr"/>
            <a:r>
              <a:rPr lang="zh-CN" altLang="en-US"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rPr>
              <a:t>演讲人：雷锋</a:t>
            </a:r>
            <a:r>
              <a:rPr lang="en-US" altLang="zh-CN"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rPr>
              <a:t>PPT</a:t>
            </a:r>
            <a:r>
              <a:rPr lang="zh-CN" altLang="en-US"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rPr>
              <a:t>网</a:t>
            </a:r>
            <a:r>
              <a:rPr lang="en-US" altLang="zh-CN"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rPr>
              <a:t>-www.LFPPT.com</a:t>
            </a:r>
            <a:endParaRPr lang="fr-CA" sz="1600" spc="200" dirty="0">
              <a:solidFill>
                <a:schemeClr val="bg1"/>
              </a:solidFill>
              <a:latin typeface="Metropolis" panose="00000500000000000000" pitchFamily="50"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46898633"/>
      </p:ext>
    </p:extLst>
  </p:cSld>
  <p:clrMapOvr>
    <a:masterClrMapping/>
  </p:clrMapOvr>
  <p:transition spd="slow">
    <p:push dir="u"/>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1"/>
          <p:cNvSpPr>
            <a:spLocks noChangeArrowheads="1"/>
          </p:cNvSpPr>
          <p:nvPr/>
        </p:nvSpPr>
        <p:spPr bwMode="auto">
          <a:xfrm>
            <a:off x="1438479" y="102220"/>
            <a:ext cx="9630294"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2"/>
              </a:rPr>
              <a:t>特效动画</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 </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2"/>
              </a:rPr>
              <a:t>http://www.lfppt.com/pptmb_14.html</a:t>
            </a: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3"/>
              </a:rPr>
              <a:t>个人简历</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 </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3"/>
              </a:rPr>
              <a:t>http://www.lfppt.com/jldb_67.html</a:t>
            </a: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4"/>
              </a:rPr>
              <a:t>职场汇报</a:t>
            </a:r>
            <a:r>
              <a:rPr kumimoji="0" lang="zh-CN" altLang="en-US"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4"/>
              </a:rPr>
              <a:t>http://www.lfppt.com/zchb.html</a:t>
            </a: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PPT</a:t>
            </a:r>
            <a:r>
              <a:rPr kumimoji="0" lang="zh-CN" altLang="en-US"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常见问题及修改教程： </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5"/>
              </a:rPr>
              <a:t>http://www.lfppt.com/detail_5278.html</a:t>
            </a: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PPT</a:t>
            </a:r>
            <a:r>
              <a:rPr kumimoji="0" lang="zh-CN" altLang="en-US"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视频教程：</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6"/>
              </a:rPr>
              <a:t>http://www.lfppt.com/pptjc_101.html</a:t>
            </a: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搜索</a:t>
            </a:r>
            <a:r>
              <a:rPr kumimoji="0" lang="en-US" altLang="zh-CN" sz="2800" b="1"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rPr>
              <a:t> </a:t>
            </a:r>
            <a:r>
              <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7"/>
              </a:rPr>
              <a:t>www.LFPPT.com</a:t>
            </a: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7"/>
              </a:rPr>
              <a:t>LFPPT</a:t>
            </a:r>
            <a:r>
              <a:rPr kumimoji="0" lang="zh-CN" altLang="en-US" sz="2800" b="1"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hlinkClick r:id="rId7"/>
              </a:rPr>
              <a:t>网</a:t>
            </a:r>
            <a:endParaRPr kumimoji="0" lang="en-US" altLang="zh-CN" sz="2800" b="1"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FFFF00"/>
              </a:solidFill>
              <a:effectLst/>
              <a:uLnTx/>
              <a:uFillTx/>
              <a:latin typeface="Arial" panose="020B0604020202020204" pitchFamily="34" charset="0"/>
              <a:ea typeface="宋体" panose="02010600030101010101" pitchFamily="2" charset="-122"/>
              <a:cs typeface="+mn-cs"/>
            </a:endParaRPr>
          </a:p>
        </p:txBody>
      </p:sp>
      <p:sp>
        <p:nvSpPr>
          <p:cNvPr id="3" name="更多精美PPT：LFPPT网-www.LFPPT.com">
            <a:extLst>
              <a:ext uri="{FF2B5EF4-FFF2-40B4-BE49-F238E27FC236}">
                <a16:creationId xmlns:a16="http://schemas.microsoft.com/office/drawing/2014/main" id="{17BAB701-7F46-4307-A6B0-12A6B20991D7}"/>
              </a:ext>
            </a:extLst>
          </p:cNvPr>
          <p:cNvSpPr txBox="1"/>
          <p:nvPr/>
        </p:nvSpPr>
        <p:spPr>
          <a:xfrm>
            <a:off x="77637" y="102220"/>
            <a:ext cx="678628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 </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PPT 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免费</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模板下载</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模板下载</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模板免费下载</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教程</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素材</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LFPPT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-WWW.LFPPT.COM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课件</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麦克</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-www.mikeppt.com 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麦克</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网</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-www.mikeppt.com </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免费</a:t>
            </a:r>
            <a:r>
              <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PPT</a:t>
            </a:r>
            <a:r>
              <a:rPr kumimoji="0" lang="zh-CN" altLang="en-US"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rPr>
              <a:t>模板</a:t>
            </a:r>
            <a:endParaRPr kumimoji="0" lang="en-US" altLang="zh-CN" sz="1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black">
                  <a:alpha val="0"/>
                </a:prstClr>
              </a:solidFill>
              <a:effectLst>
                <a:outerShdw sx="1000" sy="1000" algn="ctr" rotWithShape="0">
                  <a:prstClr val="black"/>
                </a:outerShdw>
              </a:effectLst>
              <a:uLnTx/>
              <a:uFillTx/>
              <a:latin typeface="微软雅黑" panose="020B0503020204020204" pitchFamily="34" charset="-122"/>
              <a:ea typeface="微软雅黑" panose="020B0503020204020204" pitchFamily="34" charset="-122"/>
              <a:cs typeface="+mn-cs"/>
              <a:sym typeface="+mn-ea"/>
            </a:endParaRPr>
          </a:p>
        </p:txBody>
      </p:sp>
    </p:spTree>
    <p:extLst>
      <p:ext uri="{BB962C8B-B14F-4D97-AF65-F5344CB8AC3E}">
        <p14:creationId xmlns:p14="http://schemas.microsoft.com/office/powerpoint/2010/main" val="917873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3D608F2-B552-4B02-B85F-EE9C8681FECA"/>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55"/>
</p:tagLst>
</file>

<file path=ppt/theme/theme1.xml><?xml version="1.0" encoding="utf-8"?>
<a:theme xmlns:a="http://schemas.openxmlformats.org/drawingml/2006/main" name="雷锋PPT网-www.LFPPT.com">
  <a:themeElements>
    <a:clrScheme name="Phantom - Deep Purple">
      <a:dk1>
        <a:srgbClr val="000000"/>
      </a:dk1>
      <a:lt1>
        <a:srgbClr val="FFFFFF"/>
      </a:lt1>
      <a:dk2>
        <a:srgbClr val="000000"/>
      </a:dk2>
      <a:lt2>
        <a:srgbClr val="FFFFFF"/>
      </a:lt2>
      <a:accent1>
        <a:srgbClr val="28113D"/>
      </a:accent1>
      <a:accent2>
        <a:srgbClr val="421C63"/>
      </a:accent2>
      <a:accent3>
        <a:srgbClr val="5D288C"/>
      </a:accent3>
      <a:accent4>
        <a:srgbClr val="7030A8"/>
      </a:accent4>
      <a:accent5>
        <a:srgbClr val="863AC9"/>
      </a:accent5>
      <a:accent6>
        <a:srgbClr val="9575CD"/>
      </a:accent6>
      <a:hlink>
        <a:srgbClr val="7F7F7F"/>
      </a:hlink>
      <a:folHlink>
        <a:srgbClr val="7F7F7F"/>
      </a:folHlink>
    </a:clrScheme>
    <a:fontScheme name="Phantom">
      <a:majorFont>
        <a:latin typeface="Metropolis Extra Bold"/>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solidFill>
        <a:ln w="63500" cap="flat">
          <a:noFill/>
          <a:prstDash val="solid"/>
          <a:miter lim="800000"/>
          <a:headEnd/>
          <a:tailEnd/>
        </a:ln>
      </a:spPr>
      <a:bodyPr vert="horz" wrap="square" lIns="91440" tIns="45720" rIns="91440" bIns="45720" numCol="1" anchor="t" anchorCtr="0" compatLnSpc="1">
        <a:prstTxWarp prst="textNoShape">
          <a:avLst/>
        </a:prstTxWarp>
      </a:bodyPr>
      <a:lstStyle>
        <a:defPPr algn="ctr">
          <a:defRPr/>
        </a:defPPr>
      </a:lstStyle>
    </a:spDef>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雷锋PPT网www.LFPPT.com">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 更多精美PPT：LFPPT网-www.LFPPT.com">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29261</TotalTime>
  <Words>6017</Words>
  <Application>Microsoft Office PowerPoint</Application>
  <PresentationFormat>宽屏</PresentationFormat>
  <Paragraphs>583</Paragraphs>
  <Slides>79</Slides>
  <Notes>78</Notes>
  <HiddenSlides>0</HiddenSlides>
  <MMClips>1</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79</vt:i4>
      </vt:variant>
    </vt:vector>
  </HeadingPairs>
  <TitlesOfParts>
    <vt:vector size="94" baseType="lpstr">
      <vt:lpstr>等线</vt:lpstr>
      <vt:lpstr>Montserrat</vt:lpstr>
      <vt:lpstr>等线 Light</vt:lpstr>
      <vt:lpstr>金梅書法豆豆字體</vt:lpstr>
      <vt:lpstr>微软雅黑</vt:lpstr>
      <vt:lpstr>Metropolis Extra Bold</vt:lpstr>
      <vt:lpstr>Metropolis</vt:lpstr>
      <vt:lpstr>Calibri</vt:lpstr>
      <vt:lpstr>造字工房悦黑（非商用）常规体</vt:lpstr>
      <vt:lpstr>Raleway</vt:lpstr>
      <vt:lpstr>Metropolis Thin</vt:lpstr>
      <vt:lpstr>Arial</vt:lpstr>
      <vt:lpstr>雷锋PPT网-www.LFPPT.com</vt:lpstr>
      <vt:lpstr>雷锋PPT网www.LFPPT.com</vt:lpstr>
      <vt:lpstr> 更多精美PPT：LFPPT网-www.LFPPT.com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雷锋PPT网-www.LFPPT.com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雷锋PPT网-www.LFPPT.com</dc:title>
  <dc:creator>雷锋PPT网-www.LFPPT.com</dc:creator>
  <dc:description>雷锋PPT网-www.LFPPT.com</dc:description>
  <cp:lastModifiedBy>Windows 用户</cp:lastModifiedBy>
  <cp:revision>1088</cp:revision>
  <dcterms:created xsi:type="dcterms:W3CDTF">2016-05-11T14:31:01Z</dcterms:created>
  <dcterms:modified xsi:type="dcterms:W3CDTF">2023-06-08T06:54:26Z</dcterms:modified>
</cp:coreProperties>
</file>