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Spire.Presentation for .NET 6.1.2.0--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r:id="rId1" id="2147483648"/>
    <p:sldMasterId r:id="rId2" id="2147483660"/>
  </p:sldMasterIdLst>
  <p:notesMasterIdLst>
    <p:notesMasterId r:id="rId12"/>
  </p:notesMasterIdLst>
  <p:sldIdLst>
    <p:sldId r:id="rId3" id="318"/>
    <p:sldId r:id="rId4" id="310"/>
    <p:sldId r:id="rId5" id="311"/>
    <p:sldId r:id="rId6" id="312"/>
    <p:sldId r:id="rId7" id="313"/>
    <p:sldId r:id="rId8" id="314"/>
    <p:sldId r:id="rId9" id="315"/>
    <p:sldId r:id="rId10" id="316"/>
    <p:sldId r:id="rId11" id="319"/>
  </p:sldIdLst>
  <p:sldSz cx="9144000" cy="6858000" type="screen4x3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03030"/>
    <a:srgbClr val="363636"/>
    <a:srgbClr val="323232"/>
    <a:srgbClr val="262626"/>
    <a:srgbClr val="2C2C2C"/>
    <a:srgbClr val="3A3A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548" autoAdjust="0"/>
    <p:restoredTop sz="94660"/>
  </p:normalViewPr>
  <p:slideViewPr>
    <p:cSldViewPr showGuides="1">
      <p:cViewPr>
        <p:scale>
          <a:sx n="52" d="100"/>
          <a:sy n="52" d="100"/>
        </p:scale>
        <p:origin x="-1662" y="-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notesMaster" Target="notesMasters/notesMaster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17" Type="http://schemas.openxmlformats.org/officeDocument/2006/relationships/tags" Target="tags/tag1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/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/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F76A39-0ED7-4097-854A-D716D5125521}" type="datetimeFigureOut">
              <a:rPr lang="zh-CN" altLang="en-US" smtClean="0"/>
              <a:t>2016/3/2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/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1" smtClean="0"/>
              <a:t>单击此处编辑母版文本样式</a:t>
            </a:r>
          </a:p>
          <a:p>
            <a:pPr lvl="1"/>
            <a:r>
              <a:rPr lang="zh-CN" altLang="en-US" dirty="1" smtClean="0"/>
              <a:t>第二级</a:t>
            </a:r>
          </a:p>
          <a:p>
            <a:pPr lvl="2"/>
            <a:r>
              <a:rPr lang="zh-CN" altLang="en-US" dirty="1" smtClean="0"/>
              <a:t>第三级</a:t>
            </a:r>
          </a:p>
          <a:p>
            <a:pPr lvl="3"/>
            <a:r>
              <a:rPr lang="zh-CN" altLang="en-US" dirty="1" smtClean="0"/>
              <a:t>第四级</a:t>
            </a:r>
          </a:p>
          <a:p>
            <a:pPr lvl="4"/>
            <a:r>
              <a:rPr lang="zh-CN" altLang="en-US" dirty="1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/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/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5CA04-8CA4-4902-AD14-9ADC6FAAB0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6709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1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1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02/03/2016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7350876"/>
      </p:ext>
    </p:extLst>
  </p:cSld>
  <p:clrMapOvr>
    <a:masterClrMapping/>
  </p:clrMapOvr>
  <p:transition spd="med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/>
        <p:txBody>
          <a:bodyPr/>
          <a:lstStyle/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02/03/2016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61318"/>
      </p:ext>
    </p:extLst>
  </p:cSld>
  <p:clrMapOvr>
    <a:masterClrMapping/>
  </p:clrMapOvr>
  <p:transition spd="med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1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1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02/03/2016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0020585"/>
      </p:ext>
    </p:extLst>
  </p:cSld>
  <p:clrMapOvr>
    <a:masterClrMapping/>
  </p:clrMapOvr>
  <p:transition spd="med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02/03/2016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5348790"/>
      </p:ext>
    </p:extLst>
  </p:cSld>
  <p:clrMapOvr>
    <a:masterClrMapping/>
  </p:clrMapOvr>
  <p:transition spd="med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1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02/03/2016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4630060"/>
      </p:ext>
    </p:extLst>
  </p:cSld>
  <p:clrMapOvr>
    <a:masterClrMapping/>
  </p:clrMapOvr>
  <p:transition spd="med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02/03/2016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353769"/>
      </p:ext>
    </p:extLst>
  </p:cSld>
  <p:clrMapOvr>
    <a:masterClrMapping/>
  </p:clrMapOvr>
  <p:transition spd="med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02/03/2016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6218896"/>
      </p:ext>
    </p:extLst>
  </p:cSld>
  <p:clrMapOvr>
    <a:masterClrMapping/>
  </p:clrMapOvr>
  <p:transition spd="med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1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1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02/03/2016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978396"/>
      </p:ext>
    </p:extLst>
  </p:cSld>
  <p:clrMapOvr>
    <a:masterClrMapping/>
  </p:clrMapOvr>
  <p:transition spd="med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1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1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02/03/2016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7228520"/>
      </p:ext>
    </p:extLst>
  </p:cSld>
  <p:clrMapOvr>
    <a:masterClrMapping/>
  </p:clrMapOvr>
  <p:transition spd="med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02/03/2016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46843"/>
      </p:ext>
    </p:extLst>
  </p:cSld>
  <p:clrMapOvr>
    <a:masterClrMapping/>
  </p:clrMapOvr>
  <p:transition spd="med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dirty="1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02/03/2016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328492"/>
      </p:ext>
    </p:extLst>
  </p:cSld>
  <p:clrMapOvr>
    <a:masterClrMapping/>
  </p:clrMapOvr>
  <p:transition spd="med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zh-CN" altLang="en-US" dirty="1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dirty="1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CC4E2C-DEFD-455A-B06B-F99AEFC89E21}" type="slidenum">
              <a:rPr lang="en-US" altLang="zh-CN">
                <a:solidFill>
                  <a:srgbClr val="000000"/>
                </a:solidFill>
              </a:r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37792043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type="obj" idx="1"/>
          </p:nvPr>
        </p:nvSpPr>
        <p:spPr/>
        <p:txBody>
          <a:bodyPr/>
          <a:lstStyle/>
          <a:p>
            <a:pPr lvl="0"/>
            <a:r>
              <a:rPr lang="zh-CN" altLang="en-US" dirty="1" smtClean="0"/>
              <a:t>单击此处编辑母版文本样式</a:t>
            </a:r>
          </a:p>
          <a:p>
            <a:pPr lvl="1"/>
            <a:r>
              <a:rPr lang="zh-CN" altLang="en-US" dirty="1" smtClean="0"/>
              <a:t>第二级</a:t>
            </a:r>
          </a:p>
          <a:p>
            <a:pPr lvl="2"/>
            <a:r>
              <a:rPr lang="zh-CN" altLang="en-US" dirty="1" smtClean="0"/>
              <a:t>第三级</a:t>
            </a:r>
          </a:p>
          <a:p>
            <a:pPr lvl="3"/>
            <a:r>
              <a:rPr lang="zh-CN" altLang="en-US" dirty="1" smtClean="0"/>
              <a:t>第四级</a:t>
            </a:r>
          </a:p>
          <a:p>
            <a:pPr lvl="4"/>
            <a:r>
              <a:rPr lang="zh-CN" altLang="en-US" dirty="1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20A15-DEA4-42CA-8D73-4F3B8595E6A3}" type="slidenum">
              <a:rPr lang="en-US" altLang="zh-CN">
                <a:solidFill>
                  <a:srgbClr val="000000"/>
                </a:solidFill>
              </a:r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33797938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dirty="1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dirty="1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D48D8-7C17-448A-89F1-DF29CEE5B8BA}" type="slidenum">
              <a:rPr lang="en-US" altLang="zh-CN">
                <a:solidFill>
                  <a:srgbClr val="000000"/>
                </a:solidFill>
              </a:r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92673090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type="obj"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1" smtClean="0"/>
              <a:t>单击此处编辑母版文本样式</a:t>
            </a:r>
          </a:p>
          <a:p>
            <a:pPr lvl="1"/>
            <a:r>
              <a:rPr lang="zh-CN" altLang="en-US" dirty="1" smtClean="0"/>
              <a:t>第二级</a:t>
            </a:r>
          </a:p>
          <a:p>
            <a:pPr lvl="2"/>
            <a:r>
              <a:rPr lang="zh-CN" altLang="en-US" dirty="1" smtClean="0"/>
              <a:t>第三级</a:t>
            </a:r>
          </a:p>
          <a:p>
            <a:pPr lvl="3"/>
            <a:r>
              <a:rPr lang="zh-CN" altLang="en-US" dirty="1" smtClean="0"/>
              <a:t>第四级</a:t>
            </a:r>
          </a:p>
          <a:p>
            <a:pPr lvl="4"/>
            <a:r>
              <a:rPr lang="zh-CN" altLang="en-US" dirty="1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type="obj" sz="half" idx="2"/>
          </p:nvPr>
        </p:nvSpPr>
        <p:spPr>
          <a:xfrm>
            <a:off x="4648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1" smtClean="0"/>
              <a:t>单击此处编辑母版文本样式</a:t>
            </a:r>
          </a:p>
          <a:p>
            <a:pPr lvl="1"/>
            <a:r>
              <a:rPr lang="zh-CN" altLang="en-US" dirty="1" smtClean="0"/>
              <a:t>第二级</a:t>
            </a:r>
          </a:p>
          <a:p>
            <a:pPr lvl="2"/>
            <a:r>
              <a:rPr lang="zh-CN" altLang="en-US" dirty="1" smtClean="0"/>
              <a:t>第三级</a:t>
            </a:r>
          </a:p>
          <a:p>
            <a:pPr lvl="3"/>
            <a:r>
              <a:rPr lang="zh-CN" altLang="en-US" dirty="1" smtClean="0"/>
              <a:t>第四级</a:t>
            </a:r>
          </a:p>
          <a:p>
            <a:pPr lvl="4"/>
            <a:r>
              <a:rPr lang="zh-CN" altLang="en-US" dirty="1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0FF40-9E92-4B66-B521-6BBFA6EBC4D0}" type="slidenum">
              <a:rPr lang="en-US" altLang="zh-CN">
                <a:solidFill>
                  <a:srgbClr val="000000"/>
                </a:solidFill>
              </a:r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45458395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1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type="obj"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1" smtClean="0"/>
              <a:t>单击此处编辑母版文本样式</a:t>
            </a:r>
          </a:p>
          <a:p>
            <a:pPr lvl="1"/>
            <a:r>
              <a:rPr lang="zh-CN" altLang="en-US" dirty="1" smtClean="0"/>
              <a:t>第二级</a:t>
            </a:r>
          </a:p>
          <a:p>
            <a:pPr lvl="2"/>
            <a:r>
              <a:rPr lang="zh-CN" altLang="en-US" dirty="1" smtClean="0"/>
              <a:t>第三级</a:t>
            </a:r>
          </a:p>
          <a:p>
            <a:pPr lvl="3"/>
            <a:r>
              <a:rPr lang="zh-CN" altLang="en-US" dirty="1" smtClean="0"/>
              <a:t>第四级</a:t>
            </a:r>
          </a:p>
          <a:p>
            <a:pPr lvl="4"/>
            <a:r>
              <a:rPr lang="zh-CN" altLang="en-US" dirty="1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type="obj"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1" smtClean="0"/>
              <a:t>单击此处编辑母版文本样式</a:t>
            </a:r>
          </a:p>
          <a:p>
            <a:pPr lvl="1"/>
            <a:r>
              <a:rPr lang="zh-CN" altLang="en-US" dirty="1" smtClean="0"/>
              <a:t>第二级</a:t>
            </a:r>
          </a:p>
          <a:p>
            <a:pPr lvl="2"/>
            <a:r>
              <a:rPr lang="zh-CN" altLang="en-US" dirty="1" smtClean="0"/>
              <a:t>第三级</a:t>
            </a:r>
          </a:p>
          <a:p>
            <a:pPr lvl="3"/>
            <a:r>
              <a:rPr lang="zh-CN" altLang="en-US" dirty="1" smtClean="0"/>
              <a:t>第四级</a:t>
            </a:r>
          </a:p>
          <a:p>
            <a:pPr lvl="4"/>
            <a:r>
              <a:rPr lang="zh-CN" altLang="en-US" dirty="1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F7838-1747-4283-BBBB-F2762AC3814C}" type="slidenum">
              <a:rPr lang="en-US" altLang="zh-CN">
                <a:solidFill>
                  <a:srgbClr val="000000"/>
                </a:solidFill>
              </a:r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69566764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47557-61E5-449F-91C1-5D8E684A6182}" type="slidenum">
              <a:rPr lang="en-US" altLang="zh-CN">
                <a:solidFill>
                  <a:srgbClr val="000000"/>
                </a:solidFill>
              </a:r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7407429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9E063A-7919-4FAC-8D12-7A98084779CA}" type="slidenum">
              <a:rPr lang="en-US" altLang="zh-CN">
                <a:solidFill>
                  <a:srgbClr val="000000"/>
                </a:solidFill>
              </a:r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5239594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dirty="1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type="obj"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1" smtClean="0"/>
              <a:t>单击此处编辑母版文本样式</a:t>
            </a:r>
          </a:p>
          <a:p>
            <a:pPr lvl="1"/>
            <a:r>
              <a:rPr lang="zh-CN" altLang="en-US" dirty="1" smtClean="0"/>
              <a:t>第二级</a:t>
            </a:r>
          </a:p>
          <a:p>
            <a:pPr lvl="2"/>
            <a:r>
              <a:rPr lang="zh-CN" altLang="en-US" dirty="1" smtClean="0"/>
              <a:t>第三级</a:t>
            </a:r>
          </a:p>
          <a:p>
            <a:pPr lvl="3"/>
            <a:r>
              <a:rPr lang="zh-CN" altLang="en-US" dirty="1" smtClean="0"/>
              <a:t>第四级</a:t>
            </a:r>
          </a:p>
          <a:p>
            <a:pPr lvl="4"/>
            <a:r>
              <a:rPr lang="zh-CN" altLang="en-US" dirty="1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E5FCE-9DFF-4D1E-BF51-31A00DBBC607}" type="slidenum">
              <a:rPr lang="en-US" altLang="zh-CN">
                <a:solidFill>
                  <a:srgbClr val="000000"/>
                </a:solidFill>
              </a:r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23821737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dirty="1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51EB0-0069-44A8-8F4A-B0F016A2D0A0}" type="slidenum">
              <a:rPr lang="en-US" altLang="zh-CN">
                <a:solidFill>
                  <a:srgbClr val="000000"/>
                </a:solidFill>
              </a:r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872635896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dirty="1" smtClean="0"/>
              <a:t>单击此处编辑母版文本样式</a:t>
            </a:r>
          </a:p>
          <a:p>
            <a:pPr lvl="1"/>
            <a:r>
              <a:rPr lang="zh-CN" altLang="en-US" dirty="1" smtClean="0"/>
              <a:t>第二级</a:t>
            </a:r>
          </a:p>
          <a:p>
            <a:pPr lvl="2"/>
            <a:r>
              <a:rPr lang="zh-CN" altLang="en-US" dirty="1" smtClean="0"/>
              <a:t>第三级</a:t>
            </a:r>
          </a:p>
          <a:p>
            <a:pPr lvl="3"/>
            <a:r>
              <a:rPr lang="zh-CN" altLang="en-US" dirty="1" smtClean="0"/>
              <a:t>第四级</a:t>
            </a:r>
          </a:p>
          <a:p>
            <a:pPr lvl="4"/>
            <a:r>
              <a:rPr lang="zh-CN" altLang="en-US" dirty="1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CEED7-255C-4A26-ADAC-D96D402B4BC6}" type="slidenum">
              <a:rPr lang="en-US" altLang="zh-CN">
                <a:solidFill>
                  <a:srgbClr val="000000"/>
                </a:solidFill>
              </a:r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415058452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zh-CN" altLang="en-US" dirty="1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dirty="1" smtClean="0"/>
              <a:t>单击此处编辑母版文本样式</a:t>
            </a:r>
          </a:p>
          <a:p>
            <a:pPr lvl="1"/>
            <a:r>
              <a:rPr lang="zh-CN" altLang="en-US" dirty="1" smtClean="0"/>
              <a:t>第二级</a:t>
            </a:r>
          </a:p>
          <a:p>
            <a:pPr lvl="2"/>
            <a:r>
              <a:rPr lang="zh-CN" altLang="en-US" dirty="1" smtClean="0"/>
              <a:t>第三级</a:t>
            </a:r>
          </a:p>
          <a:p>
            <a:pPr lvl="3"/>
            <a:r>
              <a:rPr lang="zh-CN" altLang="en-US" dirty="1" smtClean="0"/>
              <a:t>第四级</a:t>
            </a:r>
          </a:p>
          <a:p>
            <a:pPr lvl="4"/>
            <a:r>
              <a:rPr lang="zh-CN" altLang="en-US" dirty="1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A8628-F0C7-4673-877B-E444CDE858D5}" type="slidenum">
              <a:rPr lang="en-US" altLang="zh-CN">
                <a:solidFill>
                  <a:srgbClr val="000000"/>
                </a:solidFill>
              </a:r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35398090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/>
          <a:gradFill>
            <a:gsLst>
              <a:gs pos="0">
                <a:schemeClr val="tx1"/>
              </a:gs>
              <a:gs pos="50000">
                <a:schemeClr val="tx1">
                  <a:lumMod val="85000"/>
                  <a:lumOff val="15000"/>
                </a:schemeClr>
              </a:gs>
              <a:gs pos="100000">
                <a:srgbClr val="303030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1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1" smtClean="0"/>
              <a:t>Click to edit Master text styles</a:t>
            </a:r>
          </a:p>
          <a:p>
            <a:pPr lvl="1"/>
            <a:r>
              <a:rPr lang="en-US" dirty="1" smtClean="0"/>
              <a:t>Second level</a:t>
            </a:r>
          </a:p>
          <a:p>
            <a:pPr lvl="2"/>
            <a:r>
              <a:rPr lang="en-US" dirty="1" smtClean="0"/>
              <a:t>Third level</a:t>
            </a:r>
          </a:p>
          <a:p>
            <a:pPr lvl="3"/>
            <a:r>
              <a:rPr lang="en-US" dirty="1" smtClean="0"/>
              <a:t>Fourth level</a:t>
            </a:r>
          </a:p>
          <a:p>
            <a:pPr lvl="4"/>
            <a:r>
              <a:rPr lang="en-US" dirty="1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C90FB-2BA8-47B8-A304-8FBBBE5A3229}" type="datetimeFigureOut">
              <a:rPr lang="en-GB" smtClean="0"/>
              <a:t>02/03/2016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1E434-D361-4F17-9E3C-348473AA4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0589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iming>
    <p:tnLst>
      <p:par>
        <p:cTn id="1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/>
          </a:bodyPr>
          <a:lstStyle/>
          <a:p>
            <a:pPr lvl="0"/>
            <a:r>
              <a:rPr lang="zh-CN" altLang="en-US" dirty="1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1"/>
            <a:ext cx="8229600" cy="4525433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 lvl="0"/>
            <a:r>
              <a:rPr lang="zh-CN" altLang="en-US" dirty="1" smtClean="0"/>
              <a:t>单击此处编辑母版文本样式</a:t>
            </a:r>
          </a:p>
          <a:p>
            <a:pPr lvl="1"/>
            <a:r>
              <a:rPr lang="zh-CN" altLang="en-US" dirty="1" smtClean="0"/>
              <a:t>第二级</a:t>
            </a:r>
          </a:p>
          <a:p>
            <a:pPr lvl="2"/>
            <a:r>
              <a:rPr lang="zh-CN" altLang="en-US" dirty="1" smtClean="0"/>
              <a:t>第三级</a:t>
            </a:r>
          </a:p>
          <a:p>
            <a:pPr lvl="3"/>
            <a:r>
              <a:rPr lang="zh-CN" altLang="en-US" dirty="1" smtClean="0"/>
              <a:t>第四级</a:t>
            </a:r>
          </a:p>
          <a:p>
            <a:pPr lvl="4"/>
            <a:r>
              <a:rPr lang="zh-CN" altLang="en-US" dirty="1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6285"/>
            <a:ext cx="2133600" cy="476249"/>
          </a:xfrm>
          <a:prstGeom prst="rect"/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>
            <a:lvl1pPr>
              <a:defRPr sz="1400"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6285"/>
            <a:ext cx="2895600" cy="476249"/>
          </a:xfrm>
          <a:prstGeom prst="rect"/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>
            <a:lvl1pPr algn="ctr">
              <a:defRPr sz="1400"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6285"/>
            <a:ext cx="2133600" cy="476249"/>
          </a:xfrm>
          <a:prstGeom prst="rect"/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>
            <a:lvl1pPr algn="r">
              <a:defRPr sz="1400"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70D4043-FCB1-48F4-94EE-0551EC317EA3}" type="slidenum">
              <a:rPr lang="en-US" altLang="zh-CN">
                <a:solidFill>
                  <a:srgbClr val="000000"/>
                </a:solidFill>
              </a:r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428423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fast"/>
  <p:timing>
    <p:tnLst>
      <p:par>
        <p:cTn id="1" restart="never" nodeType="tmRoot"/>
      </p:par>
    </p:tnLst>
  </p:timing>
  <p:txStyles>
    <p:titleStyle>
      <a:lvl1pPr algn="ctr" fontAlgn="base" rtl="0" eaLnBrk="0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fontAlgn="base" rtl="0" eaLnBrk="0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fontAlgn="base" rtl="0" eaLnBrk="0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fontAlgn="base" rtl="0" eaLnBrk="0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fontAlgn="base" rtl="0" eaLnBrk="0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fontAlgn="base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fontAlgn="base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fontAlgn="base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fontAlgn="base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fontAlgn="base" rtl="0" eaLnBrk="0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fontAlgn="base" rtl="0" eaLnBrk="0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fontAlgn="base" rtl="0" eaLnBrk="0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fontAlgn="base" rtl="0" eaLnBrk="0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fontAlgn="base" rtl="0" eaLnBrk="0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fontAlgn="base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fontAlgn="base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fontAlgn="base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fontAlgn="base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hyperlink" Target="http://www.lfppt.com/pptmb.aspx" TargetMode="External" /><Relationship Id="rId3" Type="http://schemas.openxmlformats.org/officeDocument/2006/relationships/hyperlink" Target="http://www.lfppt.com/pptmb_14.html" TargetMode="External" /><Relationship Id="rId4" Type="http://schemas.openxmlformats.org/officeDocument/2006/relationships/hyperlink" Target="http://www.lfppt.com/zchb.aspx" TargetMode="External" /><Relationship Id="rId5" Type="http://schemas.openxmlformats.org/officeDocument/2006/relationships/hyperlink" Target="http://www.lfppt.com/pptmb_21.html" TargetMode="External" /><Relationship Id="rId6" Type="http://schemas.openxmlformats.org/officeDocument/2006/relationships/hyperlink" Target="http://www.lfppt.com/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20774663">
            <a:off x="1571604" y="1285860"/>
            <a:ext cx="2954655" cy="3416320"/>
          </a:xfrm>
          <a:prstGeom prst="rect"/>
          <a:noFill/>
        </p:spPr>
        <p:txBody>
          <a:bodyPr wrap="none" rtlCol="0">
            <a:spAutoFit/>
          </a:bodyPr>
          <a:lstStyle/>
          <a:p>
            <a:r>
              <a:rPr lang="zh-CN" altLang="en-US" sz="21600" dirty="1" smtClean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点</a:t>
            </a:r>
            <a:endParaRPr lang="zh-CN" altLang="en-US" sz="21600">
              <a:solidFill>
                <a:srgbClr val="FFC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14876" y="3143248"/>
            <a:ext cx="2031325" cy="1200329"/>
          </a:xfrm>
          <a:prstGeom prst="rect"/>
          <a:noFill/>
        </p:spPr>
        <p:txBody>
          <a:bodyPr wrap="none" rtlCol="0">
            <a:spAutoFit/>
          </a:bodyPr>
          <a:lstStyle/>
          <a:p>
            <a:r>
              <a:rPr lang="zh-CN" altLang="en-US" sz="7200" dirty="1" smtClean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之美</a:t>
            </a:r>
            <a:endParaRPr lang="zh-CN" altLang="en-US" sz="7200">
              <a:solidFill>
                <a:srgbClr val="FFC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med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" hidden="1"/>
          <p:cNvGrpSpPr/>
          <p:nvPr/>
        </p:nvGrpSpPr>
        <p:grpSpPr>
          <a:xfrm>
            <a:off x="1392593" y="397274"/>
            <a:ext cx="6352466" cy="6072977"/>
            <a:chOff x="1392593" y="397274"/>
            <a:chExt cx="6352466" cy="6072977"/>
          </a:xfrm>
        </p:grpSpPr>
        <p:sp>
          <p:nvSpPr>
            <p:cNvPr id="59" name="Freeform 30"/>
            <p:cNvSpPr/>
            <p:nvPr/>
          </p:nvSpPr>
          <p:spPr>
            <a:xfrm>
              <a:off x="6964765" y="1518052"/>
              <a:ext cx="203984" cy="203984"/>
            </a:xfrm>
            <a:custGeom>
              <a:gdLst>
                <a:gd name="T0" fmla="*/ 9 w 65"/>
                <a:gd name="T1" fmla="*/ 49 h 65"/>
                <a:gd name="T2" fmla="*/ 49 w 65"/>
                <a:gd name="T3" fmla="*/ 56 h 65"/>
                <a:gd name="T4" fmla="*/ 55 w 65"/>
                <a:gd name="T5" fmla="*/ 16 h 65"/>
                <a:gd name="T6" fmla="*/ 15 w 65"/>
                <a:gd name="T7" fmla="*/ 9 h 65"/>
                <a:gd name="T8" fmla="*/ 9 w 65"/>
                <a:gd name="T9" fmla="*/ 49 h 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9" y="49"/>
                  </a:moveTo>
                  <a:cubicBezTo>
                    <a:pt x="18" y="62"/>
                    <a:pt x="36" y="65"/>
                    <a:pt x="49" y="56"/>
                  </a:cubicBezTo>
                  <a:cubicBezTo>
                    <a:pt x="62" y="47"/>
                    <a:pt x="65" y="29"/>
                    <a:pt x="55" y="16"/>
                  </a:cubicBezTo>
                  <a:cubicBezTo>
                    <a:pt x="46" y="3"/>
                    <a:pt x="28" y="0"/>
                    <a:pt x="15" y="9"/>
                  </a:cubicBezTo>
                  <a:cubicBezTo>
                    <a:pt x="3" y="19"/>
                    <a:pt x="0" y="37"/>
                    <a:pt x="9" y="4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61" name="Freeform 31"/>
            <p:cNvSpPr/>
            <p:nvPr/>
          </p:nvSpPr>
          <p:spPr>
            <a:xfrm>
              <a:off x="5420131" y="397274"/>
              <a:ext cx="205566" cy="202402"/>
            </a:xfrm>
            <a:custGeom>
              <a:gdLst>
                <a:gd name="T0" fmla="*/ 23 w 65"/>
                <a:gd name="T1" fmla="*/ 60 h 64"/>
                <a:gd name="T2" fmla="*/ 60 w 65"/>
                <a:gd name="T3" fmla="*/ 41 h 64"/>
                <a:gd name="T4" fmla="*/ 41 w 65"/>
                <a:gd name="T5" fmla="*/ 5 h 64"/>
                <a:gd name="T6" fmla="*/ 5 w 65"/>
                <a:gd name="T7" fmla="*/ 23 h 64"/>
                <a:gd name="T8" fmla="*/ 23 w 65"/>
                <a:gd name="T9" fmla="*/ 60 h 6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23" y="60"/>
                  </a:moveTo>
                  <a:cubicBezTo>
                    <a:pt x="39" y="64"/>
                    <a:pt x="55" y="56"/>
                    <a:pt x="60" y="41"/>
                  </a:cubicBezTo>
                  <a:cubicBezTo>
                    <a:pt x="65" y="26"/>
                    <a:pt x="56" y="10"/>
                    <a:pt x="41" y="5"/>
                  </a:cubicBezTo>
                  <a:cubicBezTo>
                    <a:pt x="26" y="0"/>
                    <a:pt x="10" y="8"/>
                    <a:pt x="5" y="23"/>
                  </a:cubicBezTo>
                  <a:cubicBezTo>
                    <a:pt x="0" y="38"/>
                    <a:pt x="8" y="55"/>
                    <a:pt x="23" y="6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63" name="Freeform 32"/>
            <p:cNvSpPr/>
            <p:nvPr/>
          </p:nvSpPr>
          <p:spPr>
            <a:xfrm>
              <a:off x="3511956" y="397274"/>
              <a:ext cx="205566" cy="202402"/>
            </a:xfrm>
            <a:custGeom>
              <a:gdLst>
                <a:gd name="T0" fmla="*/ 41 w 65"/>
                <a:gd name="T1" fmla="*/ 60 h 64"/>
                <a:gd name="T2" fmla="*/ 60 w 65"/>
                <a:gd name="T3" fmla="*/ 24 h 64"/>
                <a:gd name="T4" fmla="*/ 24 w 65"/>
                <a:gd name="T5" fmla="*/ 5 h 64"/>
                <a:gd name="T6" fmla="*/ 5 w 65"/>
                <a:gd name="T7" fmla="*/ 41 h 64"/>
                <a:gd name="T8" fmla="*/ 41 w 65"/>
                <a:gd name="T9" fmla="*/ 60 h 6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41" y="60"/>
                  </a:moveTo>
                  <a:cubicBezTo>
                    <a:pt x="56" y="55"/>
                    <a:pt x="65" y="39"/>
                    <a:pt x="60" y="24"/>
                  </a:cubicBezTo>
                  <a:cubicBezTo>
                    <a:pt x="55" y="8"/>
                    <a:pt x="39" y="0"/>
                    <a:pt x="24" y="5"/>
                  </a:cubicBezTo>
                  <a:cubicBezTo>
                    <a:pt x="9" y="10"/>
                    <a:pt x="0" y="26"/>
                    <a:pt x="5" y="41"/>
                  </a:cubicBezTo>
                  <a:cubicBezTo>
                    <a:pt x="10" y="56"/>
                    <a:pt x="26" y="64"/>
                    <a:pt x="41" y="6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992" name="Freeform 33"/>
            <p:cNvSpPr/>
            <p:nvPr/>
          </p:nvSpPr>
          <p:spPr>
            <a:xfrm>
              <a:off x="1968903" y="1518052"/>
              <a:ext cx="203984" cy="203984"/>
            </a:xfrm>
            <a:custGeom>
              <a:gdLst>
                <a:gd name="T0" fmla="*/ 56 w 65"/>
                <a:gd name="T1" fmla="*/ 50 h 65"/>
                <a:gd name="T2" fmla="*/ 50 w 65"/>
                <a:gd name="T3" fmla="*/ 10 h 65"/>
                <a:gd name="T4" fmla="*/ 10 w 65"/>
                <a:gd name="T5" fmla="*/ 16 h 65"/>
                <a:gd name="T6" fmla="*/ 16 w 65"/>
                <a:gd name="T7" fmla="*/ 56 h 65"/>
                <a:gd name="T8" fmla="*/ 56 w 65"/>
                <a:gd name="T9" fmla="*/ 50 h 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56" y="50"/>
                  </a:moveTo>
                  <a:cubicBezTo>
                    <a:pt x="65" y="37"/>
                    <a:pt x="63" y="19"/>
                    <a:pt x="50" y="10"/>
                  </a:cubicBezTo>
                  <a:cubicBezTo>
                    <a:pt x="37" y="0"/>
                    <a:pt x="19" y="3"/>
                    <a:pt x="10" y="16"/>
                  </a:cubicBezTo>
                  <a:cubicBezTo>
                    <a:pt x="0" y="29"/>
                    <a:pt x="3" y="46"/>
                    <a:pt x="16" y="56"/>
                  </a:cubicBezTo>
                  <a:cubicBezTo>
                    <a:pt x="29" y="65"/>
                    <a:pt x="47" y="62"/>
                    <a:pt x="56" y="5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993" name="Freeform 34"/>
            <p:cNvSpPr/>
            <p:nvPr/>
          </p:nvSpPr>
          <p:spPr>
            <a:xfrm>
              <a:off x="7564793" y="3342049"/>
              <a:ext cx="180266" cy="183428"/>
            </a:xfrm>
            <a:custGeom>
              <a:gdLst>
                <a:gd name="T0" fmla="*/ 29 w 57"/>
                <a:gd name="T1" fmla="*/ 58 h 58"/>
                <a:gd name="T2" fmla="*/ 57 w 57"/>
                <a:gd name="T3" fmla="*/ 29 h 58"/>
                <a:gd name="T4" fmla="*/ 28 w 57"/>
                <a:gd name="T5" fmla="*/ 0 h 58"/>
                <a:gd name="T6" fmla="*/ 0 w 57"/>
                <a:gd name="T7" fmla="*/ 29 h 58"/>
                <a:gd name="T8" fmla="*/ 29 w 57"/>
                <a:gd name="T9" fmla="*/ 58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8">
                  <a:moveTo>
                    <a:pt x="29" y="58"/>
                  </a:moveTo>
                  <a:cubicBezTo>
                    <a:pt x="44" y="58"/>
                    <a:pt x="57" y="45"/>
                    <a:pt x="57" y="29"/>
                  </a:cubicBezTo>
                  <a:cubicBezTo>
                    <a:pt x="57" y="13"/>
                    <a:pt x="44" y="0"/>
                    <a:pt x="28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45"/>
                    <a:pt x="13" y="58"/>
                    <a:pt x="29" y="58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994" name="Freeform 35"/>
            <p:cNvSpPr/>
            <p:nvPr/>
          </p:nvSpPr>
          <p:spPr>
            <a:xfrm>
              <a:off x="6964765" y="5145494"/>
              <a:ext cx="203984" cy="205564"/>
            </a:xfrm>
            <a:custGeom>
              <a:gdLst>
                <a:gd name="T0" fmla="*/ 15 w 65"/>
                <a:gd name="T1" fmla="*/ 56 h 65"/>
                <a:gd name="T2" fmla="*/ 55 w 65"/>
                <a:gd name="T3" fmla="*/ 49 h 65"/>
                <a:gd name="T4" fmla="*/ 49 w 65"/>
                <a:gd name="T5" fmla="*/ 9 h 65"/>
                <a:gd name="T6" fmla="*/ 9 w 65"/>
                <a:gd name="T7" fmla="*/ 16 h 65"/>
                <a:gd name="T8" fmla="*/ 15 w 65"/>
                <a:gd name="T9" fmla="*/ 56 h 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15" y="56"/>
                  </a:moveTo>
                  <a:cubicBezTo>
                    <a:pt x="28" y="65"/>
                    <a:pt x="46" y="62"/>
                    <a:pt x="55" y="49"/>
                  </a:cubicBezTo>
                  <a:cubicBezTo>
                    <a:pt x="65" y="36"/>
                    <a:pt x="62" y="18"/>
                    <a:pt x="49" y="9"/>
                  </a:cubicBezTo>
                  <a:cubicBezTo>
                    <a:pt x="36" y="0"/>
                    <a:pt x="18" y="3"/>
                    <a:pt x="9" y="16"/>
                  </a:cubicBezTo>
                  <a:cubicBezTo>
                    <a:pt x="0" y="28"/>
                    <a:pt x="3" y="46"/>
                    <a:pt x="15" y="5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995" name="Freeform 36"/>
            <p:cNvSpPr/>
            <p:nvPr/>
          </p:nvSpPr>
          <p:spPr>
            <a:xfrm>
              <a:off x="5420131" y="6267849"/>
              <a:ext cx="205566" cy="202402"/>
            </a:xfrm>
            <a:custGeom>
              <a:gdLst>
                <a:gd name="T0" fmla="*/ 5 w 65"/>
                <a:gd name="T1" fmla="*/ 41 h 64"/>
                <a:gd name="T2" fmla="*/ 41 w 65"/>
                <a:gd name="T3" fmla="*/ 59 h 64"/>
                <a:gd name="T4" fmla="*/ 60 w 65"/>
                <a:gd name="T5" fmla="*/ 23 h 64"/>
                <a:gd name="T6" fmla="*/ 23 w 65"/>
                <a:gd name="T7" fmla="*/ 4 h 64"/>
                <a:gd name="T8" fmla="*/ 5 w 65"/>
                <a:gd name="T9" fmla="*/ 41 h 6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5" y="41"/>
                  </a:moveTo>
                  <a:cubicBezTo>
                    <a:pt x="10" y="56"/>
                    <a:pt x="26" y="64"/>
                    <a:pt x="41" y="59"/>
                  </a:cubicBezTo>
                  <a:cubicBezTo>
                    <a:pt x="56" y="54"/>
                    <a:pt x="65" y="38"/>
                    <a:pt x="60" y="23"/>
                  </a:cubicBezTo>
                  <a:cubicBezTo>
                    <a:pt x="55" y="8"/>
                    <a:pt x="39" y="0"/>
                    <a:pt x="23" y="4"/>
                  </a:cubicBezTo>
                  <a:cubicBezTo>
                    <a:pt x="8" y="9"/>
                    <a:pt x="0" y="26"/>
                    <a:pt x="5" y="4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996" name="Freeform 37"/>
            <p:cNvSpPr/>
            <p:nvPr/>
          </p:nvSpPr>
          <p:spPr>
            <a:xfrm>
              <a:off x="3511956" y="6267849"/>
              <a:ext cx="205566" cy="202402"/>
            </a:xfrm>
            <a:custGeom>
              <a:gdLst>
                <a:gd name="T0" fmla="*/ 5 w 65"/>
                <a:gd name="T1" fmla="*/ 23 h 64"/>
                <a:gd name="T2" fmla="*/ 24 w 65"/>
                <a:gd name="T3" fmla="*/ 59 h 64"/>
                <a:gd name="T4" fmla="*/ 60 w 65"/>
                <a:gd name="T5" fmla="*/ 40 h 64"/>
                <a:gd name="T6" fmla="*/ 41 w 65"/>
                <a:gd name="T7" fmla="*/ 4 h 64"/>
                <a:gd name="T8" fmla="*/ 5 w 65"/>
                <a:gd name="T9" fmla="*/ 23 h 6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5" y="23"/>
                  </a:moveTo>
                  <a:cubicBezTo>
                    <a:pt x="0" y="38"/>
                    <a:pt x="9" y="54"/>
                    <a:pt x="24" y="59"/>
                  </a:cubicBezTo>
                  <a:cubicBezTo>
                    <a:pt x="39" y="64"/>
                    <a:pt x="55" y="56"/>
                    <a:pt x="60" y="40"/>
                  </a:cubicBezTo>
                  <a:cubicBezTo>
                    <a:pt x="65" y="25"/>
                    <a:pt x="56" y="9"/>
                    <a:pt x="41" y="4"/>
                  </a:cubicBezTo>
                  <a:cubicBezTo>
                    <a:pt x="26" y="0"/>
                    <a:pt x="10" y="8"/>
                    <a:pt x="5" y="2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997" name="Freeform 38"/>
            <p:cNvSpPr/>
            <p:nvPr/>
          </p:nvSpPr>
          <p:spPr>
            <a:xfrm>
              <a:off x="1968903" y="5145494"/>
              <a:ext cx="203984" cy="205564"/>
            </a:xfrm>
            <a:custGeom>
              <a:gdLst>
                <a:gd name="T0" fmla="*/ 16 w 65"/>
                <a:gd name="T1" fmla="*/ 9 h 65"/>
                <a:gd name="T2" fmla="*/ 10 w 65"/>
                <a:gd name="T3" fmla="*/ 49 h 65"/>
                <a:gd name="T4" fmla="*/ 50 w 65"/>
                <a:gd name="T5" fmla="*/ 55 h 65"/>
                <a:gd name="T6" fmla="*/ 56 w 65"/>
                <a:gd name="T7" fmla="*/ 15 h 65"/>
                <a:gd name="T8" fmla="*/ 16 w 65"/>
                <a:gd name="T9" fmla="*/ 9 h 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16" y="9"/>
                  </a:moveTo>
                  <a:cubicBezTo>
                    <a:pt x="3" y="19"/>
                    <a:pt x="0" y="36"/>
                    <a:pt x="10" y="49"/>
                  </a:cubicBezTo>
                  <a:cubicBezTo>
                    <a:pt x="19" y="62"/>
                    <a:pt x="37" y="65"/>
                    <a:pt x="50" y="55"/>
                  </a:cubicBezTo>
                  <a:cubicBezTo>
                    <a:pt x="63" y="46"/>
                    <a:pt x="65" y="28"/>
                    <a:pt x="56" y="15"/>
                  </a:cubicBezTo>
                  <a:cubicBezTo>
                    <a:pt x="47" y="3"/>
                    <a:pt x="29" y="0"/>
                    <a:pt x="16" y="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998" name="Freeform 39"/>
            <p:cNvSpPr/>
            <p:nvPr/>
          </p:nvSpPr>
          <p:spPr>
            <a:xfrm>
              <a:off x="1392593" y="3342049"/>
              <a:ext cx="180266" cy="183428"/>
            </a:xfrm>
            <a:custGeom>
              <a:gdLst>
                <a:gd name="T0" fmla="*/ 28 w 57"/>
                <a:gd name="T1" fmla="*/ 0 h 58"/>
                <a:gd name="T2" fmla="*/ 0 w 57"/>
                <a:gd name="T3" fmla="*/ 29 h 58"/>
                <a:gd name="T4" fmla="*/ 29 w 57"/>
                <a:gd name="T5" fmla="*/ 58 h 58"/>
                <a:gd name="T6" fmla="*/ 57 w 57"/>
                <a:gd name="T7" fmla="*/ 29 h 58"/>
                <a:gd name="T8" fmla="*/ 28 w 57"/>
                <a:gd name="T9" fmla="*/ 0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8">
                  <a:moveTo>
                    <a:pt x="28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5"/>
                    <a:pt x="13" y="58"/>
                    <a:pt x="29" y="58"/>
                  </a:cubicBezTo>
                  <a:cubicBezTo>
                    <a:pt x="44" y="58"/>
                    <a:pt x="57" y="45"/>
                    <a:pt x="57" y="29"/>
                  </a:cubicBezTo>
                  <a:cubicBezTo>
                    <a:pt x="57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3" name="组合"/>
          <p:cNvGrpSpPr/>
          <p:nvPr/>
        </p:nvGrpSpPr>
        <p:grpSpPr>
          <a:xfrm>
            <a:off x="5319514" y="295075"/>
            <a:ext cx="406800" cy="406800"/>
            <a:chOff x="4351893" y="6363259"/>
            <a:chExt cx="441804" cy="441798"/>
          </a:xfrm>
        </p:grpSpPr>
        <p:sp>
          <p:nvSpPr>
            <p:cNvPr id="104" name="Oval 34"/>
            <p:cNvSpPr>
              <a:spLocks noChangeArrowheads="1"/>
            </p:cNvSpPr>
            <p:nvPr/>
          </p:nvSpPr>
          <p:spPr>
            <a:xfrm>
              <a:off x="4351893" y="6363259"/>
              <a:ext cx="441804" cy="441798"/>
            </a:xfrm>
            <a:prstGeom prst="ellipse"/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38" name="Oval 34"/>
            <p:cNvSpPr>
              <a:spLocks noChangeArrowheads="1"/>
            </p:cNvSpPr>
            <p:nvPr/>
          </p:nvSpPr>
          <p:spPr>
            <a:xfrm>
              <a:off x="4474296" y="6485660"/>
              <a:ext cx="196998" cy="196996"/>
            </a:xfrm>
            <a:prstGeom prst="ellipse"/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4" name="组合"/>
          <p:cNvGrpSpPr/>
          <p:nvPr/>
        </p:nvGrpSpPr>
        <p:grpSpPr>
          <a:xfrm>
            <a:off x="6863357" y="1416644"/>
            <a:ext cx="406800" cy="406800"/>
            <a:chOff x="4012715" y="6345795"/>
            <a:chExt cx="464522" cy="441800"/>
          </a:xfrm>
        </p:grpSpPr>
        <p:sp>
          <p:nvSpPr>
            <p:cNvPr id="106" name="Freeform 36"/>
            <p:cNvSpPr/>
            <p:nvPr/>
          </p:nvSpPr>
          <p:spPr>
            <a:xfrm>
              <a:off x="4012715" y="6345795"/>
              <a:ext cx="464522" cy="441800"/>
            </a:xfrm>
            <a:custGeom>
              <a:gdLst>
                <a:gd name="T0" fmla="*/ 56 w 113"/>
                <a:gd name="T1" fmla="*/ 108 h 108"/>
                <a:gd name="T2" fmla="*/ 50 w 113"/>
                <a:gd name="T3" fmla="*/ 108 h 108"/>
                <a:gd name="T4" fmla="*/ 14 w 113"/>
                <a:gd name="T5" fmla="*/ 88 h 108"/>
                <a:gd name="T6" fmla="*/ 2 w 113"/>
                <a:gd name="T7" fmla="*/ 48 h 108"/>
                <a:gd name="T8" fmla="*/ 56 w 113"/>
                <a:gd name="T9" fmla="*/ 0 h 108"/>
                <a:gd name="T10" fmla="*/ 62 w 113"/>
                <a:gd name="T11" fmla="*/ 0 h 108"/>
                <a:gd name="T12" fmla="*/ 110 w 113"/>
                <a:gd name="T13" fmla="*/ 60 h 108"/>
                <a:gd name="T14" fmla="*/ 56 w 113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08">
                  <a:moveTo>
                    <a:pt x="56" y="108"/>
                  </a:moveTo>
                  <a:cubicBezTo>
                    <a:pt x="54" y="108"/>
                    <a:pt x="52" y="108"/>
                    <a:pt x="50" y="108"/>
                  </a:cubicBezTo>
                  <a:cubicBezTo>
                    <a:pt x="36" y="106"/>
                    <a:pt x="23" y="99"/>
                    <a:pt x="14" y="88"/>
                  </a:cubicBezTo>
                  <a:cubicBezTo>
                    <a:pt x="5" y="77"/>
                    <a:pt x="0" y="63"/>
                    <a:pt x="2" y="48"/>
                  </a:cubicBezTo>
                  <a:cubicBezTo>
                    <a:pt x="5" y="21"/>
                    <a:pt x="28" y="0"/>
                    <a:pt x="56" y="0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91" y="3"/>
                    <a:pt x="113" y="30"/>
                    <a:pt x="110" y="60"/>
                  </a:cubicBezTo>
                  <a:cubicBezTo>
                    <a:pt x="107" y="87"/>
                    <a:pt x="84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40" name="Freeform 36"/>
            <p:cNvSpPr/>
            <p:nvPr/>
          </p:nvSpPr>
          <p:spPr>
            <a:xfrm>
              <a:off x="4141412" y="6468197"/>
              <a:ext cx="207128" cy="196996"/>
            </a:xfrm>
            <a:custGeom>
              <a:gdLst>
                <a:gd name="T0" fmla="*/ 56 w 113"/>
                <a:gd name="T1" fmla="*/ 108 h 108"/>
                <a:gd name="T2" fmla="*/ 50 w 113"/>
                <a:gd name="T3" fmla="*/ 108 h 108"/>
                <a:gd name="T4" fmla="*/ 14 w 113"/>
                <a:gd name="T5" fmla="*/ 88 h 108"/>
                <a:gd name="T6" fmla="*/ 2 w 113"/>
                <a:gd name="T7" fmla="*/ 48 h 108"/>
                <a:gd name="T8" fmla="*/ 56 w 113"/>
                <a:gd name="T9" fmla="*/ 0 h 108"/>
                <a:gd name="T10" fmla="*/ 62 w 113"/>
                <a:gd name="T11" fmla="*/ 0 h 108"/>
                <a:gd name="T12" fmla="*/ 110 w 113"/>
                <a:gd name="T13" fmla="*/ 60 h 108"/>
                <a:gd name="T14" fmla="*/ 56 w 113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08">
                  <a:moveTo>
                    <a:pt x="56" y="108"/>
                  </a:moveTo>
                  <a:cubicBezTo>
                    <a:pt x="54" y="108"/>
                    <a:pt x="52" y="108"/>
                    <a:pt x="50" y="108"/>
                  </a:cubicBezTo>
                  <a:cubicBezTo>
                    <a:pt x="36" y="106"/>
                    <a:pt x="23" y="99"/>
                    <a:pt x="14" y="88"/>
                  </a:cubicBezTo>
                  <a:cubicBezTo>
                    <a:pt x="5" y="77"/>
                    <a:pt x="0" y="63"/>
                    <a:pt x="2" y="48"/>
                  </a:cubicBezTo>
                  <a:cubicBezTo>
                    <a:pt x="5" y="21"/>
                    <a:pt x="28" y="0"/>
                    <a:pt x="56" y="0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91" y="3"/>
                    <a:pt x="113" y="30"/>
                    <a:pt x="110" y="60"/>
                  </a:cubicBezTo>
                  <a:cubicBezTo>
                    <a:pt x="107" y="87"/>
                    <a:pt x="84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5" name="组合"/>
          <p:cNvGrpSpPr/>
          <p:nvPr/>
        </p:nvGrpSpPr>
        <p:grpSpPr>
          <a:xfrm>
            <a:off x="7451526" y="3230363"/>
            <a:ext cx="406800" cy="406800"/>
            <a:chOff x="3688684" y="6294995"/>
            <a:chExt cx="456946" cy="441800"/>
          </a:xfrm>
        </p:grpSpPr>
        <p:sp>
          <p:nvSpPr>
            <p:cNvPr id="108" name="Freeform 38"/>
            <p:cNvSpPr/>
            <p:nvPr/>
          </p:nvSpPr>
          <p:spPr>
            <a:xfrm>
              <a:off x="3688684" y="6294995"/>
              <a:ext cx="456946" cy="441800"/>
            </a:xfrm>
            <a:custGeom>
              <a:gdLst>
                <a:gd name="T0" fmla="*/ 56 w 112"/>
                <a:gd name="T1" fmla="*/ 108 h 108"/>
                <a:gd name="T2" fmla="*/ 45 w 112"/>
                <a:gd name="T3" fmla="*/ 107 h 108"/>
                <a:gd name="T4" fmla="*/ 11 w 112"/>
                <a:gd name="T5" fmla="*/ 83 h 108"/>
                <a:gd name="T6" fmla="*/ 3 w 112"/>
                <a:gd name="T7" fmla="*/ 43 h 108"/>
                <a:gd name="T8" fmla="*/ 56 w 112"/>
                <a:gd name="T9" fmla="*/ 0 h 108"/>
                <a:gd name="T10" fmla="*/ 67 w 112"/>
                <a:gd name="T11" fmla="*/ 1 h 108"/>
                <a:gd name="T12" fmla="*/ 102 w 112"/>
                <a:gd name="T13" fmla="*/ 25 h 108"/>
                <a:gd name="T14" fmla="*/ 109 w 112"/>
                <a:gd name="T15" fmla="*/ 65 h 108"/>
                <a:gd name="T16" fmla="*/ 56 w 112"/>
                <a:gd name="T17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52" y="108"/>
                    <a:pt x="49" y="108"/>
                    <a:pt x="45" y="107"/>
                  </a:cubicBezTo>
                  <a:cubicBezTo>
                    <a:pt x="31" y="104"/>
                    <a:pt x="19" y="96"/>
                    <a:pt x="11" y="83"/>
                  </a:cubicBezTo>
                  <a:cubicBezTo>
                    <a:pt x="3" y="71"/>
                    <a:pt x="0" y="57"/>
                    <a:pt x="3" y="43"/>
                  </a:cubicBezTo>
                  <a:cubicBezTo>
                    <a:pt x="8" y="18"/>
                    <a:pt x="31" y="0"/>
                    <a:pt x="56" y="0"/>
                  </a:cubicBezTo>
                  <a:cubicBezTo>
                    <a:pt x="60" y="0"/>
                    <a:pt x="64" y="0"/>
                    <a:pt x="67" y="1"/>
                  </a:cubicBezTo>
                  <a:cubicBezTo>
                    <a:pt x="82" y="4"/>
                    <a:pt x="94" y="12"/>
                    <a:pt x="102" y="25"/>
                  </a:cubicBezTo>
                  <a:cubicBezTo>
                    <a:pt x="109" y="37"/>
                    <a:pt x="112" y="51"/>
                    <a:pt x="109" y="65"/>
                  </a:cubicBezTo>
                  <a:cubicBezTo>
                    <a:pt x="104" y="90"/>
                    <a:pt x="82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42" name="Freeform 38"/>
            <p:cNvSpPr/>
            <p:nvPr/>
          </p:nvSpPr>
          <p:spPr>
            <a:xfrm>
              <a:off x="3815282" y="6417397"/>
              <a:ext cx="203750" cy="196996"/>
            </a:xfrm>
            <a:custGeom>
              <a:gdLst>
                <a:gd name="T0" fmla="*/ 56 w 112"/>
                <a:gd name="T1" fmla="*/ 108 h 108"/>
                <a:gd name="T2" fmla="*/ 45 w 112"/>
                <a:gd name="T3" fmla="*/ 107 h 108"/>
                <a:gd name="T4" fmla="*/ 11 w 112"/>
                <a:gd name="T5" fmla="*/ 83 h 108"/>
                <a:gd name="T6" fmla="*/ 3 w 112"/>
                <a:gd name="T7" fmla="*/ 43 h 108"/>
                <a:gd name="T8" fmla="*/ 56 w 112"/>
                <a:gd name="T9" fmla="*/ 0 h 108"/>
                <a:gd name="T10" fmla="*/ 67 w 112"/>
                <a:gd name="T11" fmla="*/ 1 h 108"/>
                <a:gd name="T12" fmla="*/ 102 w 112"/>
                <a:gd name="T13" fmla="*/ 25 h 108"/>
                <a:gd name="T14" fmla="*/ 109 w 112"/>
                <a:gd name="T15" fmla="*/ 65 h 108"/>
                <a:gd name="T16" fmla="*/ 56 w 112"/>
                <a:gd name="T17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52" y="108"/>
                    <a:pt x="49" y="108"/>
                    <a:pt x="45" y="107"/>
                  </a:cubicBezTo>
                  <a:cubicBezTo>
                    <a:pt x="31" y="104"/>
                    <a:pt x="19" y="96"/>
                    <a:pt x="11" y="83"/>
                  </a:cubicBezTo>
                  <a:cubicBezTo>
                    <a:pt x="3" y="71"/>
                    <a:pt x="0" y="57"/>
                    <a:pt x="3" y="43"/>
                  </a:cubicBezTo>
                  <a:cubicBezTo>
                    <a:pt x="8" y="18"/>
                    <a:pt x="31" y="0"/>
                    <a:pt x="56" y="0"/>
                  </a:cubicBezTo>
                  <a:cubicBezTo>
                    <a:pt x="60" y="0"/>
                    <a:pt x="64" y="0"/>
                    <a:pt x="67" y="1"/>
                  </a:cubicBezTo>
                  <a:cubicBezTo>
                    <a:pt x="82" y="4"/>
                    <a:pt x="94" y="12"/>
                    <a:pt x="102" y="25"/>
                  </a:cubicBezTo>
                  <a:cubicBezTo>
                    <a:pt x="109" y="37"/>
                    <a:pt x="112" y="51"/>
                    <a:pt x="109" y="65"/>
                  </a:cubicBezTo>
                  <a:cubicBezTo>
                    <a:pt x="104" y="90"/>
                    <a:pt x="82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6" name="组合"/>
          <p:cNvGrpSpPr/>
          <p:nvPr/>
        </p:nvGrpSpPr>
        <p:grpSpPr>
          <a:xfrm>
            <a:off x="6863357" y="5044876"/>
            <a:ext cx="406800" cy="406800"/>
            <a:chOff x="3365846" y="6209271"/>
            <a:chExt cx="477148" cy="441798"/>
          </a:xfrm>
        </p:grpSpPr>
        <p:sp>
          <p:nvSpPr>
            <p:cNvPr id="110" name="Freeform 40"/>
            <p:cNvSpPr/>
            <p:nvPr/>
          </p:nvSpPr>
          <p:spPr>
            <a:xfrm>
              <a:off x="3365846" y="6209271"/>
              <a:ext cx="477148" cy="441798"/>
            </a:xfrm>
            <a:custGeom>
              <a:gdLst>
                <a:gd name="T0" fmla="*/ 56 w 117"/>
                <a:gd name="T1" fmla="*/ 108 h 108"/>
                <a:gd name="T2" fmla="*/ 40 w 117"/>
                <a:gd name="T3" fmla="*/ 105 h 108"/>
                <a:gd name="T4" fmla="*/ 8 w 117"/>
                <a:gd name="T5" fmla="*/ 78 h 108"/>
                <a:gd name="T6" fmla="*/ 5 w 117"/>
                <a:gd name="T7" fmla="*/ 37 h 108"/>
                <a:gd name="T8" fmla="*/ 56 w 117"/>
                <a:gd name="T9" fmla="*/ 0 h 108"/>
                <a:gd name="T10" fmla="*/ 73 w 117"/>
                <a:gd name="T11" fmla="*/ 2 h 108"/>
                <a:gd name="T12" fmla="*/ 108 w 117"/>
                <a:gd name="T13" fmla="*/ 71 h 108"/>
                <a:gd name="T14" fmla="*/ 56 w 117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51" y="108"/>
                    <a:pt x="45" y="107"/>
                    <a:pt x="40" y="105"/>
                  </a:cubicBezTo>
                  <a:cubicBezTo>
                    <a:pt x="26" y="101"/>
                    <a:pt x="15" y="91"/>
                    <a:pt x="8" y="78"/>
                  </a:cubicBezTo>
                  <a:cubicBezTo>
                    <a:pt x="1" y="65"/>
                    <a:pt x="0" y="51"/>
                    <a:pt x="5" y="37"/>
                  </a:cubicBezTo>
                  <a:cubicBezTo>
                    <a:pt x="12" y="15"/>
                    <a:pt x="33" y="0"/>
                    <a:pt x="56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101" y="12"/>
                    <a:pt x="117" y="42"/>
                    <a:pt x="108" y="71"/>
                  </a:cubicBezTo>
                  <a:cubicBezTo>
                    <a:pt x="101" y="93"/>
                    <a:pt x="8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44" name="Freeform 40"/>
            <p:cNvSpPr/>
            <p:nvPr/>
          </p:nvSpPr>
          <p:spPr>
            <a:xfrm>
              <a:off x="3498041" y="6331672"/>
              <a:ext cx="212758" cy="196996"/>
            </a:xfrm>
            <a:custGeom>
              <a:gdLst>
                <a:gd name="T0" fmla="*/ 56 w 117"/>
                <a:gd name="T1" fmla="*/ 108 h 108"/>
                <a:gd name="T2" fmla="*/ 40 w 117"/>
                <a:gd name="T3" fmla="*/ 105 h 108"/>
                <a:gd name="T4" fmla="*/ 8 w 117"/>
                <a:gd name="T5" fmla="*/ 78 h 108"/>
                <a:gd name="T6" fmla="*/ 5 w 117"/>
                <a:gd name="T7" fmla="*/ 37 h 108"/>
                <a:gd name="T8" fmla="*/ 56 w 117"/>
                <a:gd name="T9" fmla="*/ 0 h 108"/>
                <a:gd name="T10" fmla="*/ 73 w 117"/>
                <a:gd name="T11" fmla="*/ 2 h 108"/>
                <a:gd name="T12" fmla="*/ 108 w 117"/>
                <a:gd name="T13" fmla="*/ 71 h 108"/>
                <a:gd name="T14" fmla="*/ 56 w 117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51" y="108"/>
                    <a:pt x="45" y="107"/>
                    <a:pt x="40" y="105"/>
                  </a:cubicBezTo>
                  <a:cubicBezTo>
                    <a:pt x="26" y="101"/>
                    <a:pt x="15" y="91"/>
                    <a:pt x="8" y="78"/>
                  </a:cubicBezTo>
                  <a:cubicBezTo>
                    <a:pt x="1" y="65"/>
                    <a:pt x="0" y="51"/>
                    <a:pt x="5" y="37"/>
                  </a:cubicBezTo>
                  <a:cubicBezTo>
                    <a:pt x="12" y="15"/>
                    <a:pt x="33" y="0"/>
                    <a:pt x="56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101" y="12"/>
                    <a:pt x="117" y="42"/>
                    <a:pt x="108" y="71"/>
                  </a:cubicBezTo>
                  <a:cubicBezTo>
                    <a:pt x="101" y="93"/>
                    <a:pt x="8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7" name="组合"/>
          <p:cNvGrpSpPr/>
          <p:nvPr/>
        </p:nvGrpSpPr>
        <p:grpSpPr>
          <a:xfrm>
            <a:off x="5319514" y="6165650"/>
            <a:ext cx="406800" cy="406800"/>
            <a:chOff x="3038899" y="6089739"/>
            <a:chExt cx="502392" cy="444324"/>
          </a:xfrm>
        </p:grpSpPr>
        <p:sp>
          <p:nvSpPr>
            <p:cNvPr id="112" name="Freeform 42"/>
            <p:cNvSpPr/>
            <p:nvPr/>
          </p:nvSpPr>
          <p:spPr>
            <a:xfrm>
              <a:off x="3038899" y="6089739"/>
              <a:ext cx="502392" cy="444324"/>
            </a:xfrm>
            <a:custGeom>
              <a:gdLst>
                <a:gd name="T0" fmla="*/ 61 w 123"/>
                <a:gd name="T1" fmla="*/ 108 h 108"/>
                <a:gd name="T2" fmla="*/ 39 w 123"/>
                <a:gd name="T3" fmla="*/ 103 h 108"/>
                <a:gd name="T4" fmla="*/ 12 w 123"/>
                <a:gd name="T5" fmla="*/ 32 h 108"/>
                <a:gd name="T6" fmla="*/ 62 w 123"/>
                <a:gd name="T7" fmla="*/ 0 h 108"/>
                <a:gd name="T8" fmla="*/ 84 w 123"/>
                <a:gd name="T9" fmla="*/ 4 h 108"/>
                <a:gd name="T10" fmla="*/ 111 w 123"/>
                <a:gd name="T11" fmla="*/ 76 h 108"/>
                <a:gd name="T12" fmla="*/ 61 w 123"/>
                <a:gd name="T13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1" y="108"/>
                  </a:moveTo>
                  <a:cubicBezTo>
                    <a:pt x="54" y="108"/>
                    <a:pt x="46" y="106"/>
                    <a:pt x="39" y="103"/>
                  </a:cubicBezTo>
                  <a:cubicBezTo>
                    <a:pt x="12" y="91"/>
                    <a:pt x="0" y="59"/>
                    <a:pt x="12" y="32"/>
                  </a:cubicBezTo>
                  <a:cubicBezTo>
                    <a:pt x="21" y="12"/>
                    <a:pt x="40" y="0"/>
                    <a:pt x="62" y="0"/>
                  </a:cubicBezTo>
                  <a:cubicBezTo>
                    <a:pt x="69" y="0"/>
                    <a:pt x="77" y="1"/>
                    <a:pt x="84" y="4"/>
                  </a:cubicBezTo>
                  <a:cubicBezTo>
                    <a:pt x="111" y="16"/>
                    <a:pt x="123" y="49"/>
                    <a:pt x="111" y="76"/>
                  </a:cubicBezTo>
                  <a:cubicBezTo>
                    <a:pt x="102" y="95"/>
                    <a:pt x="83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46" name="Freeform 42"/>
            <p:cNvSpPr/>
            <p:nvPr/>
          </p:nvSpPr>
          <p:spPr>
            <a:xfrm>
              <a:off x="3178088" y="6212840"/>
              <a:ext cx="224014" cy="198122"/>
            </a:xfrm>
            <a:custGeom>
              <a:gdLst>
                <a:gd name="T0" fmla="*/ 61 w 123"/>
                <a:gd name="T1" fmla="*/ 108 h 108"/>
                <a:gd name="T2" fmla="*/ 39 w 123"/>
                <a:gd name="T3" fmla="*/ 103 h 108"/>
                <a:gd name="T4" fmla="*/ 12 w 123"/>
                <a:gd name="T5" fmla="*/ 32 h 108"/>
                <a:gd name="T6" fmla="*/ 62 w 123"/>
                <a:gd name="T7" fmla="*/ 0 h 108"/>
                <a:gd name="T8" fmla="*/ 84 w 123"/>
                <a:gd name="T9" fmla="*/ 4 h 108"/>
                <a:gd name="T10" fmla="*/ 111 w 123"/>
                <a:gd name="T11" fmla="*/ 76 h 108"/>
                <a:gd name="T12" fmla="*/ 61 w 123"/>
                <a:gd name="T13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1" y="108"/>
                  </a:moveTo>
                  <a:cubicBezTo>
                    <a:pt x="54" y="108"/>
                    <a:pt x="46" y="106"/>
                    <a:pt x="39" y="103"/>
                  </a:cubicBezTo>
                  <a:cubicBezTo>
                    <a:pt x="12" y="91"/>
                    <a:pt x="0" y="59"/>
                    <a:pt x="12" y="32"/>
                  </a:cubicBezTo>
                  <a:cubicBezTo>
                    <a:pt x="21" y="12"/>
                    <a:pt x="40" y="0"/>
                    <a:pt x="62" y="0"/>
                  </a:cubicBezTo>
                  <a:cubicBezTo>
                    <a:pt x="69" y="0"/>
                    <a:pt x="77" y="1"/>
                    <a:pt x="84" y="4"/>
                  </a:cubicBezTo>
                  <a:cubicBezTo>
                    <a:pt x="111" y="16"/>
                    <a:pt x="123" y="49"/>
                    <a:pt x="111" y="76"/>
                  </a:cubicBezTo>
                  <a:cubicBezTo>
                    <a:pt x="102" y="95"/>
                    <a:pt x="83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8" name="组合"/>
          <p:cNvGrpSpPr/>
          <p:nvPr/>
        </p:nvGrpSpPr>
        <p:grpSpPr>
          <a:xfrm>
            <a:off x="3411339" y="6165650"/>
            <a:ext cx="406800" cy="406800"/>
            <a:chOff x="2765879" y="5938457"/>
            <a:chExt cx="459470" cy="446850"/>
          </a:xfrm>
        </p:grpSpPr>
        <p:sp>
          <p:nvSpPr>
            <p:cNvPr id="114" name="Freeform 44"/>
            <p:cNvSpPr/>
            <p:nvPr/>
          </p:nvSpPr>
          <p:spPr>
            <a:xfrm>
              <a:off x="2765879" y="5938457"/>
              <a:ext cx="459470" cy="446850"/>
            </a:xfrm>
            <a:custGeom>
              <a:gdLst>
                <a:gd name="T0" fmla="*/ 56 w 112"/>
                <a:gd name="T1" fmla="*/ 109 h 109"/>
                <a:gd name="T2" fmla="*/ 29 w 112"/>
                <a:gd name="T3" fmla="*/ 102 h 109"/>
                <a:gd name="T4" fmla="*/ 4 w 112"/>
                <a:gd name="T5" fmla="*/ 69 h 109"/>
                <a:gd name="T6" fmla="*/ 9 w 112"/>
                <a:gd name="T7" fmla="*/ 27 h 109"/>
                <a:gd name="T8" fmla="*/ 56 w 112"/>
                <a:gd name="T9" fmla="*/ 0 h 109"/>
                <a:gd name="T10" fmla="*/ 83 w 112"/>
                <a:gd name="T11" fmla="*/ 8 h 109"/>
                <a:gd name="T12" fmla="*/ 109 w 112"/>
                <a:gd name="T13" fmla="*/ 41 h 109"/>
                <a:gd name="T14" fmla="*/ 103 w 112"/>
                <a:gd name="T15" fmla="*/ 82 h 109"/>
                <a:gd name="T16" fmla="*/ 56 w 112"/>
                <a:gd name="T17" fmla="*/ 109 h 1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9">
                  <a:moveTo>
                    <a:pt x="56" y="109"/>
                  </a:moveTo>
                  <a:cubicBezTo>
                    <a:pt x="47" y="109"/>
                    <a:pt x="37" y="106"/>
                    <a:pt x="29" y="102"/>
                  </a:cubicBezTo>
                  <a:cubicBezTo>
                    <a:pt x="17" y="94"/>
                    <a:pt x="8" y="83"/>
                    <a:pt x="4" y="69"/>
                  </a:cubicBezTo>
                  <a:cubicBezTo>
                    <a:pt x="0" y="55"/>
                    <a:pt x="2" y="40"/>
                    <a:pt x="9" y="27"/>
                  </a:cubicBezTo>
                  <a:cubicBezTo>
                    <a:pt x="19" y="11"/>
                    <a:pt x="37" y="0"/>
                    <a:pt x="56" y="0"/>
                  </a:cubicBezTo>
                  <a:cubicBezTo>
                    <a:pt x="66" y="0"/>
                    <a:pt x="75" y="3"/>
                    <a:pt x="83" y="8"/>
                  </a:cubicBezTo>
                  <a:cubicBezTo>
                    <a:pt x="96" y="15"/>
                    <a:pt x="105" y="27"/>
                    <a:pt x="109" y="41"/>
                  </a:cubicBezTo>
                  <a:cubicBezTo>
                    <a:pt x="112" y="55"/>
                    <a:pt x="110" y="69"/>
                    <a:pt x="103" y="82"/>
                  </a:cubicBezTo>
                  <a:cubicBezTo>
                    <a:pt x="93" y="98"/>
                    <a:pt x="75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48" name="Freeform 44"/>
            <p:cNvSpPr/>
            <p:nvPr/>
          </p:nvSpPr>
          <p:spPr>
            <a:xfrm>
              <a:off x="2893176" y="6062258"/>
              <a:ext cx="204876" cy="199248"/>
            </a:xfrm>
            <a:custGeom>
              <a:gdLst>
                <a:gd name="T0" fmla="*/ 56 w 112"/>
                <a:gd name="T1" fmla="*/ 109 h 109"/>
                <a:gd name="T2" fmla="*/ 29 w 112"/>
                <a:gd name="T3" fmla="*/ 102 h 109"/>
                <a:gd name="T4" fmla="*/ 4 w 112"/>
                <a:gd name="T5" fmla="*/ 69 h 109"/>
                <a:gd name="T6" fmla="*/ 9 w 112"/>
                <a:gd name="T7" fmla="*/ 27 h 109"/>
                <a:gd name="T8" fmla="*/ 56 w 112"/>
                <a:gd name="T9" fmla="*/ 0 h 109"/>
                <a:gd name="T10" fmla="*/ 83 w 112"/>
                <a:gd name="T11" fmla="*/ 8 h 109"/>
                <a:gd name="T12" fmla="*/ 109 w 112"/>
                <a:gd name="T13" fmla="*/ 41 h 109"/>
                <a:gd name="T14" fmla="*/ 103 w 112"/>
                <a:gd name="T15" fmla="*/ 82 h 109"/>
                <a:gd name="T16" fmla="*/ 56 w 112"/>
                <a:gd name="T17" fmla="*/ 109 h 1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9">
                  <a:moveTo>
                    <a:pt x="56" y="109"/>
                  </a:moveTo>
                  <a:cubicBezTo>
                    <a:pt x="47" y="109"/>
                    <a:pt x="37" y="106"/>
                    <a:pt x="29" y="102"/>
                  </a:cubicBezTo>
                  <a:cubicBezTo>
                    <a:pt x="17" y="94"/>
                    <a:pt x="8" y="83"/>
                    <a:pt x="4" y="69"/>
                  </a:cubicBezTo>
                  <a:cubicBezTo>
                    <a:pt x="0" y="55"/>
                    <a:pt x="2" y="40"/>
                    <a:pt x="9" y="27"/>
                  </a:cubicBezTo>
                  <a:cubicBezTo>
                    <a:pt x="19" y="11"/>
                    <a:pt x="37" y="0"/>
                    <a:pt x="56" y="0"/>
                  </a:cubicBezTo>
                  <a:cubicBezTo>
                    <a:pt x="66" y="0"/>
                    <a:pt x="75" y="3"/>
                    <a:pt x="83" y="8"/>
                  </a:cubicBezTo>
                  <a:cubicBezTo>
                    <a:pt x="96" y="15"/>
                    <a:pt x="105" y="27"/>
                    <a:pt x="109" y="41"/>
                  </a:cubicBezTo>
                  <a:cubicBezTo>
                    <a:pt x="112" y="55"/>
                    <a:pt x="110" y="69"/>
                    <a:pt x="103" y="82"/>
                  </a:cubicBezTo>
                  <a:cubicBezTo>
                    <a:pt x="93" y="98"/>
                    <a:pt x="75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9" name="组合"/>
          <p:cNvGrpSpPr/>
          <p:nvPr/>
        </p:nvGrpSpPr>
        <p:grpSpPr>
          <a:xfrm>
            <a:off x="1867495" y="5044876"/>
            <a:ext cx="406800" cy="406800"/>
            <a:chOff x="2487958" y="5761596"/>
            <a:chExt cx="477148" cy="441798"/>
          </a:xfrm>
        </p:grpSpPr>
        <p:sp>
          <p:nvSpPr>
            <p:cNvPr id="116" name="Freeform 46"/>
            <p:cNvSpPr/>
            <p:nvPr/>
          </p:nvSpPr>
          <p:spPr>
            <a:xfrm>
              <a:off x="2487958" y="5761596"/>
              <a:ext cx="477148" cy="441798"/>
            </a:xfrm>
            <a:custGeom>
              <a:gdLst>
                <a:gd name="T0" fmla="*/ 56 w 117"/>
                <a:gd name="T1" fmla="*/ 108 h 108"/>
                <a:gd name="T2" fmla="*/ 24 w 117"/>
                <a:gd name="T3" fmla="*/ 98 h 108"/>
                <a:gd name="T4" fmla="*/ 2 w 117"/>
                <a:gd name="T5" fmla="*/ 62 h 108"/>
                <a:gd name="T6" fmla="*/ 12 w 117"/>
                <a:gd name="T7" fmla="*/ 22 h 108"/>
                <a:gd name="T8" fmla="*/ 56 w 117"/>
                <a:gd name="T9" fmla="*/ 0 h 108"/>
                <a:gd name="T10" fmla="*/ 87 w 117"/>
                <a:gd name="T11" fmla="*/ 10 h 108"/>
                <a:gd name="T12" fmla="*/ 99 w 117"/>
                <a:gd name="T13" fmla="*/ 86 h 108"/>
                <a:gd name="T14" fmla="*/ 56 w 117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44" y="108"/>
                    <a:pt x="33" y="104"/>
                    <a:pt x="24" y="98"/>
                  </a:cubicBezTo>
                  <a:cubicBezTo>
                    <a:pt x="12" y="89"/>
                    <a:pt x="4" y="77"/>
                    <a:pt x="2" y="62"/>
                  </a:cubicBezTo>
                  <a:cubicBezTo>
                    <a:pt x="0" y="48"/>
                    <a:pt x="3" y="34"/>
                    <a:pt x="12" y="22"/>
                  </a:cubicBezTo>
                  <a:cubicBezTo>
                    <a:pt x="22" y="8"/>
                    <a:pt x="38" y="0"/>
                    <a:pt x="56" y="0"/>
                  </a:cubicBezTo>
                  <a:cubicBezTo>
                    <a:pt x="67" y="0"/>
                    <a:pt x="78" y="3"/>
                    <a:pt x="87" y="10"/>
                  </a:cubicBezTo>
                  <a:cubicBezTo>
                    <a:pt x="112" y="27"/>
                    <a:pt x="117" y="61"/>
                    <a:pt x="99" y="86"/>
                  </a:cubicBezTo>
                  <a:cubicBezTo>
                    <a:pt x="89" y="100"/>
                    <a:pt x="7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50" name="Freeform 46"/>
            <p:cNvSpPr/>
            <p:nvPr/>
          </p:nvSpPr>
          <p:spPr>
            <a:xfrm>
              <a:off x="2620153" y="5883997"/>
              <a:ext cx="212758" cy="196996"/>
            </a:xfrm>
            <a:custGeom>
              <a:gdLst>
                <a:gd name="T0" fmla="*/ 56 w 117"/>
                <a:gd name="T1" fmla="*/ 108 h 108"/>
                <a:gd name="T2" fmla="*/ 24 w 117"/>
                <a:gd name="T3" fmla="*/ 98 h 108"/>
                <a:gd name="T4" fmla="*/ 2 w 117"/>
                <a:gd name="T5" fmla="*/ 62 h 108"/>
                <a:gd name="T6" fmla="*/ 12 w 117"/>
                <a:gd name="T7" fmla="*/ 22 h 108"/>
                <a:gd name="T8" fmla="*/ 56 w 117"/>
                <a:gd name="T9" fmla="*/ 0 h 108"/>
                <a:gd name="T10" fmla="*/ 87 w 117"/>
                <a:gd name="T11" fmla="*/ 10 h 108"/>
                <a:gd name="T12" fmla="*/ 99 w 117"/>
                <a:gd name="T13" fmla="*/ 86 h 108"/>
                <a:gd name="T14" fmla="*/ 56 w 117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44" y="108"/>
                    <a:pt x="33" y="104"/>
                    <a:pt x="24" y="98"/>
                  </a:cubicBezTo>
                  <a:cubicBezTo>
                    <a:pt x="12" y="89"/>
                    <a:pt x="4" y="77"/>
                    <a:pt x="2" y="62"/>
                  </a:cubicBezTo>
                  <a:cubicBezTo>
                    <a:pt x="0" y="48"/>
                    <a:pt x="3" y="34"/>
                    <a:pt x="12" y="22"/>
                  </a:cubicBezTo>
                  <a:cubicBezTo>
                    <a:pt x="22" y="8"/>
                    <a:pt x="38" y="0"/>
                    <a:pt x="56" y="0"/>
                  </a:cubicBezTo>
                  <a:cubicBezTo>
                    <a:pt x="67" y="0"/>
                    <a:pt x="78" y="3"/>
                    <a:pt x="87" y="10"/>
                  </a:cubicBezTo>
                  <a:cubicBezTo>
                    <a:pt x="112" y="27"/>
                    <a:pt x="117" y="61"/>
                    <a:pt x="99" y="86"/>
                  </a:cubicBezTo>
                  <a:cubicBezTo>
                    <a:pt x="89" y="100"/>
                    <a:pt x="7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10" name="组合"/>
          <p:cNvGrpSpPr/>
          <p:nvPr/>
        </p:nvGrpSpPr>
        <p:grpSpPr>
          <a:xfrm>
            <a:off x="1279326" y="3230363"/>
            <a:ext cx="406800" cy="406800"/>
            <a:chOff x="2237058" y="5553634"/>
            <a:chExt cx="451900" cy="441798"/>
          </a:xfrm>
        </p:grpSpPr>
        <p:sp>
          <p:nvSpPr>
            <p:cNvPr id="118" name="Freeform 48"/>
            <p:cNvSpPr/>
            <p:nvPr/>
          </p:nvSpPr>
          <p:spPr>
            <a:xfrm>
              <a:off x="2237058" y="5553634"/>
              <a:ext cx="451900" cy="441798"/>
            </a:xfrm>
            <a:custGeom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9 w 110"/>
                <a:gd name="T5" fmla="*/ 94 h 108"/>
                <a:gd name="T6" fmla="*/ 1 w 110"/>
                <a:gd name="T7" fmla="*/ 57 h 108"/>
                <a:gd name="T8" fmla="*/ 15 w 110"/>
                <a:gd name="T9" fmla="*/ 18 h 108"/>
                <a:gd name="T10" fmla="*/ 55 w 110"/>
                <a:gd name="T11" fmla="*/ 0 h 108"/>
                <a:gd name="T12" fmla="*/ 91 w 110"/>
                <a:gd name="T13" fmla="*/ 14 h 108"/>
                <a:gd name="T14" fmla="*/ 109 w 110"/>
                <a:gd name="T15" fmla="*/ 51 h 108"/>
                <a:gd name="T16" fmla="*/ 95 w 110"/>
                <a:gd name="T17" fmla="*/ 90 h 108"/>
                <a:gd name="T18" fmla="*/ 55 w 110"/>
                <a:gd name="T19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2" y="108"/>
                    <a:pt x="29" y="103"/>
                    <a:pt x="19" y="94"/>
                  </a:cubicBezTo>
                  <a:cubicBezTo>
                    <a:pt x="8" y="85"/>
                    <a:pt x="2" y="71"/>
                    <a:pt x="1" y="57"/>
                  </a:cubicBezTo>
                  <a:cubicBezTo>
                    <a:pt x="0" y="42"/>
                    <a:pt x="5" y="28"/>
                    <a:pt x="15" y="18"/>
                  </a:cubicBezTo>
                  <a:cubicBezTo>
                    <a:pt x="25" y="6"/>
                    <a:pt x="40" y="0"/>
                    <a:pt x="55" y="0"/>
                  </a:cubicBezTo>
                  <a:cubicBezTo>
                    <a:pt x="68" y="0"/>
                    <a:pt x="81" y="5"/>
                    <a:pt x="91" y="14"/>
                  </a:cubicBezTo>
                  <a:cubicBezTo>
                    <a:pt x="102" y="23"/>
                    <a:pt x="108" y="37"/>
                    <a:pt x="109" y="51"/>
                  </a:cubicBezTo>
                  <a:cubicBezTo>
                    <a:pt x="110" y="66"/>
                    <a:pt x="105" y="80"/>
                    <a:pt x="95" y="90"/>
                  </a:cubicBezTo>
                  <a:cubicBezTo>
                    <a:pt x="85" y="102"/>
                    <a:pt x="70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52" name="Freeform 48"/>
            <p:cNvSpPr/>
            <p:nvPr/>
          </p:nvSpPr>
          <p:spPr>
            <a:xfrm>
              <a:off x="2362258" y="5676035"/>
              <a:ext cx="201500" cy="196996"/>
            </a:xfrm>
            <a:custGeom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9 w 110"/>
                <a:gd name="T5" fmla="*/ 94 h 108"/>
                <a:gd name="T6" fmla="*/ 1 w 110"/>
                <a:gd name="T7" fmla="*/ 57 h 108"/>
                <a:gd name="T8" fmla="*/ 15 w 110"/>
                <a:gd name="T9" fmla="*/ 18 h 108"/>
                <a:gd name="T10" fmla="*/ 55 w 110"/>
                <a:gd name="T11" fmla="*/ 0 h 108"/>
                <a:gd name="T12" fmla="*/ 91 w 110"/>
                <a:gd name="T13" fmla="*/ 14 h 108"/>
                <a:gd name="T14" fmla="*/ 109 w 110"/>
                <a:gd name="T15" fmla="*/ 51 h 108"/>
                <a:gd name="T16" fmla="*/ 95 w 110"/>
                <a:gd name="T17" fmla="*/ 90 h 108"/>
                <a:gd name="T18" fmla="*/ 55 w 110"/>
                <a:gd name="T19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2" y="108"/>
                    <a:pt x="29" y="103"/>
                    <a:pt x="19" y="94"/>
                  </a:cubicBezTo>
                  <a:cubicBezTo>
                    <a:pt x="8" y="85"/>
                    <a:pt x="2" y="71"/>
                    <a:pt x="1" y="57"/>
                  </a:cubicBezTo>
                  <a:cubicBezTo>
                    <a:pt x="0" y="42"/>
                    <a:pt x="5" y="28"/>
                    <a:pt x="15" y="18"/>
                  </a:cubicBezTo>
                  <a:cubicBezTo>
                    <a:pt x="25" y="6"/>
                    <a:pt x="40" y="0"/>
                    <a:pt x="55" y="0"/>
                  </a:cubicBezTo>
                  <a:cubicBezTo>
                    <a:pt x="68" y="0"/>
                    <a:pt x="81" y="5"/>
                    <a:pt x="91" y="14"/>
                  </a:cubicBezTo>
                  <a:cubicBezTo>
                    <a:pt x="102" y="23"/>
                    <a:pt x="108" y="37"/>
                    <a:pt x="109" y="51"/>
                  </a:cubicBezTo>
                  <a:cubicBezTo>
                    <a:pt x="110" y="66"/>
                    <a:pt x="105" y="80"/>
                    <a:pt x="95" y="90"/>
                  </a:cubicBezTo>
                  <a:cubicBezTo>
                    <a:pt x="85" y="102"/>
                    <a:pt x="70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11" name="组合"/>
          <p:cNvGrpSpPr/>
          <p:nvPr/>
        </p:nvGrpSpPr>
        <p:grpSpPr>
          <a:xfrm>
            <a:off x="1867495" y="1416644"/>
            <a:ext cx="406800" cy="406800"/>
            <a:chOff x="2004164" y="5318684"/>
            <a:chExt cx="449374" cy="441798"/>
          </a:xfrm>
        </p:grpSpPr>
        <p:sp>
          <p:nvSpPr>
            <p:cNvPr id="120" name="Freeform 50"/>
            <p:cNvSpPr/>
            <p:nvPr/>
          </p:nvSpPr>
          <p:spPr>
            <a:xfrm>
              <a:off x="2004164" y="5318684"/>
              <a:ext cx="449374" cy="441798"/>
            </a:xfrm>
            <a:custGeom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5 w 110"/>
                <a:gd name="T5" fmla="*/ 91 h 108"/>
                <a:gd name="T6" fmla="*/ 1 w 110"/>
                <a:gd name="T7" fmla="*/ 51 h 108"/>
                <a:gd name="T8" fmla="*/ 19 w 110"/>
                <a:gd name="T9" fmla="*/ 14 h 108"/>
                <a:gd name="T10" fmla="*/ 55 w 110"/>
                <a:gd name="T11" fmla="*/ 0 h 108"/>
                <a:gd name="T12" fmla="*/ 95 w 110"/>
                <a:gd name="T13" fmla="*/ 18 h 108"/>
                <a:gd name="T14" fmla="*/ 109 w 110"/>
                <a:gd name="T15" fmla="*/ 57 h 108"/>
                <a:gd name="T16" fmla="*/ 91 w 110"/>
                <a:gd name="T17" fmla="*/ 95 h 108"/>
                <a:gd name="T18" fmla="*/ 55 w 110"/>
                <a:gd name="T19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0" y="108"/>
                    <a:pt x="25" y="102"/>
                    <a:pt x="15" y="91"/>
                  </a:cubicBezTo>
                  <a:cubicBezTo>
                    <a:pt x="5" y="80"/>
                    <a:pt x="0" y="66"/>
                    <a:pt x="1" y="51"/>
                  </a:cubicBezTo>
                  <a:cubicBezTo>
                    <a:pt x="2" y="37"/>
                    <a:pt x="8" y="24"/>
                    <a:pt x="19" y="14"/>
                  </a:cubicBezTo>
                  <a:cubicBezTo>
                    <a:pt x="29" y="5"/>
                    <a:pt x="42" y="0"/>
                    <a:pt x="55" y="0"/>
                  </a:cubicBezTo>
                  <a:cubicBezTo>
                    <a:pt x="71" y="0"/>
                    <a:pt x="85" y="7"/>
                    <a:pt x="95" y="18"/>
                  </a:cubicBezTo>
                  <a:cubicBezTo>
                    <a:pt x="105" y="29"/>
                    <a:pt x="110" y="43"/>
                    <a:pt x="109" y="57"/>
                  </a:cubicBezTo>
                  <a:cubicBezTo>
                    <a:pt x="109" y="72"/>
                    <a:pt x="102" y="85"/>
                    <a:pt x="91" y="95"/>
                  </a:cubicBezTo>
                  <a:cubicBezTo>
                    <a:pt x="82" y="104"/>
                    <a:pt x="69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54" name="Freeform 50"/>
            <p:cNvSpPr/>
            <p:nvPr/>
          </p:nvSpPr>
          <p:spPr>
            <a:xfrm>
              <a:off x="2128664" y="5441085"/>
              <a:ext cx="200374" cy="196996"/>
            </a:xfrm>
            <a:custGeom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5 w 110"/>
                <a:gd name="T5" fmla="*/ 91 h 108"/>
                <a:gd name="T6" fmla="*/ 1 w 110"/>
                <a:gd name="T7" fmla="*/ 51 h 108"/>
                <a:gd name="T8" fmla="*/ 19 w 110"/>
                <a:gd name="T9" fmla="*/ 14 h 108"/>
                <a:gd name="T10" fmla="*/ 55 w 110"/>
                <a:gd name="T11" fmla="*/ 0 h 108"/>
                <a:gd name="T12" fmla="*/ 95 w 110"/>
                <a:gd name="T13" fmla="*/ 18 h 108"/>
                <a:gd name="T14" fmla="*/ 109 w 110"/>
                <a:gd name="T15" fmla="*/ 57 h 108"/>
                <a:gd name="T16" fmla="*/ 91 w 110"/>
                <a:gd name="T17" fmla="*/ 95 h 108"/>
                <a:gd name="T18" fmla="*/ 55 w 110"/>
                <a:gd name="T19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0" y="108"/>
                    <a:pt x="25" y="102"/>
                    <a:pt x="15" y="91"/>
                  </a:cubicBezTo>
                  <a:cubicBezTo>
                    <a:pt x="5" y="80"/>
                    <a:pt x="0" y="66"/>
                    <a:pt x="1" y="51"/>
                  </a:cubicBezTo>
                  <a:cubicBezTo>
                    <a:pt x="2" y="37"/>
                    <a:pt x="8" y="24"/>
                    <a:pt x="19" y="14"/>
                  </a:cubicBezTo>
                  <a:cubicBezTo>
                    <a:pt x="29" y="5"/>
                    <a:pt x="42" y="0"/>
                    <a:pt x="55" y="0"/>
                  </a:cubicBezTo>
                  <a:cubicBezTo>
                    <a:pt x="71" y="0"/>
                    <a:pt x="85" y="7"/>
                    <a:pt x="95" y="18"/>
                  </a:cubicBezTo>
                  <a:cubicBezTo>
                    <a:pt x="105" y="29"/>
                    <a:pt x="110" y="43"/>
                    <a:pt x="109" y="57"/>
                  </a:cubicBezTo>
                  <a:cubicBezTo>
                    <a:pt x="109" y="72"/>
                    <a:pt x="102" y="85"/>
                    <a:pt x="91" y="95"/>
                  </a:cubicBezTo>
                  <a:cubicBezTo>
                    <a:pt x="82" y="104"/>
                    <a:pt x="69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12" name="组合"/>
          <p:cNvGrpSpPr/>
          <p:nvPr/>
        </p:nvGrpSpPr>
        <p:grpSpPr>
          <a:xfrm>
            <a:off x="3411339" y="295075"/>
            <a:ext cx="406800" cy="406800"/>
            <a:chOff x="1795733" y="5060570"/>
            <a:chExt cx="451900" cy="446850"/>
          </a:xfrm>
        </p:grpSpPr>
        <p:sp>
          <p:nvSpPr>
            <p:cNvPr id="122" name="Freeform 52"/>
            <p:cNvSpPr/>
            <p:nvPr/>
          </p:nvSpPr>
          <p:spPr>
            <a:xfrm>
              <a:off x="1795733" y="5060570"/>
              <a:ext cx="451900" cy="446850"/>
            </a:xfrm>
            <a:custGeom>
              <a:gdLst>
                <a:gd name="T0" fmla="*/ 56 w 111"/>
                <a:gd name="T1" fmla="*/ 109 h 109"/>
                <a:gd name="T2" fmla="*/ 12 w 111"/>
                <a:gd name="T3" fmla="*/ 86 h 109"/>
                <a:gd name="T4" fmla="*/ 2 w 111"/>
                <a:gd name="T5" fmla="*/ 46 h 109"/>
                <a:gd name="T6" fmla="*/ 24 w 111"/>
                <a:gd name="T7" fmla="*/ 11 h 109"/>
                <a:gd name="T8" fmla="*/ 55 w 111"/>
                <a:gd name="T9" fmla="*/ 0 h 109"/>
                <a:gd name="T10" fmla="*/ 99 w 111"/>
                <a:gd name="T11" fmla="*/ 23 h 109"/>
                <a:gd name="T12" fmla="*/ 109 w 111"/>
                <a:gd name="T13" fmla="*/ 63 h 109"/>
                <a:gd name="T14" fmla="*/ 87 w 111"/>
                <a:gd name="T15" fmla="*/ 98 h 109"/>
                <a:gd name="T16" fmla="*/ 56 w 111"/>
                <a:gd name="T17" fmla="*/ 109 h 1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6" y="109"/>
                  </a:moveTo>
                  <a:cubicBezTo>
                    <a:pt x="38" y="109"/>
                    <a:pt x="22" y="100"/>
                    <a:pt x="12" y="86"/>
                  </a:cubicBezTo>
                  <a:cubicBezTo>
                    <a:pt x="3" y="75"/>
                    <a:pt x="0" y="60"/>
                    <a:pt x="2" y="46"/>
                  </a:cubicBezTo>
                  <a:cubicBezTo>
                    <a:pt x="4" y="32"/>
                    <a:pt x="12" y="19"/>
                    <a:pt x="24" y="11"/>
                  </a:cubicBezTo>
                  <a:cubicBezTo>
                    <a:pt x="33" y="4"/>
                    <a:pt x="44" y="0"/>
                    <a:pt x="55" y="0"/>
                  </a:cubicBezTo>
                  <a:cubicBezTo>
                    <a:pt x="73" y="0"/>
                    <a:pt x="89" y="9"/>
                    <a:pt x="99" y="23"/>
                  </a:cubicBezTo>
                  <a:cubicBezTo>
                    <a:pt x="108" y="34"/>
                    <a:pt x="111" y="49"/>
                    <a:pt x="109" y="63"/>
                  </a:cubicBezTo>
                  <a:cubicBezTo>
                    <a:pt x="107" y="77"/>
                    <a:pt x="99" y="90"/>
                    <a:pt x="87" y="98"/>
                  </a:cubicBezTo>
                  <a:cubicBezTo>
                    <a:pt x="78" y="105"/>
                    <a:pt x="67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56" name="Freeform 52"/>
            <p:cNvSpPr/>
            <p:nvPr/>
          </p:nvSpPr>
          <p:spPr>
            <a:xfrm>
              <a:off x="1920933" y="5184371"/>
              <a:ext cx="201500" cy="199248"/>
            </a:xfrm>
            <a:custGeom>
              <a:gdLst>
                <a:gd name="T0" fmla="*/ 56 w 111"/>
                <a:gd name="T1" fmla="*/ 109 h 109"/>
                <a:gd name="T2" fmla="*/ 12 w 111"/>
                <a:gd name="T3" fmla="*/ 86 h 109"/>
                <a:gd name="T4" fmla="*/ 2 w 111"/>
                <a:gd name="T5" fmla="*/ 46 h 109"/>
                <a:gd name="T6" fmla="*/ 24 w 111"/>
                <a:gd name="T7" fmla="*/ 11 h 109"/>
                <a:gd name="T8" fmla="*/ 55 w 111"/>
                <a:gd name="T9" fmla="*/ 0 h 109"/>
                <a:gd name="T10" fmla="*/ 99 w 111"/>
                <a:gd name="T11" fmla="*/ 23 h 109"/>
                <a:gd name="T12" fmla="*/ 109 w 111"/>
                <a:gd name="T13" fmla="*/ 63 h 109"/>
                <a:gd name="T14" fmla="*/ 87 w 111"/>
                <a:gd name="T15" fmla="*/ 98 h 109"/>
                <a:gd name="T16" fmla="*/ 56 w 111"/>
                <a:gd name="T17" fmla="*/ 109 h 1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6" y="109"/>
                  </a:moveTo>
                  <a:cubicBezTo>
                    <a:pt x="38" y="109"/>
                    <a:pt x="22" y="100"/>
                    <a:pt x="12" y="86"/>
                  </a:cubicBezTo>
                  <a:cubicBezTo>
                    <a:pt x="3" y="75"/>
                    <a:pt x="0" y="60"/>
                    <a:pt x="2" y="46"/>
                  </a:cubicBezTo>
                  <a:cubicBezTo>
                    <a:pt x="4" y="32"/>
                    <a:pt x="12" y="19"/>
                    <a:pt x="24" y="11"/>
                  </a:cubicBezTo>
                  <a:cubicBezTo>
                    <a:pt x="33" y="4"/>
                    <a:pt x="44" y="0"/>
                    <a:pt x="55" y="0"/>
                  </a:cubicBezTo>
                  <a:cubicBezTo>
                    <a:pt x="73" y="0"/>
                    <a:pt x="89" y="9"/>
                    <a:pt x="99" y="23"/>
                  </a:cubicBezTo>
                  <a:cubicBezTo>
                    <a:pt x="108" y="34"/>
                    <a:pt x="111" y="49"/>
                    <a:pt x="109" y="63"/>
                  </a:cubicBezTo>
                  <a:cubicBezTo>
                    <a:pt x="107" y="77"/>
                    <a:pt x="99" y="90"/>
                    <a:pt x="87" y="98"/>
                  </a:cubicBezTo>
                  <a:cubicBezTo>
                    <a:pt x="78" y="105"/>
                    <a:pt x="67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044229806"/>
      </p:ext>
    </p:extLst>
  </p:cSld>
  <p:clrMapOvr>
    <a:masterClrMapping/>
  </p:clrMapOvr>
  <p:transition spd="med"/>
  <p:timing>
    <p:tnLst>
      <p:par>
        <p:cTn id="1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3 0.00903 L 0.16875 0.16342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8200" y="77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3.05556E-06 -1.11111E-06 L 0.0658 0.26389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3300" y="132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139 -0.0007 L -0.06007 0.26111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3100" y="131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0434 -0.00347 L -0.17396 0.16181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8900" y="83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72222E-06 -3.33333E-06 L -0.20121 0.00348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10100" y="2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0746 0.00347 L -0.16354 -0.16273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8600" y="-83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0538 0.0007 L -0.06754 -0.275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3600" y="-138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3 -0.01042 L 0.05886 -0.26319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3100" y="-126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00538 0.00139 L 0.1658 -0.16528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8600" y="-83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3 -0.00185 L 0.20399 0.00555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10300" y="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" hidden="1"/>
          <p:cNvGrpSpPr/>
          <p:nvPr/>
        </p:nvGrpSpPr>
        <p:grpSpPr>
          <a:xfrm>
            <a:off x="1392593" y="397274"/>
            <a:ext cx="6352466" cy="6072977"/>
            <a:chOff x="1392593" y="397274"/>
            <a:chExt cx="6352466" cy="6072977"/>
          </a:xfrm>
        </p:grpSpPr>
        <p:sp>
          <p:nvSpPr>
            <p:cNvPr id="59" name="Freeform 30"/>
            <p:cNvSpPr/>
            <p:nvPr/>
          </p:nvSpPr>
          <p:spPr>
            <a:xfrm>
              <a:off x="6964765" y="1518052"/>
              <a:ext cx="203984" cy="203984"/>
            </a:xfrm>
            <a:custGeom>
              <a:gdLst>
                <a:gd name="T0" fmla="*/ 9 w 65"/>
                <a:gd name="T1" fmla="*/ 49 h 65"/>
                <a:gd name="T2" fmla="*/ 49 w 65"/>
                <a:gd name="T3" fmla="*/ 56 h 65"/>
                <a:gd name="T4" fmla="*/ 55 w 65"/>
                <a:gd name="T5" fmla="*/ 16 h 65"/>
                <a:gd name="T6" fmla="*/ 15 w 65"/>
                <a:gd name="T7" fmla="*/ 9 h 65"/>
                <a:gd name="T8" fmla="*/ 9 w 65"/>
                <a:gd name="T9" fmla="*/ 49 h 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9" y="49"/>
                  </a:moveTo>
                  <a:cubicBezTo>
                    <a:pt x="18" y="62"/>
                    <a:pt x="36" y="65"/>
                    <a:pt x="49" y="56"/>
                  </a:cubicBezTo>
                  <a:cubicBezTo>
                    <a:pt x="62" y="47"/>
                    <a:pt x="65" y="29"/>
                    <a:pt x="55" y="16"/>
                  </a:cubicBezTo>
                  <a:cubicBezTo>
                    <a:pt x="46" y="3"/>
                    <a:pt x="28" y="0"/>
                    <a:pt x="15" y="9"/>
                  </a:cubicBezTo>
                  <a:cubicBezTo>
                    <a:pt x="3" y="19"/>
                    <a:pt x="0" y="37"/>
                    <a:pt x="9" y="4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61" name="Freeform 31"/>
            <p:cNvSpPr/>
            <p:nvPr/>
          </p:nvSpPr>
          <p:spPr>
            <a:xfrm>
              <a:off x="5420131" y="397274"/>
              <a:ext cx="205566" cy="202402"/>
            </a:xfrm>
            <a:custGeom>
              <a:gdLst>
                <a:gd name="T0" fmla="*/ 23 w 65"/>
                <a:gd name="T1" fmla="*/ 60 h 64"/>
                <a:gd name="T2" fmla="*/ 60 w 65"/>
                <a:gd name="T3" fmla="*/ 41 h 64"/>
                <a:gd name="T4" fmla="*/ 41 w 65"/>
                <a:gd name="T5" fmla="*/ 5 h 64"/>
                <a:gd name="T6" fmla="*/ 5 w 65"/>
                <a:gd name="T7" fmla="*/ 23 h 64"/>
                <a:gd name="T8" fmla="*/ 23 w 65"/>
                <a:gd name="T9" fmla="*/ 60 h 6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23" y="60"/>
                  </a:moveTo>
                  <a:cubicBezTo>
                    <a:pt x="39" y="64"/>
                    <a:pt x="55" y="56"/>
                    <a:pt x="60" y="41"/>
                  </a:cubicBezTo>
                  <a:cubicBezTo>
                    <a:pt x="65" y="26"/>
                    <a:pt x="56" y="10"/>
                    <a:pt x="41" y="5"/>
                  </a:cubicBezTo>
                  <a:cubicBezTo>
                    <a:pt x="26" y="0"/>
                    <a:pt x="10" y="8"/>
                    <a:pt x="5" y="23"/>
                  </a:cubicBezTo>
                  <a:cubicBezTo>
                    <a:pt x="0" y="38"/>
                    <a:pt x="8" y="55"/>
                    <a:pt x="23" y="6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63" name="Freeform 32"/>
            <p:cNvSpPr/>
            <p:nvPr/>
          </p:nvSpPr>
          <p:spPr>
            <a:xfrm>
              <a:off x="3511956" y="397274"/>
              <a:ext cx="205566" cy="202402"/>
            </a:xfrm>
            <a:custGeom>
              <a:gdLst>
                <a:gd name="T0" fmla="*/ 41 w 65"/>
                <a:gd name="T1" fmla="*/ 60 h 64"/>
                <a:gd name="T2" fmla="*/ 60 w 65"/>
                <a:gd name="T3" fmla="*/ 24 h 64"/>
                <a:gd name="T4" fmla="*/ 24 w 65"/>
                <a:gd name="T5" fmla="*/ 5 h 64"/>
                <a:gd name="T6" fmla="*/ 5 w 65"/>
                <a:gd name="T7" fmla="*/ 41 h 64"/>
                <a:gd name="T8" fmla="*/ 41 w 65"/>
                <a:gd name="T9" fmla="*/ 60 h 6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41" y="60"/>
                  </a:moveTo>
                  <a:cubicBezTo>
                    <a:pt x="56" y="55"/>
                    <a:pt x="65" y="39"/>
                    <a:pt x="60" y="24"/>
                  </a:cubicBezTo>
                  <a:cubicBezTo>
                    <a:pt x="55" y="8"/>
                    <a:pt x="39" y="0"/>
                    <a:pt x="24" y="5"/>
                  </a:cubicBezTo>
                  <a:cubicBezTo>
                    <a:pt x="9" y="10"/>
                    <a:pt x="0" y="26"/>
                    <a:pt x="5" y="41"/>
                  </a:cubicBezTo>
                  <a:cubicBezTo>
                    <a:pt x="10" y="56"/>
                    <a:pt x="26" y="64"/>
                    <a:pt x="41" y="6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992" name="Freeform 33"/>
            <p:cNvSpPr/>
            <p:nvPr/>
          </p:nvSpPr>
          <p:spPr>
            <a:xfrm>
              <a:off x="1968903" y="1518052"/>
              <a:ext cx="203984" cy="203984"/>
            </a:xfrm>
            <a:custGeom>
              <a:gdLst>
                <a:gd name="T0" fmla="*/ 56 w 65"/>
                <a:gd name="T1" fmla="*/ 50 h 65"/>
                <a:gd name="T2" fmla="*/ 50 w 65"/>
                <a:gd name="T3" fmla="*/ 10 h 65"/>
                <a:gd name="T4" fmla="*/ 10 w 65"/>
                <a:gd name="T5" fmla="*/ 16 h 65"/>
                <a:gd name="T6" fmla="*/ 16 w 65"/>
                <a:gd name="T7" fmla="*/ 56 h 65"/>
                <a:gd name="T8" fmla="*/ 56 w 65"/>
                <a:gd name="T9" fmla="*/ 50 h 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56" y="50"/>
                  </a:moveTo>
                  <a:cubicBezTo>
                    <a:pt x="65" y="37"/>
                    <a:pt x="63" y="19"/>
                    <a:pt x="50" y="10"/>
                  </a:cubicBezTo>
                  <a:cubicBezTo>
                    <a:pt x="37" y="0"/>
                    <a:pt x="19" y="3"/>
                    <a:pt x="10" y="16"/>
                  </a:cubicBezTo>
                  <a:cubicBezTo>
                    <a:pt x="0" y="29"/>
                    <a:pt x="3" y="46"/>
                    <a:pt x="16" y="56"/>
                  </a:cubicBezTo>
                  <a:cubicBezTo>
                    <a:pt x="29" y="65"/>
                    <a:pt x="47" y="62"/>
                    <a:pt x="56" y="5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993" name="Freeform 34"/>
            <p:cNvSpPr/>
            <p:nvPr/>
          </p:nvSpPr>
          <p:spPr>
            <a:xfrm>
              <a:off x="7564793" y="3342049"/>
              <a:ext cx="180266" cy="183428"/>
            </a:xfrm>
            <a:custGeom>
              <a:gdLst>
                <a:gd name="T0" fmla="*/ 29 w 57"/>
                <a:gd name="T1" fmla="*/ 58 h 58"/>
                <a:gd name="T2" fmla="*/ 57 w 57"/>
                <a:gd name="T3" fmla="*/ 29 h 58"/>
                <a:gd name="T4" fmla="*/ 28 w 57"/>
                <a:gd name="T5" fmla="*/ 0 h 58"/>
                <a:gd name="T6" fmla="*/ 0 w 57"/>
                <a:gd name="T7" fmla="*/ 29 h 58"/>
                <a:gd name="T8" fmla="*/ 29 w 57"/>
                <a:gd name="T9" fmla="*/ 58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8">
                  <a:moveTo>
                    <a:pt x="29" y="58"/>
                  </a:moveTo>
                  <a:cubicBezTo>
                    <a:pt x="44" y="58"/>
                    <a:pt x="57" y="45"/>
                    <a:pt x="57" y="29"/>
                  </a:cubicBezTo>
                  <a:cubicBezTo>
                    <a:pt x="57" y="13"/>
                    <a:pt x="44" y="0"/>
                    <a:pt x="28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45"/>
                    <a:pt x="13" y="58"/>
                    <a:pt x="29" y="58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994" name="Freeform 35"/>
            <p:cNvSpPr/>
            <p:nvPr/>
          </p:nvSpPr>
          <p:spPr>
            <a:xfrm>
              <a:off x="6964765" y="5145494"/>
              <a:ext cx="203984" cy="205564"/>
            </a:xfrm>
            <a:custGeom>
              <a:gdLst>
                <a:gd name="T0" fmla="*/ 15 w 65"/>
                <a:gd name="T1" fmla="*/ 56 h 65"/>
                <a:gd name="T2" fmla="*/ 55 w 65"/>
                <a:gd name="T3" fmla="*/ 49 h 65"/>
                <a:gd name="T4" fmla="*/ 49 w 65"/>
                <a:gd name="T5" fmla="*/ 9 h 65"/>
                <a:gd name="T6" fmla="*/ 9 w 65"/>
                <a:gd name="T7" fmla="*/ 16 h 65"/>
                <a:gd name="T8" fmla="*/ 15 w 65"/>
                <a:gd name="T9" fmla="*/ 56 h 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15" y="56"/>
                  </a:moveTo>
                  <a:cubicBezTo>
                    <a:pt x="28" y="65"/>
                    <a:pt x="46" y="62"/>
                    <a:pt x="55" y="49"/>
                  </a:cubicBezTo>
                  <a:cubicBezTo>
                    <a:pt x="65" y="36"/>
                    <a:pt x="62" y="18"/>
                    <a:pt x="49" y="9"/>
                  </a:cubicBezTo>
                  <a:cubicBezTo>
                    <a:pt x="36" y="0"/>
                    <a:pt x="18" y="3"/>
                    <a:pt x="9" y="16"/>
                  </a:cubicBezTo>
                  <a:cubicBezTo>
                    <a:pt x="0" y="28"/>
                    <a:pt x="3" y="46"/>
                    <a:pt x="15" y="5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995" name="Freeform 36"/>
            <p:cNvSpPr/>
            <p:nvPr/>
          </p:nvSpPr>
          <p:spPr>
            <a:xfrm>
              <a:off x="5420131" y="6267849"/>
              <a:ext cx="205566" cy="202402"/>
            </a:xfrm>
            <a:custGeom>
              <a:gdLst>
                <a:gd name="T0" fmla="*/ 5 w 65"/>
                <a:gd name="T1" fmla="*/ 41 h 64"/>
                <a:gd name="T2" fmla="*/ 41 w 65"/>
                <a:gd name="T3" fmla="*/ 59 h 64"/>
                <a:gd name="T4" fmla="*/ 60 w 65"/>
                <a:gd name="T5" fmla="*/ 23 h 64"/>
                <a:gd name="T6" fmla="*/ 23 w 65"/>
                <a:gd name="T7" fmla="*/ 4 h 64"/>
                <a:gd name="T8" fmla="*/ 5 w 65"/>
                <a:gd name="T9" fmla="*/ 41 h 6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5" y="41"/>
                  </a:moveTo>
                  <a:cubicBezTo>
                    <a:pt x="10" y="56"/>
                    <a:pt x="26" y="64"/>
                    <a:pt x="41" y="59"/>
                  </a:cubicBezTo>
                  <a:cubicBezTo>
                    <a:pt x="56" y="54"/>
                    <a:pt x="65" y="38"/>
                    <a:pt x="60" y="23"/>
                  </a:cubicBezTo>
                  <a:cubicBezTo>
                    <a:pt x="55" y="8"/>
                    <a:pt x="39" y="0"/>
                    <a:pt x="23" y="4"/>
                  </a:cubicBezTo>
                  <a:cubicBezTo>
                    <a:pt x="8" y="9"/>
                    <a:pt x="0" y="26"/>
                    <a:pt x="5" y="4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996" name="Freeform 37"/>
            <p:cNvSpPr/>
            <p:nvPr/>
          </p:nvSpPr>
          <p:spPr>
            <a:xfrm>
              <a:off x="3511956" y="6267849"/>
              <a:ext cx="205566" cy="202402"/>
            </a:xfrm>
            <a:custGeom>
              <a:gdLst>
                <a:gd name="T0" fmla="*/ 5 w 65"/>
                <a:gd name="T1" fmla="*/ 23 h 64"/>
                <a:gd name="T2" fmla="*/ 24 w 65"/>
                <a:gd name="T3" fmla="*/ 59 h 64"/>
                <a:gd name="T4" fmla="*/ 60 w 65"/>
                <a:gd name="T5" fmla="*/ 40 h 64"/>
                <a:gd name="T6" fmla="*/ 41 w 65"/>
                <a:gd name="T7" fmla="*/ 4 h 64"/>
                <a:gd name="T8" fmla="*/ 5 w 65"/>
                <a:gd name="T9" fmla="*/ 23 h 6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5" y="23"/>
                  </a:moveTo>
                  <a:cubicBezTo>
                    <a:pt x="0" y="38"/>
                    <a:pt x="9" y="54"/>
                    <a:pt x="24" y="59"/>
                  </a:cubicBezTo>
                  <a:cubicBezTo>
                    <a:pt x="39" y="64"/>
                    <a:pt x="55" y="56"/>
                    <a:pt x="60" y="40"/>
                  </a:cubicBezTo>
                  <a:cubicBezTo>
                    <a:pt x="65" y="25"/>
                    <a:pt x="56" y="9"/>
                    <a:pt x="41" y="4"/>
                  </a:cubicBezTo>
                  <a:cubicBezTo>
                    <a:pt x="26" y="0"/>
                    <a:pt x="10" y="8"/>
                    <a:pt x="5" y="2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997" name="Freeform 38"/>
            <p:cNvSpPr/>
            <p:nvPr/>
          </p:nvSpPr>
          <p:spPr>
            <a:xfrm>
              <a:off x="1968903" y="5145494"/>
              <a:ext cx="203984" cy="205564"/>
            </a:xfrm>
            <a:custGeom>
              <a:gdLst>
                <a:gd name="T0" fmla="*/ 16 w 65"/>
                <a:gd name="T1" fmla="*/ 9 h 65"/>
                <a:gd name="T2" fmla="*/ 10 w 65"/>
                <a:gd name="T3" fmla="*/ 49 h 65"/>
                <a:gd name="T4" fmla="*/ 50 w 65"/>
                <a:gd name="T5" fmla="*/ 55 h 65"/>
                <a:gd name="T6" fmla="*/ 56 w 65"/>
                <a:gd name="T7" fmla="*/ 15 h 65"/>
                <a:gd name="T8" fmla="*/ 16 w 65"/>
                <a:gd name="T9" fmla="*/ 9 h 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16" y="9"/>
                  </a:moveTo>
                  <a:cubicBezTo>
                    <a:pt x="3" y="19"/>
                    <a:pt x="0" y="36"/>
                    <a:pt x="10" y="49"/>
                  </a:cubicBezTo>
                  <a:cubicBezTo>
                    <a:pt x="19" y="62"/>
                    <a:pt x="37" y="65"/>
                    <a:pt x="50" y="55"/>
                  </a:cubicBezTo>
                  <a:cubicBezTo>
                    <a:pt x="63" y="46"/>
                    <a:pt x="65" y="28"/>
                    <a:pt x="56" y="15"/>
                  </a:cubicBezTo>
                  <a:cubicBezTo>
                    <a:pt x="47" y="3"/>
                    <a:pt x="29" y="0"/>
                    <a:pt x="16" y="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998" name="Freeform 39"/>
            <p:cNvSpPr/>
            <p:nvPr/>
          </p:nvSpPr>
          <p:spPr>
            <a:xfrm>
              <a:off x="1392593" y="3342049"/>
              <a:ext cx="180266" cy="183428"/>
            </a:xfrm>
            <a:custGeom>
              <a:gdLst>
                <a:gd name="T0" fmla="*/ 28 w 57"/>
                <a:gd name="T1" fmla="*/ 0 h 58"/>
                <a:gd name="T2" fmla="*/ 0 w 57"/>
                <a:gd name="T3" fmla="*/ 29 h 58"/>
                <a:gd name="T4" fmla="*/ 29 w 57"/>
                <a:gd name="T5" fmla="*/ 58 h 58"/>
                <a:gd name="T6" fmla="*/ 57 w 57"/>
                <a:gd name="T7" fmla="*/ 29 h 58"/>
                <a:gd name="T8" fmla="*/ 28 w 57"/>
                <a:gd name="T9" fmla="*/ 0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8">
                  <a:moveTo>
                    <a:pt x="28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5"/>
                    <a:pt x="13" y="58"/>
                    <a:pt x="29" y="58"/>
                  </a:cubicBezTo>
                  <a:cubicBezTo>
                    <a:pt x="44" y="58"/>
                    <a:pt x="57" y="45"/>
                    <a:pt x="57" y="29"/>
                  </a:cubicBezTo>
                  <a:cubicBezTo>
                    <a:pt x="57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3" name="组合"/>
          <p:cNvGrpSpPr/>
          <p:nvPr/>
        </p:nvGrpSpPr>
        <p:grpSpPr>
          <a:xfrm>
            <a:off x="5319514" y="3230362"/>
            <a:ext cx="406800" cy="406800"/>
            <a:chOff x="4351893" y="6363259"/>
            <a:chExt cx="441804" cy="441798"/>
          </a:xfrm>
        </p:grpSpPr>
        <p:sp>
          <p:nvSpPr>
            <p:cNvPr id="104" name="Oval 34"/>
            <p:cNvSpPr>
              <a:spLocks noChangeArrowheads="1"/>
            </p:cNvSpPr>
            <p:nvPr/>
          </p:nvSpPr>
          <p:spPr>
            <a:xfrm>
              <a:off x="4351893" y="6363259"/>
              <a:ext cx="441804" cy="441798"/>
            </a:xfrm>
            <a:prstGeom prst="ellipse"/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38" name="Oval 34"/>
            <p:cNvSpPr>
              <a:spLocks noChangeArrowheads="1"/>
            </p:cNvSpPr>
            <p:nvPr/>
          </p:nvSpPr>
          <p:spPr>
            <a:xfrm>
              <a:off x="4474296" y="6485660"/>
              <a:ext cx="196998" cy="196996"/>
            </a:xfrm>
            <a:prstGeom prst="ellipse"/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4" name="组合"/>
          <p:cNvGrpSpPr/>
          <p:nvPr/>
        </p:nvGrpSpPr>
        <p:grpSpPr>
          <a:xfrm>
            <a:off x="6863357" y="3230362"/>
            <a:ext cx="406800" cy="406800"/>
            <a:chOff x="4012715" y="6345795"/>
            <a:chExt cx="464522" cy="441800"/>
          </a:xfrm>
        </p:grpSpPr>
        <p:sp>
          <p:nvSpPr>
            <p:cNvPr id="106" name="Freeform 36"/>
            <p:cNvSpPr/>
            <p:nvPr/>
          </p:nvSpPr>
          <p:spPr>
            <a:xfrm>
              <a:off x="4012715" y="6345795"/>
              <a:ext cx="464522" cy="441800"/>
            </a:xfrm>
            <a:custGeom>
              <a:gdLst>
                <a:gd name="T0" fmla="*/ 56 w 113"/>
                <a:gd name="T1" fmla="*/ 108 h 108"/>
                <a:gd name="T2" fmla="*/ 50 w 113"/>
                <a:gd name="T3" fmla="*/ 108 h 108"/>
                <a:gd name="T4" fmla="*/ 14 w 113"/>
                <a:gd name="T5" fmla="*/ 88 h 108"/>
                <a:gd name="T6" fmla="*/ 2 w 113"/>
                <a:gd name="T7" fmla="*/ 48 h 108"/>
                <a:gd name="T8" fmla="*/ 56 w 113"/>
                <a:gd name="T9" fmla="*/ 0 h 108"/>
                <a:gd name="T10" fmla="*/ 62 w 113"/>
                <a:gd name="T11" fmla="*/ 0 h 108"/>
                <a:gd name="T12" fmla="*/ 110 w 113"/>
                <a:gd name="T13" fmla="*/ 60 h 108"/>
                <a:gd name="T14" fmla="*/ 56 w 113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08">
                  <a:moveTo>
                    <a:pt x="56" y="108"/>
                  </a:moveTo>
                  <a:cubicBezTo>
                    <a:pt x="54" y="108"/>
                    <a:pt x="52" y="108"/>
                    <a:pt x="50" y="108"/>
                  </a:cubicBezTo>
                  <a:cubicBezTo>
                    <a:pt x="36" y="106"/>
                    <a:pt x="23" y="99"/>
                    <a:pt x="14" y="88"/>
                  </a:cubicBezTo>
                  <a:cubicBezTo>
                    <a:pt x="5" y="77"/>
                    <a:pt x="0" y="63"/>
                    <a:pt x="2" y="48"/>
                  </a:cubicBezTo>
                  <a:cubicBezTo>
                    <a:pt x="5" y="21"/>
                    <a:pt x="28" y="0"/>
                    <a:pt x="56" y="0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91" y="3"/>
                    <a:pt x="113" y="30"/>
                    <a:pt x="110" y="60"/>
                  </a:cubicBezTo>
                  <a:cubicBezTo>
                    <a:pt x="107" y="87"/>
                    <a:pt x="84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40" name="Freeform 36"/>
            <p:cNvSpPr/>
            <p:nvPr/>
          </p:nvSpPr>
          <p:spPr>
            <a:xfrm>
              <a:off x="4141412" y="6468197"/>
              <a:ext cx="207128" cy="196996"/>
            </a:xfrm>
            <a:custGeom>
              <a:gdLst>
                <a:gd name="T0" fmla="*/ 56 w 113"/>
                <a:gd name="T1" fmla="*/ 108 h 108"/>
                <a:gd name="T2" fmla="*/ 50 w 113"/>
                <a:gd name="T3" fmla="*/ 108 h 108"/>
                <a:gd name="T4" fmla="*/ 14 w 113"/>
                <a:gd name="T5" fmla="*/ 88 h 108"/>
                <a:gd name="T6" fmla="*/ 2 w 113"/>
                <a:gd name="T7" fmla="*/ 48 h 108"/>
                <a:gd name="T8" fmla="*/ 56 w 113"/>
                <a:gd name="T9" fmla="*/ 0 h 108"/>
                <a:gd name="T10" fmla="*/ 62 w 113"/>
                <a:gd name="T11" fmla="*/ 0 h 108"/>
                <a:gd name="T12" fmla="*/ 110 w 113"/>
                <a:gd name="T13" fmla="*/ 60 h 108"/>
                <a:gd name="T14" fmla="*/ 56 w 113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08">
                  <a:moveTo>
                    <a:pt x="56" y="108"/>
                  </a:moveTo>
                  <a:cubicBezTo>
                    <a:pt x="54" y="108"/>
                    <a:pt x="52" y="108"/>
                    <a:pt x="50" y="108"/>
                  </a:cubicBezTo>
                  <a:cubicBezTo>
                    <a:pt x="36" y="106"/>
                    <a:pt x="23" y="99"/>
                    <a:pt x="14" y="88"/>
                  </a:cubicBezTo>
                  <a:cubicBezTo>
                    <a:pt x="5" y="77"/>
                    <a:pt x="0" y="63"/>
                    <a:pt x="2" y="48"/>
                  </a:cubicBezTo>
                  <a:cubicBezTo>
                    <a:pt x="5" y="21"/>
                    <a:pt x="28" y="0"/>
                    <a:pt x="56" y="0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91" y="3"/>
                    <a:pt x="113" y="30"/>
                    <a:pt x="110" y="60"/>
                  </a:cubicBezTo>
                  <a:cubicBezTo>
                    <a:pt x="107" y="87"/>
                    <a:pt x="84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5" name="组合"/>
          <p:cNvGrpSpPr/>
          <p:nvPr/>
        </p:nvGrpSpPr>
        <p:grpSpPr>
          <a:xfrm>
            <a:off x="7451526" y="3230362"/>
            <a:ext cx="406800" cy="406800"/>
            <a:chOff x="3688684" y="6294995"/>
            <a:chExt cx="456946" cy="441800"/>
          </a:xfrm>
        </p:grpSpPr>
        <p:sp>
          <p:nvSpPr>
            <p:cNvPr id="108" name="Freeform 38"/>
            <p:cNvSpPr/>
            <p:nvPr/>
          </p:nvSpPr>
          <p:spPr>
            <a:xfrm>
              <a:off x="3688684" y="6294995"/>
              <a:ext cx="456946" cy="441800"/>
            </a:xfrm>
            <a:custGeom>
              <a:gdLst>
                <a:gd name="T0" fmla="*/ 56 w 112"/>
                <a:gd name="T1" fmla="*/ 108 h 108"/>
                <a:gd name="T2" fmla="*/ 45 w 112"/>
                <a:gd name="T3" fmla="*/ 107 h 108"/>
                <a:gd name="T4" fmla="*/ 11 w 112"/>
                <a:gd name="T5" fmla="*/ 83 h 108"/>
                <a:gd name="T6" fmla="*/ 3 w 112"/>
                <a:gd name="T7" fmla="*/ 43 h 108"/>
                <a:gd name="T8" fmla="*/ 56 w 112"/>
                <a:gd name="T9" fmla="*/ 0 h 108"/>
                <a:gd name="T10" fmla="*/ 67 w 112"/>
                <a:gd name="T11" fmla="*/ 1 h 108"/>
                <a:gd name="T12" fmla="*/ 102 w 112"/>
                <a:gd name="T13" fmla="*/ 25 h 108"/>
                <a:gd name="T14" fmla="*/ 109 w 112"/>
                <a:gd name="T15" fmla="*/ 65 h 108"/>
                <a:gd name="T16" fmla="*/ 56 w 112"/>
                <a:gd name="T17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52" y="108"/>
                    <a:pt x="49" y="108"/>
                    <a:pt x="45" y="107"/>
                  </a:cubicBezTo>
                  <a:cubicBezTo>
                    <a:pt x="31" y="104"/>
                    <a:pt x="19" y="96"/>
                    <a:pt x="11" y="83"/>
                  </a:cubicBezTo>
                  <a:cubicBezTo>
                    <a:pt x="3" y="71"/>
                    <a:pt x="0" y="57"/>
                    <a:pt x="3" y="43"/>
                  </a:cubicBezTo>
                  <a:cubicBezTo>
                    <a:pt x="8" y="18"/>
                    <a:pt x="31" y="0"/>
                    <a:pt x="56" y="0"/>
                  </a:cubicBezTo>
                  <a:cubicBezTo>
                    <a:pt x="60" y="0"/>
                    <a:pt x="64" y="0"/>
                    <a:pt x="67" y="1"/>
                  </a:cubicBezTo>
                  <a:cubicBezTo>
                    <a:pt x="82" y="4"/>
                    <a:pt x="94" y="12"/>
                    <a:pt x="102" y="25"/>
                  </a:cubicBezTo>
                  <a:cubicBezTo>
                    <a:pt x="109" y="37"/>
                    <a:pt x="112" y="51"/>
                    <a:pt x="109" y="65"/>
                  </a:cubicBezTo>
                  <a:cubicBezTo>
                    <a:pt x="104" y="90"/>
                    <a:pt x="82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42" name="Freeform 38"/>
            <p:cNvSpPr/>
            <p:nvPr/>
          </p:nvSpPr>
          <p:spPr>
            <a:xfrm>
              <a:off x="3815282" y="6417397"/>
              <a:ext cx="203750" cy="196996"/>
            </a:xfrm>
            <a:custGeom>
              <a:gdLst>
                <a:gd name="T0" fmla="*/ 56 w 112"/>
                <a:gd name="T1" fmla="*/ 108 h 108"/>
                <a:gd name="T2" fmla="*/ 45 w 112"/>
                <a:gd name="T3" fmla="*/ 107 h 108"/>
                <a:gd name="T4" fmla="*/ 11 w 112"/>
                <a:gd name="T5" fmla="*/ 83 h 108"/>
                <a:gd name="T6" fmla="*/ 3 w 112"/>
                <a:gd name="T7" fmla="*/ 43 h 108"/>
                <a:gd name="T8" fmla="*/ 56 w 112"/>
                <a:gd name="T9" fmla="*/ 0 h 108"/>
                <a:gd name="T10" fmla="*/ 67 w 112"/>
                <a:gd name="T11" fmla="*/ 1 h 108"/>
                <a:gd name="T12" fmla="*/ 102 w 112"/>
                <a:gd name="T13" fmla="*/ 25 h 108"/>
                <a:gd name="T14" fmla="*/ 109 w 112"/>
                <a:gd name="T15" fmla="*/ 65 h 108"/>
                <a:gd name="T16" fmla="*/ 56 w 112"/>
                <a:gd name="T17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52" y="108"/>
                    <a:pt x="49" y="108"/>
                    <a:pt x="45" y="107"/>
                  </a:cubicBezTo>
                  <a:cubicBezTo>
                    <a:pt x="31" y="104"/>
                    <a:pt x="19" y="96"/>
                    <a:pt x="11" y="83"/>
                  </a:cubicBezTo>
                  <a:cubicBezTo>
                    <a:pt x="3" y="71"/>
                    <a:pt x="0" y="57"/>
                    <a:pt x="3" y="43"/>
                  </a:cubicBezTo>
                  <a:cubicBezTo>
                    <a:pt x="8" y="18"/>
                    <a:pt x="31" y="0"/>
                    <a:pt x="56" y="0"/>
                  </a:cubicBezTo>
                  <a:cubicBezTo>
                    <a:pt x="60" y="0"/>
                    <a:pt x="64" y="0"/>
                    <a:pt x="67" y="1"/>
                  </a:cubicBezTo>
                  <a:cubicBezTo>
                    <a:pt x="82" y="4"/>
                    <a:pt x="94" y="12"/>
                    <a:pt x="102" y="25"/>
                  </a:cubicBezTo>
                  <a:cubicBezTo>
                    <a:pt x="109" y="37"/>
                    <a:pt x="112" y="51"/>
                    <a:pt x="109" y="65"/>
                  </a:cubicBezTo>
                  <a:cubicBezTo>
                    <a:pt x="104" y="90"/>
                    <a:pt x="82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6" name="组合"/>
          <p:cNvGrpSpPr/>
          <p:nvPr/>
        </p:nvGrpSpPr>
        <p:grpSpPr>
          <a:xfrm>
            <a:off x="6863357" y="3230362"/>
            <a:ext cx="406800" cy="406800"/>
            <a:chOff x="3365846" y="6209271"/>
            <a:chExt cx="477148" cy="441798"/>
          </a:xfrm>
        </p:grpSpPr>
        <p:sp>
          <p:nvSpPr>
            <p:cNvPr id="110" name="Freeform 40"/>
            <p:cNvSpPr/>
            <p:nvPr/>
          </p:nvSpPr>
          <p:spPr>
            <a:xfrm>
              <a:off x="3365846" y="6209271"/>
              <a:ext cx="477148" cy="441798"/>
            </a:xfrm>
            <a:custGeom>
              <a:gdLst>
                <a:gd name="T0" fmla="*/ 56 w 117"/>
                <a:gd name="T1" fmla="*/ 108 h 108"/>
                <a:gd name="T2" fmla="*/ 40 w 117"/>
                <a:gd name="T3" fmla="*/ 105 h 108"/>
                <a:gd name="T4" fmla="*/ 8 w 117"/>
                <a:gd name="T5" fmla="*/ 78 h 108"/>
                <a:gd name="T6" fmla="*/ 5 w 117"/>
                <a:gd name="T7" fmla="*/ 37 h 108"/>
                <a:gd name="T8" fmla="*/ 56 w 117"/>
                <a:gd name="T9" fmla="*/ 0 h 108"/>
                <a:gd name="T10" fmla="*/ 73 w 117"/>
                <a:gd name="T11" fmla="*/ 2 h 108"/>
                <a:gd name="T12" fmla="*/ 108 w 117"/>
                <a:gd name="T13" fmla="*/ 71 h 108"/>
                <a:gd name="T14" fmla="*/ 56 w 117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51" y="108"/>
                    <a:pt x="45" y="107"/>
                    <a:pt x="40" y="105"/>
                  </a:cubicBezTo>
                  <a:cubicBezTo>
                    <a:pt x="26" y="101"/>
                    <a:pt x="15" y="91"/>
                    <a:pt x="8" y="78"/>
                  </a:cubicBezTo>
                  <a:cubicBezTo>
                    <a:pt x="1" y="65"/>
                    <a:pt x="0" y="51"/>
                    <a:pt x="5" y="37"/>
                  </a:cubicBezTo>
                  <a:cubicBezTo>
                    <a:pt x="12" y="15"/>
                    <a:pt x="33" y="0"/>
                    <a:pt x="56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101" y="12"/>
                    <a:pt x="117" y="42"/>
                    <a:pt x="108" y="71"/>
                  </a:cubicBezTo>
                  <a:cubicBezTo>
                    <a:pt x="101" y="93"/>
                    <a:pt x="8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44" name="Freeform 40"/>
            <p:cNvSpPr/>
            <p:nvPr/>
          </p:nvSpPr>
          <p:spPr>
            <a:xfrm>
              <a:off x="3498041" y="6331672"/>
              <a:ext cx="212758" cy="196996"/>
            </a:xfrm>
            <a:custGeom>
              <a:gdLst>
                <a:gd name="T0" fmla="*/ 56 w 117"/>
                <a:gd name="T1" fmla="*/ 108 h 108"/>
                <a:gd name="T2" fmla="*/ 40 w 117"/>
                <a:gd name="T3" fmla="*/ 105 h 108"/>
                <a:gd name="T4" fmla="*/ 8 w 117"/>
                <a:gd name="T5" fmla="*/ 78 h 108"/>
                <a:gd name="T6" fmla="*/ 5 w 117"/>
                <a:gd name="T7" fmla="*/ 37 h 108"/>
                <a:gd name="T8" fmla="*/ 56 w 117"/>
                <a:gd name="T9" fmla="*/ 0 h 108"/>
                <a:gd name="T10" fmla="*/ 73 w 117"/>
                <a:gd name="T11" fmla="*/ 2 h 108"/>
                <a:gd name="T12" fmla="*/ 108 w 117"/>
                <a:gd name="T13" fmla="*/ 71 h 108"/>
                <a:gd name="T14" fmla="*/ 56 w 117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51" y="108"/>
                    <a:pt x="45" y="107"/>
                    <a:pt x="40" y="105"/>
                  </a:cubicBezTo>
                  <a:cubicBezTo>
                    <a:pt x="26" y="101"/>
                    <a:pt x="15" y="91"/>
                    <a:pt x="8" y="78"/>
                  </a:cubicBezTo>
                  <a:cubicBezTo>
                    <a:pt x="1" y="65"/>
                    <a:pt x="0" y="51"/>
                    <a:pt x="5" y="37"/>
                  </a:cubicBezTo>
                  <a:cubicBezTo>
                    <a:pt x="12" y="15"/>
                    <a:pt x="33" y="0"/>
                    <a:pt x="56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101" y="12"/>
                    <a:pt x="117" y="42"/>
                    <a:pt x="108" y="71"/>
                  </a:cubicBezTo>
                  <a:cubicBezTo>
                    <a:pt x="101" y="93"/>
                    <a:pt x="8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7" name="组合"/>
          <p:cNvGrpSpPr/>
          <p:nvPr/>
        </p:nvGrpSpPr>
        <p:grpSpPr>
          <a:xfrm>
            <a:off x="5319514" y="3230362"/>
            <a:ext cx="406800" cy="406800"/>
            <a:chOff x="3038899" y="6089739"/>
            <a:chExt cx="502392" cy="444324"/>
          </a:xfrm>
        </p:grpSpPr>
        <p:sp>
          <p:nvSpPr>
            <p:cNvPr id="112" name="Freeform 42"/>
            <p:cNvSpPr/>
            <p:nvPr/>
          </p:nvSpPr>
          <p:spPr>
            <a:xfrm>
              <a:off x="3038899" y="6089739"/>
              <a:ext cx="502392" cy="444324"/>
            </a:xfrm>
            <a:custGeom>
              <a:gdLst>
                <a:gd name="T0" fmla="*/ 61 w 123"/>
                <a:gd name="T1" fmla="*/ 108 h 108"/>
                <a:gd name="T2" fmla="*/ 39 w 123"/>
                <a:gd name="T3" fmla="*/ 103 h 108"/>
                <a:gd name="T4" fmla="*/ 12 w 123"/>
                <a:gd name="T5" fmla="*/ 32 h 108"/>
                <a:gd name="T6" fmla="*/ 62 w 123"/>
                <a:gd name="T7" fmla="*/ 0 h 108"/>
                <a:gd name="T8" fmla="*/ 84 w 123"/>
                <a:gd name="T9" fmla="*/ 4 h 108"/>
                <a:gd name="T10" fmla="*/ 111 w 123"/>
                <a:gd name="T11" fmla="*/ 76 h 108"/>
                <a:gd name="T12" fmla="*/ 61 w 123"/>
                <a:gd name="T13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1" y="108"/>
                  </a:moveTo>
                  <a:cubicBezTo>
                    <a:pt x="54" y="108"/>
                    <a:pt x="46" y="106"/>
                    <a:pt x="39" y="103"/>
                  </a:cubicBezTo>
                  <a:cubicBezTo>
                    <a:pt x="12" y="91"/>
                    <a:pt x="0" y="59"/>
                    <a:pt x="12" y="32"/>
                  </a:cubicBezTo>
                  <a:cubicBezTo>
                    <a:pt x="21" y="12"/>
                    <a:pt x="40" y="0"/>
                    <a:pt x="62" y="0"/>
                  </a:cubicBezTo>
                  <a:cubicBezTo>
                    <a:pt x="69" y="0"/>
                    <a:pt x="77" y="1"/>
                    <a:pt x="84" y="4"/>
                  </a:cubicBezTo>
                  <a:cubicBezTo>
                    <a:pt x="111" y="16"/>
                    <a:pt x="123" y="49"/>
                    <a:pt x="111" y="76"/>
                  </a:cubicBezTo>
                  <a:cubicBezTo>
                    <a:pt x="102" y="95"/>
                    <a:pt x="83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46" name="Freeform 42"/>
            <p:cNvSpPr/>
            <p:nvPr/>
          </p:nvSpPr>
          <p:spPr>
            <a:xfrm>
              <a:off x="3178088" y="6212840"/>
              <a:ext cx="224014" cy="198122"/>
            </a:xfrm>
            <a:custGeom>
              <a:gdLst>
                <a:gd name="T0" fmla="*/ 61 w 123"/>
                <a:gd name="T1" fmla="*/ 108 h 108"/>
                <a:gd name="T2" fmla="*/ 39 w 123"/>
                <a:gd name="T3" fmla="*/ 103 h 108"/>
                <a:gd name="T4" fmla="*/ 12 w 123"/>
                <a:gd name="T5" fmla="*/ 32 h 108"/>
                <a:gd name="T6" fmla="*/ 62 w 123"/>
                <a:gd name="T7" fmla="*/ 0 h 108"/>
                <a:gd name="T8" fmla="*/ 84 w 123"/>
                <a:gd name="T9" fmla="*/ 4 h 108"/>
                <a:gd name="T10" fmla="*/ 111 w 123"/>
                <a:gd name="T11" fmla="*/ 76 h 108"/>
                <a:gd name="T12" fmla="*/ 61 w 123"/>
                <a:gd name="T13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1" y="108"/>
                  </a:moveTo>
                  <a:cubicBezTo>
                    <a:pt x="54" y="108"/>
                    <a:pt x="46" y="106"/>
                    <a:pt x="39" y="103"/>
                  </a:cubicBezTo>
                  <a:cubicBezTo>
                    <a:pt x="12" y="91"/>
                    <a:pt x="0" y="59"/>
                    <a:pt x="12" y="32"/>
                  </a:cubicBezTo>
                  <a:cubicBezTo>
                    <a:pt x="21" y="12"/>
                    <a:pt x="40" y="0"/>
                    <a:pt x="62" y="0"/>
                  </a:cubicBezTo>
                  <a:cubicBezTo>
                    <a:pt x="69" y="0"/>
                    <a:pt x="77" y="1"/>
                    <a:pt x="84" y="4"/>
                  </a:cubicBezTo>
                  <a:cubicBezTo>
                    <a:pt x="111" y="16"/>
                    <a:pt x="123" y="49"/>
                    <a:pt x="111" y="76"/>
                  </a:cubicBezTo>
                  <a:cubicBezTo>
                    <a:pt x="102" y="95"/>
                    <a:pt x="83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8" name="组合"/>
          <p:cNvGrpSpPr/>
          <p:nvPr/>
        </p:nvGrpSpPr>
        <p:grpSpPr>
          <a:xfrm>
            <a:off x="3411339" y="3230362"/>
            <a:ext cx="406800" cy="406800"/>
            <a:chOff x="2765879" y="5938457"/>
            <a:chExt cx="459470" cy="446850"/>
          </a:xfrm>
        </p:grpSpPr>
        <p:sp>
          <p:nvSpPr>
            <p:cNvPr id="114" name="Freeform 44"/>
            <p:cNvSpPr/>
            <p:nvPr/>
          </p:nvSpPr>
          <p:spPr>
            <a:xfrm>
              <a:off x="2765879" y="5938457"/>
              <a:ext cx="459470" cy="446850"/>
            </a:xfrm>
            <a:custGeom>
              <a:gdLst>
                <a:gd name="T0" fmla="*/ 56 w 112"/>
                <a:gd name="T1" fmla="*/ 109 h 109"/>
                <a:gd name="T2" fmla="*/ 29 w 112"/>
                <a:gd name="T3" fmla="*/ 102 h 109"/>
                <a:gd name="T4" fmla="*/ 4 w 112"/>
                <a:gd name="T5" fmla="*/ 69 h 109"/>
                <a:gd name="T6" fmla="*/ 9 w 112"/>
                <a:gd name="T7" fmla="*/ 27 h 109"/>
                <a:gd name="T8" fmla="*/ 56 w 112"/>
                <a:gd name="T9" fmla="*/ 0 h 109"/>
                <a:gd name="T10" fmla="*/ 83 w 112"/>
                <a:gd name="T11" fmla="*/ 8 h 109"/>
                <a:gd name="T12" fmla="*/ 109 w 112"/>
                <a:gd name="T13" fmla="*/ 41 h 109"/>
                <a:gd name="T14" fmla="*/ 103 w 112"/>
                <a:gd name="T15" fmla="*/ 82 h 109"/>
                <a:gd name="T16" fmla="*/ 56 w 112"/>
                <a:gd name="T17" fmla="*/ 109 h 1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9">
                  <a:moveTo>
                    <a:pt x="56" y="109"/>
                  </a:moveTo>
                  <a:cubicBezTo>
                    <a:pt x="47" y="109"/>
                    <a:pt x="37" y="106"/>
                    <a:pt x="29" y="102"/>
                  </a:cubicBezTo>
                  <a:cubicBezTo>
                    <a:pt x="17" y="94"/>
                    <a:pt x="8" y="83"/>
                    <a:pt x="4" y="69"/>
                  </a:cubicBezTo>
                  <a:cubicBezTo>
                    <a:pt x="0" y="55"/>
                    <a:pt x="2" y="40"/>
                    <a:pt x="9" y="27"/>
                  </a:cubicBezTo>
                  <a:cubicBezTo>
                    <a:pt x="19" y="11"/>
                    <a:pt x="37" y="0"/>
                    <a:pt x="56" y="0"/>
                  </a:cubicBezTo>
                  <a:cubicBezTo>
                    <a:pt x="66" y="0"/>
                    <a:pt x="75" y="3"/>
                    <a:pt x="83" y="8"/>
                  </a:cubicBezTo>
                  <a:cubicBezTo>
                    <a:pt x="96" y="15"/>
                    <a:pt x="105" y="27"/>
                    <a:pt x="109" y="41"/>
                  </a:cubicBezTo>
                  <a:cubicBezTo>
                    <a:pt x="112" y="55"/>
                    <a:pt x="110" y="69"/>
                    <a:pt x="103" y="82"/>
                  </a:cubicBezTo>
                  <a:cubicBezTo>
                    <a:pt x="93" y="98"/>
                    <a:pt x="75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48" name="Freeform 44"/>
            <p:cNvSpPr/>
            <p:nvPr/>
          </p:nvSpPr>
          <p:spPr>
            <a:xfrm>
              <a:off x="2893176" y="6062258"/>
              <a:ext cx="204876" cy="199248"/>
            </a:xfrm>
            <a:custGeom>
              <a:gdLst>
                <a:gd name="T0" fmla="*/ 56 w 112"/>
                <a:gd name="T1" fmla="*/ 109 h 109"/>
                <a:gd name="T2" fmla="*/ 29 w 112"/>
                <a:gd name="T3" fmla="*/ 102 h 109"/>
                <a:gd name="T4" fmla="*/ 4 w 112"/>
                <a:gd name="T5" fmla="*/ 69 h 109"/>
                <a:gd name="T6" fmla="*/ 9 w 112"/>
                <a:gd name="T7" fmla="*/ 27 h 109"/>
                <a:gd name="T8" fmla="*/ 56 w 112"/>
                <a:gd name="T9" fmla="*/ 0 h 109"/>
                <a:gd name="T10" fmla="*/ 83 w 112"/>
                <a:gd name="T11" fmla="*/ 8 h 109"/>
                <a:gd name="T12" fmla="*/ 109 w 112"/>
                <a:gd name="T13" fmla="*/ 41 h 109"/>
                <a:gd name="T14" fmla="*/ 103 w 112"/>
                <a:gd name="T15" fmla="*/ 82 h 109"/>
                <a:gd name="T16" fmla="*/ 56 w 112"/>
                <a:gd name="T17" fmla="*/ 109 h 1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9">
                  <a:moveTo>
                    <a:pt x="56" y="109"/>
                  </a:moveTo>
                  <a:cubicBezTo>
                    <a:pt x="47" y="109"/>
                    <a:pt x="37" y="106"/>
                    <a:pt x="29" y="102"/>
                  </a:cubicBezTo>
                  <a:cubicBezTo>
                    <a:pt x="17" y="94"/>
                    <a:pt x="8" y="83"/>
                    <a:pt x="4" y="69"/>
                  </a:cubicBezTo>
                  <a:cubicBezTo>
                    <a:pt x="0" y="55"/>
                    <a:pt x="2" y="40"/>
                    <a:pt x="9" y="27"/>
                  </a:cubicBezTo>
                  <a:cubicBezTo>
                    <a:pt x="19" y="11"/>
                    <a:pt x="37" y="0"/>
                    <a:pt x="56" y="0"/>
                  </a:cubicBezTo>
                  <a:cubicBezTo>
                    <a:pt x="66" y="0"/>
                    <a:pt x="75" y="3"/>
                    <a:pt x="83" y="8"/>
                  </a:cubicBezTo>
                  <a:cubicBezTo>
                    <a:pt x="96" y="15"/>
                    <a:pt x="105" y="27"/>
                    <a:pt x="109" y="41"/>
                  </a:cubicBezTo>
                  <a:cubicBezTo>
                    <a:pt x="112" y="55"/>
                    <a:pt x="110" y="69"/>
                    <a:pt x="103" y="82"/>
                  </a:cubicBezTo>
                  <a:cubicBezTo>
                    <a:pt x="93" y="98"/>
                    <a:pt x="75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9" name="组合"/>
          <p:cNvGrpSpPr/>
          <p:nvPr/>
        </p:nvGrpSpPr>
        <p:grpSpPr>
          <a:xfrm>
            <a:off x="1867495" y="3230362"/>
            <a:ext cx="406800" cy="406800"/>
            <a:chOff x="2487958" y="5761596"/>
            <a:chExt cx="477148" cy="441798"/>
          </a:xfrm>
        </p:grpSpPr>
        <p:sp>
          <p:nvSpPr>
            <p:cNvPr id="116" name="Freeform 46"/>
            <p:cNvSpPr/>
            <p:nvPr/>
          </p:nvSpPr>
          <p:spPr>
            <a:xfrm>
              <a:off x="2487958" y="5761596"/>
              <a:ext cx="477148" cy="441798"/>
            </a:xfrm>
            <a:custGeom>
              <a:gdLst>
                <a:gd name="T0" fmla="*/ 56 w 117"/>
                <a:gd name="T1" fmla="*/ 108 h 108"/>
                <a:gd name="T2" fmla="*/ 24 w 117"/>
                <a:gd name="T3" fmla="*/ 98 h 108"/>
                <a:gd name="T4" fmla="*/ 2 w 117"/>
                <a:gd name="T5" fmla="*/ 62 h 108"/>
                <a:gd name="T6" fmla="*/ 12 w 117"/>
                <a:gd name="T7" fmla="*/ 22 h 108"/>
                <a:gd name="T8" fmla="*/ 56 w 117"/>
                <a:gd name="T9" fmla="*/ 0 h 108"/>
                <a:gd name="T10" fmla="*/ 87 w 117"/>
                <a:gd name="T11" fmla="*/ 10 h 108"/>
                <a:gd name="T12" fmla="*/ 99 w 117"/>
                <a:gd name="T13" fmla="*/ 86 h 108"/>
                <a:gd name="T14" fmla="*/ 56 w 117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44" y="108"/>
                    <a:pt x="33" y="104"/>
                    <a:pt x="24" y="98"/>
                  </a:cubicBezTo>
                  <a:cubicBezTo>
                    <a:pt x="12" y="89"/>
                    <a:pt x="4" y="77"/>
                    <a:pt x="2" y="62"/>
                  </a:cubicBezTo>
                  <a:cubicBezTo>
                    <a:pt x="0" y="48"/>
                    <a:pt x="3" y="34"/>
                    <a:pt x="12" y="22"/>
                  </a:cubicBezTo>
                  <a:cubicBezTo>
                    <a:pt x="22" y="8"/>
                    <a:pt x="38" y="0"/>
                    <a:pt x="56" y="0"/>
                  </a:cubicBezTo>
                  <a:cubicBezTo>
                    <a:pt x="67" y="0"/>
                    <a:pt x="78" y="3"/>
                    <a:pt x="87" y="10"/>
                  </a:cubicBezTo>
                  <a:cubicBezTo>
                    <a:pt x="112" y="27"/>
                    <a:pt x="117" y="61"/>
                    <a:pt x="99" y="86"/>
                  </a:cubicBezTo>
                  <a:cubicBezTo>
                    <a:pt x="89" y="100"/>
                    <a:pt x="7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50" name="Freeform 46"/>
            <p:cNvSpPr/>
            <p:nvPr/>
          </p:nvSpPr>
          <p:spPr>
            <a:xfrm>
              <a:off x="2620153" y="5883997"/>
              <a:ext cx="212758" cy="196996"/>
            </a:xfrm>
            <a:custGeom>
              <a:gdLst>
                <a:gd name="T0" fmla="*/ 56 w 117"/>
                <a:gd name="T1" fmla="*/ 108 h 108"/>
                <a:gd name="T2" fmla="*/ 24 w 117"/>
                <a:gd name="T3" fmla="*/ 98 h 108"/>
                <a:gd name="T4" fmla="*/ 2 w 117"/>
                <a:gd name="T5" fmla="*/ 62 h 108"/>
                <a:gd name="T6" fmla="*/ 12 w 117"/>
                <a:gd name="T7" fmla="*/ 22 h 108"/>
                <a:gd name="T8" fmla="*/ 56 w 117"/>
                <a:gd name="T9" fmla="*/ 0 h 108"/>
                <a:gd name="T10" fmla="*/ 87 w 117"/>
                <a:gd name="T11" fmla="*/ 10 h 108"/>
                <a:gd name="T12" fmla="*/ 99 w 117"/>
                <a:gd name="T13" fmla="*/ 86 h 108"/>
                <a:gd name="T14" fmla="*/ 56 w 117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44" y="108"/>
                    <a:pt x="33" y="104"/>
                    <a:pt x="24" y="98"/>
                  </a:cubicBezTo>
                  <a:cubicBezTo>
                    <a:pt x="12" y="89"/>
                    <a:pt x="4" y="77"/>
                    <a:pt x="2" y="62"/>
                  </a:cubicBezTo>
                  <a:cubicBezTo>
                    <a:pt x="0" y="48"/>
                    <a:pt x="3" y="34"/>
                    <a:pt x="12" y="22"/>
                  </a:cubicBezTo>
                  <a:cubicBezTo>
                    <a:pt x="22" y="8"/>
                    <a:pt x="38" y="0"/>
                    <a:pt x="56" y="0"/>
                  </a:cubicBezTo>
                  <a:cubicBezTo>
                    <a:pt x="67" y="0"/>
                    <a:pt x="78" y="3"/>
                    <a:pt x="87" y="10"/>
                  </a:cubicBezTo>
                  <a:cubicBezTo>
                    <a:pt x="112" y="27"/>
                    <a:pt x="117" y="61"/>
                    <a:pt x="99" y="86"/>
                  </a:cubicBezTo>
                  <a:cubicBezTo>
                    <a:pt x="89" y="100"/>
                    <a:pt x="7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10" name="组合"/>
          <p:cNvGrpSpPr/>
          <p:nvPr/>
        </p:nvGrpSpPr>
        <p:grpSpPr>
          <a:xfrm>
            <a:off x="1279326" y="3230362"/>
            <a:ext cx="406800" cy="406800"/>
            <a:chOff x="2237058" y="5553634"/>
            <a:chExt cx="451900" cy="441798"/>
          </a:xfrm>
        </p:grpSpPr>
        <p:sp>
          <p:nvSpPr>
            <p:cNvPr id="118" name="Freeform 48"/>
            <p:cNvSpPr/>
            <p:nvPr/>
          </p:nvSpPr>
          <p:spPr>
            <a:xfrm>
              <a:off x="2237058" y="5553634"/>
              <a:ext cx="451900" cy="441798"/>
            </a:xfrm>
            <a:custGeom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9 w 110"/>
                <a:gd name="T5" fmla="*/ 94 h 108"/>
                <a:gd name="T6" fmla="*/ 1 w 110"/>
                <a:gd name="T7" fmla="*/ 57 h 108"/>
                <a:gd name="T8" fmla="*/ 15 w 110"/>
                <a:gd name="T9" fmla="*/ 18 h 108"/>
                <a:gd name="T10" fmla="*/ 55 w 110"/>
                <a:gd name="T11" fmla="*/ 0 h 108"/>
                <a:gd name="T12" fmla="*/ 91 w 110"/>
                <a:gd name="T13" fmla="*/ 14 h 108"/>
                <a:gd name="T14" fmla="*/ 109 w 110"/>
                <a:gd name="T15" fmla="*/ 51 h 108"/>
                <a:gd name="T16" fmla="*/ 95 w 110"/>
                <a:gd name="T17" fmla="*/ 90 h 108"/>
                <a:gd name="T18" fmla="*/ 55 w 110"/>
                <a:gd name="T19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2" y="108"/>
                    <a:pt x="29" y="103"/>
                    <a:pt x="19" y="94"/>
                  </a:cubicBezTo>
                  <a:cubicBezTo>
                    <a:pt x="8" y="85"/>
                    <a:pt x="2" y="71"/>
                    <a:pt x="1" y="57"/>
                  </a:cubicBezTo>
                  <a:cubicBezTo>
                    <a:pt x="0" y="42"/>
                    <a:pt x="5" y="28"/>
                    <a:pt x="15" y="18"/>
                  </a:cubicBezTo>
                  <a:cubicBezTo>
                    <a:pt x="25" y="6"/>
                    <a:pt x="40" y="0"/>
                    <a:pt x="55" y="0"/>
                  </a:cubicBezTo>
                  <a:cubicBezTo>
                    <a:pt x="68" y="0"/>
                    <a:pt x="81" y="5"/>
                    <a:pt x="91" y="14"/>
                  </a:cubicBezTo>
                  <a:cubicBezTo>
                    <a:pt x="102" y="23"/>
                    <a:pt x="108" y="37"/>
                    <a:pt x="109" y="51"/>
                  </a:cubicBezTo>
                  <a:cubicBezTo>
                    <a:pt x="110" y="66"/>
                    <a:pt x="105" y="80"/>
                    <a:pt x="95" y="90"/>
                  </a:cubicBezTo>
                  <a:cubicBezTo>
                    <a:pt x="85" y="102"/>
                    <a:pt x="70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52" name="Freeform 48"/>
            <p:cNvSpPr/>
            <p:nvPr/>
          </p:nvSpPr>
          <p:spPr>
            <a:xfrm>
              <a:off x="2362258" y="5676035"/>
              <a:ext cx="201500" cy="196996"/>
            </a:xfrm>
            <a:custGeom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9 w 110"/>
                <a:gd name="T5" fmla="*/ 94 h 108"/>
                <a:gd name="T6" fmla="*/ 1 w 110"/>
                <a:gd name="T7" fmla="*/ 57 h 108"/>
                <a:gd name="T8" fmla="*/ 15 w 110"/>
                <a:gd name="T9" fmla="*/ 18 h 108"/>
                <a:gd name="T10" fmla="*/ 55 w 110"/>
                <a:gd name="T11" fmla="*/ 0 h 108"/>
                <a:gd name="T12" fmla="*/ 91 w 110"/>
                <a:gd name="T13" fmla="*/ 14 h 108"/>
                <a:gd name="T14" fmla="*/ 109 w 110"/>
                <a:gd name="T15" fmla="*/ 51 h 108"/>
                <a:gd name="T16" fmla="*/ 95 w 110"/>
                <a:gd name="T17" fmla="*/ 90 h 108"/>
                <a:gd name="T18" fmla="*/ 55 w 110"/>
                <a:gd name="T19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2" y="108"/>
                    <a:pt x="29" y="103"/>
                    <a:pt x="19" y="94"/>
                  </a:cubicBezTo>
                  <a:cubicBezTo>
                    <a:pt x="8" y="85"/>
                    <a:pt x="2" y="71"/>
                    <a:pt x="1" y="57"/>
                  </a:cubicBezTo>
                  <a:cubicBezTo>
                    <a:pt x="0" y="42"/>
                    <a:pt x="5" y="28"/>
                    <a:pt x="15" y="18"/>
                  </a:cubicBezTo>
                  <a:cubicBezTo>
                    <a:pt x="25" y="6"/>
                    <a:pt x="40" y="0"/>
                    <a:pt x="55" y="0"/>
                  </a:cubicBezTo>
                  <a:cubicBezTo>
                    <a:pt x="68" y="0"/>
                    <a:pt x="81" y="5"/>
                    <a:pt x="91" y="14"/>
                  </a:cubicBezTo>
                  <a:cubicBezTo>
                    <a:pt x="102" y="23"/>
                    <a:pt x="108" y="37"/>
                    <a:pt x="109" y="51"/>
                  </a:cubicBezTo>
                  <a:cubicBezTo>
                    <a:pt x="110" y="66"/>
                    <a:pt x="105" y="80"/>
                    <a:pt x="95" y="90"/>
                  </a:cubicBezTo>
                  <a:cubicBezTo>
                    <a:pt x="85" y="102"/>
                    <a:pt x="70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11" name="组合"/>
          <p:cNvGrpSpPr/>
          <p:nvPr/>
        </p:nvGrpSpPr>
        <p:grpSpPr>
          <a:xfrm>
            <a:off x="1867495" y="3230362"/>
            <a:ext cx="406800" cy="406800"/>
            <a:chOff x="2004164" y="5318684"/>
            <a:chExt cx="449374" cy="441798"/>
          </a:xfrm>
        </p:grpSpPr>
        <p:sp>
          <p:nvSpPr>
            <p:cNvPr id="120" name="Freeform 50"/>
            <p:cNvSpPr/>
            <p:nvPr/>
          </p:nvSpPr>
          <p:spPr>
            <a:xfrm>
              <a:off x="2004164" y="5318684"/>
              <a:ext cx="449374" cy="441798"/>
            </a:xfrm>
            <a:custGeom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5 w 110"/>
                <a:gd name="T5" fmla="*/ 91 h 108"/>
                <a:gd name="T6" fmla="*/ 1 w 110"/>
                <a:gd name="T7" fmla="*/ 51 h 108"/>
                <a:gd name="T8" fmla="*/ 19 w 110"/>
                <a:gd name="T9" fmla="*/ 14 h 108"/>
                <a:gd name="T10" fmla="*/ 55 w 110"/>
                <a:gd name="T11" fmla="*/ 0 h 108"/>
                <a:gd name="T12" fmla="*/ 95 w 110"/>
                <a:gd name="T13" fmla="*/ 18 h 108"/>
                <a:gd name="T14" fmla="*/ 109 w 110"/>
                <a:gd name="T15" fmla="*/ 57 h 108"/>
                <a:gd name="T16" fmla="*/ 91 w 110"/>
                <a:gd name="T17" fmla="*/ 95 h 108"/>
                <a:gd name="T18" fmla="*/ 55 w 110"/>
                <a:gd name="T19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0" y="108"/>
                    <a:pt x="25" y="102"/>
                    <a:pt x="15" y="91"/>
                  </a:cubicBezTo>
                  <a:cubicBezTo>
                    <a:pt x="5" y="80"/>
                    <a:pt x="0" y="66"/>
                    <a:pt x="1" y="51"/>
                  </a:cubicBezTo>
                  <a:cubicBezTo>
                    <a:pt x="2" y="37"/>
                    <a:pt x="8" y="24"/>
                    <a:pt x="19" y="14"/>
                  </a:cubicBezTo>
                  <a:cubicBezTo>
                    <a:pt x="29" y="5"/>
                    <a:pt x="42" y="0"/>
                    <a:pt x="55" y="0"/>
                  </a:cubicBezTo>
                  <a:cubicBezTo>
                    <a:pt x="71" y="0"/>
                    <a:pt x="85" y="7"/>
                    <a:pt x="95" y="18"/>
                  </a:cubicBezTo>
                  <a:cubicBezTo>
                    <a:pt x="105" y="29"/>
                    <a:pt x="110" y="43"/>
                    <a:pt x="109" y="57"/>
                  </a:cubicBezTo>
                  <a:cubicBezTo>
                    <a:pt x="109" y="72"/>
                    <a:pt x="102" y="85"/>
                    <a:pt x="91" y="95"/>
                  </a:cubicBezTo>
                  <a:cubicBezTo>
                    <a:pt x="82" y="104"/>
                    <a:pt x="69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54" name="Freeform 50"/>
            <p:cNvSpPr/>
            <p:nvPr/>
          </p:nvSpPr>
          <p:spPr>
            <a:xfrm>
              <a:off x="2128664" y="5441085"/>
              <a:ext cx="200374" cy="196996"/>
            </a:xfrm>
            <a:custGeom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5 w 110"/>
                <a:gd name="T5" fmla="*/ 91 h 108"/>
                <a:gd name="T6" fmla="*/ 1 w 110"/>
                <a:gd name="T7" fmla="*/ 51 h 108"/>
                <a:gd name="T8" fmla="*/ 19 w 110"/>
                <a:gd name="T9" fmla="*/ 14 h 108"/>
                <a:gd name="T10" fmla="*/ 55 w 110"/>
                <a:gd name="T11" fmla="*/ 0 h 108"/>
                <a:gd name="T12" fmla="*/ 95 w 110"/>
                <a:gd name="T13" fmla="*/ 18 h 108"/>
                <a:gd name="T14" fmla="*/ 109 w 110"/>
                <a:gd name="T15" fmla="*/ 57 h 108"/>
                <a:gd name="T16" fmla="*/ 91 w 110"/>
                <a:gd name="T17" fmla="*/ 95 h 108"/>
                <a:gd name="T18" fmla="*/ 55 w 110"/>
                <a:gd name="T19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0" y="108"/>
                    <a:pt x="25" y="102"/>
                    <a:pt x="15" y="91"/>
                  </a:cubicBezTo>
                  <a:cubicBezTo>
                    <a:pt x="5" y="80"/>
                    <a:pt x="0" y="66"/>
                    <a:pt x="1" y="51"/>
                  </a:cubicBezTo>
                  <a:cubicBezTo>
                    <a:pt x="2" y="37"/>
                    <a:pt x="8" y="24"/>
                    <a:pt x="19" y="14"/>
                  </a:cubicBezTo>
                  <a:cubicBezTo>
                    <a:pt x="29" y="5"/>
                    <a:pt x="42" y="0"/>
                    <a:pt x="55" y="0"/>
                  </a:cubicBezTo>
                  <a:cubicBezTo>
                    <a:pt x="71" y="0"/>
                    <a:pt x="85" y="7"/>
                    <a:pt x="95" y="18"/>
                  </a:cubicBezTo>
                  <a:cubicBezTo>
                    <a:pt x="105" y="29"/>
                    <a:pt x="110" y="43"/>
                    <a:pt x="109" y="57"/>
                  </a:cubicBezTo>
                  <a:cubicBezTo>
                    <a:pt x="109" y="72"/>
                    <a:pt x="102" y="85"/>
                    <a:pt x="91" y="95"/>
                  </a:cubicBezTo>
                  <a:cubicBezTo>
                    <a:pt x="82" y="104"/>
                    <a:pt x="69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12" name="组合"/>
          <p:cNvGrpSpPr/>
          <p:nvPr/>
        </p:nvGrpSpPr>
        <p:grpSpPr>
          <a:xfrm>
            <a:off x="3411339" y="3230362"/>
            <a:ext cx="406800" cy="406800"/>
            <a:chOff x="1795733" y="5060570"/>
            <a:chExt cx="451900" cy="446850"/>
          </a:xfrm>
        </p:grpSpPr>
        <p:sp>
          <p:nvSpPr>
            <p:cNvPr id="122" name="Freeform 52"/>
            <p:cNvSpPr/>
            <p:nvPr/>
          </p:nvSpPr>
          <p:spPr>
            <a:xfrm>
              <a:off x="1795733" y="5060570"/>
              <a:ext cx="451900" cy="446850"/>
            </a:xfrm>
            <a:custGeom>
              <a:gdLst>
                <a:gd name="T0" fmla="*/ 56 w 111"/>
                <a:gd name="T1" fmla="*/ 109 h 109"/>
                <a:gd name="T2" fmla="*/ 12 w 111"/>
                <a:gd name="T3" fmla="*/ 86 h 109"/>
                <a:gd name="T4" fmla="*/ 2 w 111"/>
                <a:gd name="T5" fmla="*/ 46 h 109"/>
                <a:gd name="T6" fmla="*/ 24 w 111"/>
                <a:gd name="T7" fmla="*/ 11 h 109"/>
                <a:gd name="T8" fmla="*/ 55 w 111"/>
                <a:gd name="T9" fmla="*/ 0 h 109"/>
                <a:gd name="T10" fmla="*/ 99 w 111"/>
                <a:gd name="T11" fmla="*/ 23 h 109"/>
                <a:gd name="T12" fmla="*/ 109 w 111"/>
                <a:gd name="T13" fmla="*/ 63 h 109"/>
                <a:gd name="T14" fmla="*/ 87 w 111"/>
                <a:gd name="T15" fmla="*/ 98 h 109"/>
                <a:gd name="T16" fmla="*/ 56 w 111"/>
                <a:gd name="T17" fmla="*/ 109 h 1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6" y="109"/>
                  </a:moveTo>
                  <a:cubicBezTo>
                    <a:pt x="38" y="109"/>
                    <a:pt x="22" y="100"/>
                    <a:pt x="12" y="86"/>
                  </a:cubicBezTo>
                  <a:cubicBezTo>
                    <a:pt x="3" y="75"/>
                    <a:pt x="0" y="60"/>
                    <a:pt x="2" y="46"/>
                  </a:cubicBezTo>
                  <a:cubicBezTo>
                    <a:pt x="4" y="32"/>
                    <a:pt x="12" y="19"/>
                    <a:pt x="24" y="11"/>
                  </a:cubicBezTo>
                  <a:cubicBezTo>
                    <a:pt x="33" y="4"/>
                    <a:pt x="44" y="0"/>
                    <a:pt x="55" y="0"/>
                  </a:cubicBezTo>
                  <a:cubicBezTo>
                    <a:pt x="73" y="0"/>
                    <a:pt x="89" y="9"/>
                    <a:pt x="99" y="23"/>
                  </a:cubicBezTo>
                  <a:cubicBezTo>
                    <a:pt x="108" y="34"/>
                    <a:pt x="111" y="49"/>
                    <a:pt x="109" y="63"/>
                  </a:cubicBezTo>
                  <a:cubicBezTo>
                    <a:pt x="107" y="77"/>
                    <a:pt x="99" y="90"/>
                    <a:pt x="87" y="98"/>
                  </a:cubicBezTo>
                  <a:cubicBezTo>
                    <a:pt x="78" y="105"/>
                    <a:pt x="67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56" name="Freeform 52"/>
            <p:cNvSpPr/>
            <p:nvPr/>
          </p:nvSpPr>
          <p:spPr>
            <a:xfrm>
              <a:off x="1920933" y="5184371"/>
              <a:ext cx="201500" cy="199248"/>
            </a:xfrm>
            <a:custGeom>
              <a:gdLst>
                <a:gd name="T0" fmla="*/ 56 w 111"/>
                <a:gd name="T1" fmla="*/ 109 h 109"/>
                <a:gd name="T2" fmla="*/ 12 w 111"/>
                <a:gd name="T3" fmla="*/ 86 h 109"/>
                <a:gd name="T4" fmla="*/ 2 w 111"/>
                <a:gd name="T5" fmla="*/ 46 h 109"/>
                <a:gd name="T6" fmla="*/ 24 w 111"/>
                <a:gd name="T7" fmla="*/ 11 h 109"/>
                <a:gd name="T8" fmla="*/ 55 w 111"/>
                <a:gd name="T9" fmla="*/ 0 h 109"/>
                <a:gd name="T10" fmla="*/ 99 w 111"/>
                <a:gd name="T11" fmla="*/ 23 h 109"/>
                <a:gd name="T12" fmla="*/ 109 w 111"/>
                <a:gd name="T13" fmla="*/ 63 h 109"/>
                <a:gd name="T14" fmla="*/ 87 w 111"/>
                <a:gd name="T15" fmla="*/ 98 h 109"/>
                <a:gd name="T16" fmla="*/ 56 w 111"/>
                <a:gd name="T17" fmla="*/ 109 h 1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6" y="109"/>
                  </a:moveTo>
                  <a:cubicBezTo>
                    <a:pt x="38" y="109"/>
                    <a:pt x="22" y="100"/>
                    <a:pt x="12" y="86"/>
                  </a:cubicBezTo>
                  <a:cubicBezTo>
                    <a:pt x="3" y="75"/>
                    <a:pt x="0" y="60"/>
                    <a:pt x="2" y="46"/>
                  </a:cubicBezTo>
                  <a:cubicBezTo>
                    <a:pt x="4" y="32"/>
                    <a:pt x="12" y="19"/>
                    <a:pt x="24" y="11"/>
                  </a:cubicBezTo>
                  <a:cubicBezTo>
                    <a:pt x="33" y="4"/>
                    <a:pt x="44" y="0"/>
                    <a:pt x="55" y="0"/>
                  </a:cubicBezTo>
                  <a:cubicBezTo>
                    <a:pt x="73" y="0"/>
                    <a:pt x="89" y="9"/>
                    <a:pt x="99" y="23"/>
                  </a:cubicBezTo>
                  <a:cubicBezTo>
                    <a:pt x="108" y="34"/>
                    <a:pt x="111" y="49"/>
                    <a:pt x="109" y="63"/>
                  </a:cubicBezTo>
                  <a:cubicBezTo>
                    <a:pt x="107" y="77"/>
                    <a:pt x="99" y="90"/>
                    <a:pt x="87" y="98"/>
                  </a:cubicBezTo>
                  <a:cubicBezTo>
                    <a:pt x="78" y="105"/>
                    <a:pt x="67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43" name="组合"/>
          <p:cNvGrpSpPr/>
          <p:nvPr/>
        </p:nvGrpSpPr>
        <p:grpSpPr>
          <a:xfrm>
            <a:off x="4365426" y="295075"/>
            <a:ext cx="406800" cy="406800"/>
            <a:chOff x="4351893" y="6363259"/>
            <a:chExt cx="441804" cy="441798"/>
          </a:xfrm>
        </p:grpSpPr>
        <p:sp>
          <p:nvSpPr>
            <p:cNvPr id="45" name="Oval 34"/>
            <p:cNvSpPr>
              <a:spLocks noChangeArrowheads="1"/>
            </p:cNvSpPr>
            <p:nvPr/>
          </p:nvSpPr>
          <p:spPr>
            <a:xfrm>
              <a:off x="4351893" y="6363259"/>
              <a:ext cx="441804" cy="441798"/>
            </a:xfrm>
            <a:prstGeom prst="ellipse"/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47" name="Oval 34"/>
            <p:cNvSpPr>
              <a:spLocks noChangeArrowheads="1"/>
            </p:cNvSpPr>
            <p:nvPr/>
          </p:nvSpPr>
          <p:spPr>
            <a:xfrm>
              <a:off x="4474296" y="6485660"/>
              <a:ext cx="196998" cy="196996"/>
            </a:xfrm>
            <a:prstGeom prst="ellipse"/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49" name="组合"/>
          <p:cNvGrpSpPr/>
          <p:nvPr/>
        </p:nvGrpSpPr>
        <p:grpSpPr>
          <a:xfrm>
            <a:off x="4365426" y="1416644"/>
            <a:ext cx="406800" cy="406800"/>
            <a:chOff x="4012715" y="6345795"/>
            <a:chExt cx="464522" cy="441800"/>
          </a:xfrm>
        </p:grpSpPr>
        <p:sp>
          <p:nvSpPr>
            <p:cNvPr id="51" name="Freeform 36"/>
            <p:cNvSpPr/>
            <p:nvPr/>
          </p:nvSpPr>
          <p:spPr>
            <a:xfrm>
              <a:off x="4012715" y="6345795"/>
              <a:ext cx="464522" cy="441800"/>
            </a:xfrm>
            <a:custGeom>
              <a:gdLst>
                <a:gd name="T0" fmla="*/ 56 w 113"/>
                <a:gd name="T1" fmla="*/ 108 h 108"/>
                <a:gd name="T2" fmla="*/ 50 w 113"/>
                <a:gd name="T3" fmla="*/ 108 h 108"/>
                <a:gd name="T4" fmla="*/ 14 w 113"/>
                <a:gd name="T5" fmla="*/ 88 h 108"/>
                <a:gd name="T6" fmla="*/ 2 w 113"/>
                <a:gd name="T7" fmla="*/ 48 h 108"/>
                <a:gd name="T8" fmla="*/ 56 w 113"/>
                <a:gd name="T9" fmla="*/ 0 h 108"/>
                <a:gd name="T10" fmla="*/ 62 w 113"/>
                <a:gd name="T11" fmla="*/ 0 h 108"/>
                <a:gd name="T12" fmla="*/ 110 w 113"/>
                <a:gd name="T13" fmla="*/ 60 h 108"/>
                <a:gd name="T14" fmla="*/ 56 w 113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08">
                  <a:moveTo>
                    <a:pt x="56" y="108"/>
                  </a:moveTo>
                  <a:cubicBezTo>
                    <a:pt x="54" y="108"/>
                    <a:pt x="52" y="108"/>
                    <a:pt x="50" y="108"/>
                  </a:cubicBezTo>
                  <a:cubicBezTo>
                    <a:pt x="36" y="106"/>
                    <a:pt x="23" y="99"/>
                    <a:pt x="14" y="88"/>
                  </a:cubicBezTo>
                  <a:cubicBezTo>
                    <a:pt x="5" y="77"/>
                    <a:pt x="0" y="63"/>
                    <a:pt x="2" y="48"/>
                  </a:cubicBezTo>
                  <a:cubicBezTo>
                    <a:pt x="5" y="21"/>
                    <a:pt x="28" y="0"/>
                    <a:pt x="56" y="0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91" y="3"/>
                    <a:pt x="113" y="30"/>
                    <a:pt x="110" y="60"/>
                  </a:cubicBezTo>
                  <a:cubicBezTo>
                    <a:pt x="107" y="87"/>
                    <a:pt x="84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53" name="Freeform 36"/>
            <p:cNvSpPr/>
            <p:nvPr/>
          </p:nvSpPr>
          <p:spPr>
            <a:xfrm>
              <a:off x="4141412" y="6468197"/>
              <a:ext cx="207128" cy="196996"/>
            </a:xfrm>
            <a:custGeom>
              <a:gdLst>
                <a:gd name="T0" fmla="*/ 56 w 113"/>
                <a:gd name="T1" fmla="*/ 108 h 108"/>
                <a:gd name="T2" fmla="*/ 50 w 113"/>
                <a:gd name="T3" fmla="*/ 108 h 108"/>
                <a:gd name="T4" fmla="*/ 14 w 113"/>
                <a:gd name="T5" fmla="*/ 88 h 108"/>
                <a:gd name="T6" fmla="*/ 2 w 113"/>
                <a:gd name="T7" fmla="*/ 48 h 108"/>
                <a:gd name="T8" fmla="*/ 56 w 113"/>
                <a:gd name="T9" fmla="*/ 0 h 108"/>
                <a:gd name="T10" fmla="*/ 62 w 113"/>
                <a:gd name="T11" fmla="*/ 0 h 108"/>
                <a:gd name="T12" fmla="*/ 110 w 113"/>
                <a:gd name="T13" fmla="*/ 60 h 108"/>
                <a:gd name="T14" fmla="*/ 56 w 113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08">
                  <a:moveTo>
                    <a:pt x="56" y="108"/>
                  </a:moveTo>
                  <a:cubicBezTo>
                    <a:pt x="54" y="108"/>
                    <a:pt x="52" y="108"/>
                    <a:pt x="50" y="108"/>
                  </a:cubicBezTo>
                  <a:cubicBezTo>
                    <a:pt x="36" y="106"/>
                    <a:pt x="23" y="99"/>
                    <a:pt x="14" y="88"/>
                  </a:cubicBezTo>
                  <a:cubicBezTo>
                    <a:pt x="5" y="77"/>
                    <a:pt x="0" y="63"/>
                    <a:pt x="2" y="48"/>
                  </a:cubicBezTo>
                  <a:cubicBezTo>
                    <a:pt x="5" y="21"/>
                    <a:pt x="28" y="0"/>
                    <a:pt x="56" y="0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91" y="3"/>
                    <a:pt x="113" y="30"/>
                    <a:pt x="110" y="60"/>
                  </a:cubicBezTo>
                  <a:cubicBezTo>
                    <a:pt x="107" y="87"/>
                    <a:pt x="84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55" name="组合"/>
          <p:cNvGrpSpPr/>
          <p:nvPr/>
        </p:nvGrpSpPr>
        <p:grpSpPr>
          <a:xfrm>
            <a:off x="4365426" y="3230363"/>
            <a:ext cx="406800" cy="406800"/>
            <a:chOff x="3688684" y="6294995"/>
            <a:chExt cx="456946" cy="441800"/>
          </a:xfrm>
        </p:grpSpPr>
        <p:sp>
          <p:nvSpPr>
            <p:cNvPr id="57" name="Freeform 38"/>
            <p:cNvSpPr/>
            <p:nvPr/>
          </p:nvSpPr>
          <p:spPr>
            <a:xfrm>
              <a:off x="3688684" y="6294995"/>
              <a:ext cx="456946" cy="441800"/>
            </a:xfrm>
            <a:custGeom>
              <a:gdLst>
                <a:gd name="T0" fmla="*/ 56 w 112"/>
                <a:gd name="T1" fmla="*/ 108 h 108"/>
                <a:gd name="T2" fmla="*/ 45 w 112"/>
                <a:gd name="T3" fmla="*/ 107 h 108"/>
                <a:gd name="T4" fmla="*/ 11 w 112"/>
                <a:gd name="T5" fmla="*/ 83 h 108"/>
                <a:gd name="T6" fmla="*/ 3 w 112"/>
                <a:gd name="T7" fmla="*/ 43 h 108"/>
                <a:gd name="T8" fmla="*/ 56 w 112"/>
                <a:gd name="T9" fmla="*/ 0 h 108"/>
                <a:gd name="T10" fmla="*/ 67 w 112"/>
                <a:gd name="T11" fmla="*/ 1 h 108"/>
                <a:gd name="T12" fmla="*/ 102 w 112"/>
                <a:gd name="T13" fmla="*/ 25 h 108"/>
                <a:gd name="T14" fmla="*/ 109 w 112"/>
                <a:gd name="T15" fmla="*/ 65 h 108"/>
                <a:gd name="T16" fmla="*/ 56 w 112"/>
                <a:gd name="T17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52" y="108"/>
                    <a:pt x="49" y="108"/>
                    <a:pt x="45" y="107"/>
                  </a:cubicBezTo>
                  <a:cubicBezTo>
                    <a:pt x="31" y="104"/>
                    <a:pt x="19" y="96"/>
                    <a:pt x="11" y="83"/>
                  </a:cubicBezTo>
                  <a:cubicBezTo>
                    <a:pt x="3" y="71"/>
                    <a:pt x="0" y="57"/>
                    <a:pt x="3" y="43"/>
                  </a:cubicBezTo>
                  <a:cubicBezTo>
                    <a:pt x="8" y="18"/>
                    <a:pt x="31" y="0"/>
                    <a:pt x="56" y="0"/>
                  </a:cubicBezTo>
                  <a:cubicBezTo>
                    <a:pt x="60" y="0"/>
                    <a:pt x="64" y="0"/>
                    <a:pt x="67" y="1"/>
                  </a:cubicBezTo>
                  <a:cubicBezTo>
                    <a:pt x="82" y="4"/>
                    <a:pt x="94" y="12"/>
                    <a:pt x="102" y="25"/>
                  </a:cubicBezTo>
                  <a:cubicBezTo>
                    <a:pt x="109" y="37"/>
                    <a:pt x="112" y="51"/>
                    <a:pt x="109" y="65"/>
                  </a:cubicBezTo>
                  <a:cubicBezTo>
                    <a:pt x="104" y="90"/>
                    <a:pt x="82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58" name="Freeform 38"/>
            <p:cNvSpPr/>
            <p:nvPr/>
          </p:nvSpPr>
          <p:spPr>
            <a:xfrm>
              <a:off x="3815282" y="6417397"/>
              <a:ext cx="203750" cy="196996"/>
            </a:xfrm>
            <a:custGeom>
              <a:gdLst>
                <a:gd name="T0" fmla="*/ 56 w 112"/>
                <a:gd name="T1" fmla="*/ 108 h 108"/>
                <a:gd name="T2" fmla="*/ 45 w 112"/>
                <a:gd name="T3" fmla="*/ 107 h 108"/>
                <a:gd name="T4" fmla="*/ 11 w 112"/>
                <a:gd name="T5" fmla="*/ 83 h 108"/>
                <a:gd name="T6" fmla="*/ 3 w 112"/>
                <a:gd name="T7" fmla="*/ 43 h 108"/>
                <a:gd name="T8" fmla="*/ 56 w 112"/>
                <a:gd name="T9" fmla="*/ 0 h 108"/>
                <a:gd name="T10" fmla="*/ 67 w 112"/>
                <a:gd name="T11" fmla="*/ 1 h 108"/>
                <a:gd name="T12" fmla="*/ 102 w 112"/>
                <a:gd name="T13" fmla="*/ 25 h 108"/>
                <a:gd name="T14" fmla="*/ 109 w 112"/>
                <a:gd name="T15" fmla="*/ 65 h 108"/>
                <a:gd name="T16" fmla="*/ 56 w 112"/>
                <a:gd name="T17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52" y="108"/>
                    <a:pt x="49" y="108"/>
                    <a:pt x="45" y="107"/>
                  </a:cubicBezTo>
                  <a:cubicBezTo>
                    <a:pt x="31" y="104"/>
                    <a:pt x="19" y="96"/>
                    <a:pt x="11" y="83"/>
                  </a:cubicBezTo>
                  <a:cubicBezTo>
                    <a:pt x="3" y="71"/>
                    <a:pt x="0" y="57"/>
                    <a:pt x="3" y="43"/>
                  </a:cubicBezTo>
                  <a:cubicBezTo>
                    <a:pt x="8" y="18"/>
                    <a:pt x="31" y="0"/>
                    <a:pt x="56" y="0"/>
                  </a:cubicBezTo>
                  <a:cubicBezTo>
                    <a:pt x="60" y="0"/>
                    <a:pt x="64" y="0"/>
                    <a:pt x="67" y="1"/>
                  </a:cubicBezTo>
                  <a:cubicBezTo>
                    <a:pt x="82" y="4"/>
                    <a:pt x="94" y="12"/>
                    <a:pt x="102" y="25"/>
                  </a:cubicBezTo>
                  <a:cubicBezTo>
                    <a:pt x="109" y="37"/>
                    <a:pt x="112" y="51"/>
                    <a:pt x="109" y="65"/>
                  </a:cubicBezTo>
                  <a:cubicBezTo>
                    <a:pt x="104" y="90"/>
                    <a:pt x="82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60" name="组合"/>
          <p:cNvGrpSpPr/>
          <p:nvPr/>
        </p:nvGrpSpPr>
        <p:grpSpPr>
          <a:xfrm>
            <a:off x="4365426" y="5044876"/>
            <a:ext cx="406800" cy="406800"/>
            <a:chOff x="3365846" y="6209271"/>
            <a:chExt cx="477148" cy="441798"/>
          </a:xfrm>
        </p:grpSpPr>
        <p:sp>
          <p:nvSpPr>
            <p:cNvPr id="62" name="Freeform 40"/>
            <p:cNvSpPr/>
            <p:nvPr/>
          </p:nvSpPr>
          <p:spPr>
            <a:xfrm>
              <a:off x="3365846" y="6209271"/>
              <a:ext cx="477148" cy="441798"/>
            </a:xfrm>
            <a:custGeom>
              <a:gdLst>
                <a:gd name="T0" fmla="*/ 56 w 117"/>
                <a:gd name="T1" fmla="*/ 108 h 108"/>
                <a:gd name="T2" fmla="*/ 40 w 117"/>
                <a:gd name="T3" fmla="*/ 105 h 108"/>
                <a:gd name="T4" fmla="*/ 8 w 117"/>
                <a:gd name="T5" fmla="*/ 78 h 108"/>
                <a:gd name="T6" fmla="*/ 5 w 117"/>
                <a:gd name="T7" fmla="*/ 37 h 108"/>
                <a:gd name="T8" fmla="*/ 56 w 117"/>
                <a:gd name="T9" fmla="*/ 0 h 108"/>
                <a:gd name="T10" fmla="*/ 73 w 117"/>
                <a:gd name="T11" fmla="*/ 2 h 108"/>
                <a:gd name="T12" fmla="*/ 108 w 117"/>
                <a:gd name="T13" fmla="*/ 71 h 108"/>
                <a:gd name="T14" fmla="*/ 56 w 117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51" y="108"/>
                    <a:pt x="45" y="107"/>
                    <a:pt x="40" y="105"/>
                  </a:cubicBezTo>
                  <a:cubicBezTo>
                    <a:pt x="26" y="101"/>
                    <a:pt x="15" y="91"/>
                    <a:pt x="8" y="78"/>
                  </a:cubicBezTo>
                  <a:cubicBezTo>
                    <a:pt x="1" y="65"/>
                    <a:pt x="0" y="51"/>
                    <a:pt x="5" y="37"/>
                  </a:cubicBezTo>
                  <a:cubicBezTo>
                    <a:pt x="12" y="15"/>
                    <a:pt x="33" y="0"/>
                    <a:pt x="56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101" y="12"/>
                    <a:pt x="117" y="42"/>
                    <a:pt x="108" y="71"/>
                  </a:cubicBezTo>
                  <a:cubicBezTo>
                    <a:pt x="101" y="93"/>
                    <a:pt x="8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64" name="Freeform 40"/>
            <p:cNvSpPr/>
            <p:nvPr/>
          </p:nvSpPr>
          <p:spPr>
            <a:xfrm>
              <a:off x="3498041" y="6331672"/>
              <a:ext cx="212758" cy="196996"/>
            </a:xfrm>
            <a:custGeom>
              <a:gdLst>
                <a:gd name="T0" fmla="*/ 56 w 117"/>
                <a:gd name="T1" fmla="*/ 108 h 108"/>
                <a:gd name="T2" fmla="*/ 40 w 117"/>
                <a:gd name="T3" fmla="*/ 105 h 108"/>
                <a:gd name="T4" fmla="*/ 8 w 117"/>
                <a:gd name="T5" fmla="*/ 78 h 108"/>
                <a:gd name="T6" fmla="*/ 5 w 117"/>
                <a:gd name="T7" fmla="*/ 37 h 108"/>
                <a:gd name="T8" fmla="*/ 56 w 117"/>
                <a:gd name="T9" fmla="*/ 0 h 108"/>
                <a:gd name="T10" fmla="*/ 73 w 117"/>
                <a:gd name="T11" fmla="*/ 2 h 108"/>
                <a:gd name="T12" fmla="*/ 108 w 117"/>
                <a:gd name="T13" fmla="*/ 71 h 108"/>
                <a:gd name="T14" fmla="*/ 56 w 117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51" y="108"/>
                    <a:pt x="45" y="107"/>
                    <a:pt x="40" y="105"/>
                  </a:cubicBezTo>
                  <a:cubicBezTo>
                    <a:pt x="26" y="101"/>
                    <a:pt x="15" y="91"/>
                    <a:pt x="8" y="78"/>
                  </a:cubicBezTo>
                  <a:cubicBezTo>
                    <a:pt x="1" y="65"/>
                    <a:pt x="0" y="51"/>
                    <a:pt x="5" y="37"/>
                  </a:cubicBezTo>
                  <a:cubicBezTo>
                    <a:pt x="12" y="15"/>
                    <a:pt x="33" y="0"/>
                    <a:pt x="56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101" y="12"/>
                    <a:pt x="117" y="42"/>
                    <a:pt x="108" y="71"/>
                  </a:cubicBezTo>
                  <a:cubicBezTo>
                    <a:pt x="101" y="93"/>
                    <a:pt x="8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65" name="组合"/>
          <p:cNvGrpSpPr/>
          <p:nvPr/>
        </p:nvGrpSpPr>
        <p:grpSpPr>
          <a:xfrm>
            <a:off x="4365426" y="6165650"/>
            <a:ext cx="406800" cy="406800"/>
            <a:chOff x="3038899" y="6089739"/>
            <a:chExt cx="502392" cy="444324"/>
          </a:xfrm>
        </p:grpSpPr>
        <p:sp>
          <p:nvSpPr>
            <p:cNvPr id="66" name="Freeform 42"/>
            <p:cNvSpPr/>
            <p:nvPr/>
          </p:nvSpPr>
          <p:spPr>
            <a:xfrm>
              <a:off x="3038899" y="6089739"/>
              <a:ext cx="502392" cy="444324"/>
            </a:xfrm>
            <a:custGeom>
              <a:gdLst>
                <a:gd name="T0" fmla="*/ 61 w 123"/>
                <a:gd name="T1" fmla="*/ 108 h 108"/>
                <a:gd name="T2" fmla="*/ 39 w 123"/>
                <a:gd name="T3" fmla="*/ 103 h 108"/>
                <a:gd name="T4" fmla="*/ 12 w 123"/>
                <a:gd name="T5" fmla="*/ 32 h 108"/>
                <a:gd name="T6" fmla="*/ 62 w 123"/>
                <a:gd name="T7" fmla="*/ 0 h 108"/>
                <a:gd name="T8" fmla="*/ 84 w 123"/>
                <a:gd name="T9" fmla="*/ 4 h 108"/>
                <a:gd name="T10" fmla="*/ 111 w 123"/>
                <a:gd name="T11" fmla="*/ 76 h 108"/>
                <a:gd name="T12" fmla="*/ 61 w 123"/>
                <a:gd name="T13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1" y="108"/>
                  </a:moveTo>
                  <a:cubicBezTo>
                    <a:pt x="54" y="108"/>
                    <a:pt x="46" y="106"/>
                    <a:pt x="39" y="103"/>
                  </a:cubicBezTo>
                  <a:cubicBezTo>
                    <a:pt x="12" y="91"/>
                    <a:pt x="0" y="59"/>
                    <a:pt x="12" y="32"/>
                  </a:cubicBezTo>
                  <a:cubicBezTo>
                    <a:pt x="21" y="12"/>
                    <a:pt x="40" y="0"/>
                    <a:pt x="62" y="0"/>
                  </a:cubicBezTo>
                  <a:cubicBezTo>
                    <a:pt x="69" y="0"/>
                    <a:pt x="77" y="1"/>
                    <a:pt x="84" y="4"/>
                  </a:cubicBezTo>
                  <a:cubicBezTo>
                    <a:pt x="111" y="16"/>
                    <a:pt x="123" y="49"/>
                    <a:pt x="111" y="76"/>
                  </a:cubicBezTo>
                  <a:cubicBezTo>
                    <a:pt x="102" y="95"/>
                    <a:pt x="83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67" name="Freeform 42"/>
            <p:cNvSpPr/>
            <p:nvPr/>
          </p:nvSpPr>
          <p:spPr>
            <a:xfrm>
              <a:off x="3178088" y="6212840"/>
              <a:ext cx="224014" cy="198122"/>
            </a:xfrm>
            <a:custGeom>
              <a:gdLst>
                <a:gd name="T0" fmla="*/ 61 w 123"/>
                <a:gd name="T1" fmla="*/ 108 h 108"/>
                <a:gd name="T2" fmla="*/ 39 w 123"/>
                <a:gd name="T3" fmla="*/ 103 h 108"/>
                <a:gd name="T4" fmla="*/ 12 w 123"/>
                <a:gd name="T5" fmla="*/ 32 h 108"/>
                <a:gd name="T6" fmla="*/ 62 w 123"/>
                <a:gd name="T7" fmla="*/ 0 h 108"/>
                <a:gd name="T8" fmla="*/ 84 w 123"/>
                <a:gd name="T9" fmla="*/ 4 h 108"/>
                <a:gd name="T10" fmla="*/ 111 w 123"/>
                <a:gd name="T11" fmla="*/ 76 h 108"/>
                <a:gd name="T12" fmla="*/ 61 w 123"/>
                <a:gd name="T13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1" y="108"/>
                  </a:moveTo>
                  <a:cubicBezTo>
                    <a:pt x="54" y="108"/>
                    <a:pt x="46" y="106"/>
                    <a:pt x="39" y="103"/>
                  </a:cubicBezTo>
                  <a:cubicBezTo>
                    <a:pt x="12" y="91"/>
                    <a:pt x="0" y="59"/>
                    <a:pt x="12" y="32"/>
                  </a:cubicBezTo>
                  <a:cubicBezTo>
                    <a:pt x="21" y="12"/>
                    <a:pt x="40" y="0"/>
                    <a:pt x="62" y="0"/>
                  </a:cubicBezTo>
                  <a:cubicBezTo>
                    <a:pt x="69" y="0"/>
                    <a:pt x="77" y="1"/>
                    <a:pt x="84" y="4"/>
                  </a:cubicBezTo>
                  <a:cubicBezTo>
                    <a:pt x="111" y="16"/>
                    <a:pt x="123" y="49"/>
                    <a:pt x="111" y="76"/>
                  </a:cubicBezTo>
                  <a:cubicBezTo>
                    <a:pt x="102" y="95"/>
                    <a:pt x="83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68" name="组合"/>
          <p:cNvGrpSpPr/>
          <p:nvPr/>
        </p:nvGrpSpPr>
        <p:grpSpPr>
          <a:xfrm>
            <a:off x="4365426" y="6165650"/>
            <a:ext cx="406800" cy="406800"/>
            <a:chOff x="2765879" y="5938457"/>
            <a:chExt cx="459470" cy="446850"/>
          </a:xfrm>
        </p:grpSpPr>
        <p:sp>
          <p:nvSpPr>
            <p:cNvPr id="69" name="Freeform 44"/>
            <p:cNvSpPr/>
            <p:nvPr/>
          </p:nvSpPr>
          <p:spPr>
            <a:xfrm>
              <a:off x="2765879" y="5938457"/>
              <a:ext cx="459470" cy="446850"/>
            </a:xfrm>
            <a:custGeom>
              <a:gdLst>
                <a:gd name="T0" fmla="*/ 56 w 112"/>
                <a:gd name="T1" fmla="*/ 109 h 109"/>
                <a:gd name="T2" fmla="*/ 29 w 112"/>
                <a:gd name="T3" fmla="*/ 102 h 109"/>
                <a:gd name="T4" fmla="*/ 4 w 112"/>
                <a:gd name="T5" fmla="*/ 69 h 109"/>
                <a:gd name="T6" fmla="*/ 9 w 112"/>
                <a:gd name="T7" fmla="*/ 27 h 109"/>
                <a:gd name="T8" fmla="*/ 56 w 112"/>
                <a:gd name="T9" fmla="*/ 0 h 109"/>
                <a:gd name="T10" fmla="*/ 83 w 112"/>
                <a:gd name="T11" fmla="*/ 8 h 109"/>
                <a:gd name="T12" fmla="*/ 109 w 112"/>
                <a:gd name="T13" fmla="*/ 41 h 109"/>
                <a:gd name="T14" fmla="*/ 103 w 112"/>
                <a:gd name="T15" fmla="*/ 82 h 109"/>
                <a:gd name="T16" fmla="*/ 56 w 112"/>
                <a:gd name="T17" fmla="*/ 109 h 1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9">
                  <a:moveTo>
                    <a:pt x="56" y="109"/>
                  </a:moveTo>
                  <a:cubicBezTo>
                    <a:pt x="47" y="109"/>
                    <a:pt x="37" y="106"/>
                    <a:pt x="29" y="102"/>
                  </a:cubicBezTo>
                  <a:cubicBezTo>
                    <a:pt x="17" y="94"/>
                    <a:pt x="8" y="83"/>
                    <a:pt x="4" y="69"/>
                  </a:cubicBezTo>
                  <a:cubicBezTo>
                    <a:pt x="0" y="55"/>
                    <a:pt x="2" y="40"/>
                    <a:pt x="9" y="27"/>
                  </a:cubicBezTo>
                  <a:cubicBezTo>
                    <a:pt x="19" y="11"/>
                    <a:pt x="37" y="0"/>
                    <a:pt x="56" y="0"/>
                  </a:cubicBezTo>
                  <a:cubicBezTo>
                    <a:pt x="66" y="0"/>
                    <a:pt x="75" y="3"/>
                    <a:pt x="83" y="8"/>
                  </a:cubicBezTo>
                  <a:cubicBezTo>
                    <a:pt x="96" y="15"/>
                    <a:pt x="105" y="27"/>
                    <a:pt x="109" y="41"/>
                  </a:cubicBezTo>
                  <a:cubicBezTo>
                    <a:pt x="112" y="55"/>
                    <a:pt x="110" y="69"/>
                    <a:pt x="103" y="82"/>
                  </a:cubicBezTo>
                  <a:cubicBezTo>
                    <a:pt x="93" y="98"/>
                    <a:pt x="75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70" name="Freeform 44"/>
            <p:cNvSpPr/>
            <p:nvPr/>
          </p:nvSpPr>
          <p:spPr>
            <a:xfrm>
              <a:off x="2893176" y="6062258"/>
              <a:ext cx="204876" cy="199248"/>
            </a:xfrm>
            <a:custGeom>
              <a:gdLst>
                <a:gd name="T0" fmla="*/ 56 w 112"/>
                <a:gd name="T1" fmla="*/ 109 h 109"/>
                <a:gd name="T2" fmla="*/ 29 w 112"/>
                <a:gd name="T3" fmla="*/ 102 h 109"/>
                <a:gd name="T4" fmla="*/ 4 w 112"/>
                <a:gd name="T5" fmla="*/ 69 h 109"/>
                <a:gd name="T6" fmla="*/ 9 w 112"/>
                <a:gd name="T7" fmla="*/ 27 h 109"/>
                <a:gd name="T8" fmla="*/ 56 w 112"/>
                <a:gd name="T9" fmla="*/ 0 h 109"/>
                <a:gd name="T10" fmla="*/ 83 w 112"/>
                <a:gd name="T11" fmla="*/ 8 h 109"/>
                <a:gd name="T12" fmla="*/ 109 w 112"/>
                <a:gd name="T13" fmla="*/ 41 h 109"/>
                <a:gd name="T14" fmla="*/ 103 w 112"/>
                <a:gd name="T15" fmla="*/ 82 h 109"/>
                <a:gd name="T16" fmla="*/ 56 w 112"/>
                <a:gd name="T17" fmla="*/ 109 h 1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9">
                  <a:moveTo>
                    <a:pt x="56" y="109"/>
                  </a:moveTo>
                  <a:cubicBezTo>
                    <a:pt x="47" y="109"/>
                    <a:pt x="37" y="106"/>
                    <a:pt x="29" y="102"/>
                  </a:cubicBezTo>
                  <a:cubicBezTo>
                    <a:pt x="17" y="94"/>
                    <a:pt x="8" y="83"/>
                    <a:pt x="4" y="69"/>
                  </a:cubicBezTo>
                  <a:cubicBezTo>
                    <a:pt x="0" y="55"/>
                    <a:pt x="2" y="40"/>
                    <a:pt x="9" y="27"/>
                  </a:cubicBezTo>
                  <a:cubicBezTo>
                    <a:pt x="19" y="11"/>
                    <a:pt x="37" y="0"/>
                    <a:pt x="56" y="0"/>
                  </a:cubicBezTo>
                  <a:cubicBezTo>
                    <a:pt x="66" y="0"/>
                    <a:pt x="75" y="3"/>
                    <a:pt x="83" y="8"/>
                  </a:cubicBezTo>
                  <a:cubicBezTo>
                    <a:pt x="96" y="15"/>
                    <a:pt x="105" y="27"/>
                    <a:pt x="109" y="41"/>
                  </a:cubicBezTo>
                  <a:cubicBezTo>
                    <a:pt x="112" y="55"/>
                    <a:pt x="110" y="69"/>
                    <a:pt x="103" y="82"/>
                  </a:cubicBezTo>
                  <a:cubicBezTo>
                    <a:pt x="93" y="98"/>
                    <a:pt x="75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71" name="组合"/>
          <p:cNvGrpSpPr/>
          <p:nvPr/>
        </p:nvGrpSpPr>
        <p:grpSpPr>
          <a:xfrm>
            <a:off x="4365426" y="5044876"/>
            <a:ext cx="406800" cy="406800"/>
            <a:chOff x="2487958" y="5761596"/>
            <a:chExt cx="477148" cy="441798"/>
          </a:xfrm>
        </p:grpSpPr>
        <p:sp>
          <p:nvSpPr>
            <p:cNvPr id="72" name="Freeform 46"/>
            <p:cNvSpPr/>
            <p:nvPr/>
          </p:nvSpPr>
          <p:spPr>
            <a:xfrm>
              <a:off x="2487958" y="5761596"/>
              <a:ext cx="477148" cy="441798"/>
            </a:xfrm>
            <a:custGeom>
              <a:gdLst>
                <a:gd name="T0" fmla="*/ 56 w 117"/>
                <a:gd name="T1" fmla="*/ 108 h 108"/>
                <a:gd name="T2" fmla="*/ 24 w 117"/>
                <a:gd name="T3" fmla="*/ 98 h 108"/>
                <a:gd name="T4" fmla="*/ 2 w 117"/>
                <a:gd name="T5" fmla="*/ 62 h 108"/>
                <a:gd name="T6" fmla="*/ 12 w 117"/>
                <a:gd name="T7" fmla="*/ 22 h 108"/>
                <a:gd name="T8" fmla="*/ 56 w 117"/>
                <a:gd name="T9" fmla="*/ 0 h 108"/>
                <a:gd name="T10" fmla="*/ 87 w 117"/>
                <a:gd name="T11" fmla="*/ 10 h 108"/>
                <a:gd name="T12" fmla="*/ 99 w 117"/>
                <a:gd name="T13" fmla="*/ 86 h 108"/>
                <a:gd name="T14" fmla="*/ 56 w 117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44" y="108"/>
                    <a:pt x="33" y="104"/>
                    <a:pt x="24" y="98"/>
                  </a:cubicBezTo>
                  <a:cubicBezTo>
                    <a:pt x="12" y="89"/>
                    <a:pt x="4" y="77"/>
                    <a:pt x="2" y="62"/>
                  </a:cubicBezTo>
                  <a:cubicBezTo>
                    <a:pt x="0" y="48"/>
                    <a:pt x="3" y="34"/>
                    <a:pt x="12" y="22"/>
                  </a:cubicBezTo>
                  <a:cubicBezTo>
                    <a:pt x="22" y="8"/>
                    <a:pt x="38" y="0"/>
                    <a:pt x="56" y="0"/>
                  </a:cubicBezTo>
                  <a:cubicBezTo>
                    <a:pt x="67" y="0"/>
                    <a:pt x="78" y="3"/>
                    <a:pt x="87" y="10"/>
                  </a:cubicBezTo>
                  <a:cubicBezTo>
                    <a:pt x="112" y="27"/>
                    <a:pt x="117" y="61"/>
                    <a:pt x="99" y="86"/>
                  </a:cubicBezTo>
                  <a:cubicBezTo>
                    <a:pt x="89" y="100"/>
                    <a:pt x="7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73" name="Freeform 46"/>
            <p:cNvSpPr/>
            <p:nvPr/>
          </p:nvSpPr>
          <p:spPr>
            <a:xfrm>
              <a:off x="2620153" y="5883997"/>
              <a:ext cx="212758" cy="196996"/>
            </a:xfrm>
            <a:custGeom>
              <a:gdLst>
                <a:gd name="T0" fmla="*/ 56 w 117"/>
                <a:gd name="T1" fmla="*/ 108 h 108"/>
                <a:gd name="T2" fmla="*/ 24 w 117"/>
                <a:gd name="T3" fmla="*/ 98 h 108"/>
                <a:gd name="T4" fmla="*/ 2 w 117"/>
                <a:gd name="T5" fmla="*/ 62 h 108"/>
                <a:gd name="T6" fmla="*/ 12 w 117"/>
                <a:gd name="T7" fmla="*/ 22 h 108"/>
                <a:gd name="T8" fmla="*/ 56 w 117"/>
                <a:gd name="T9" fmla="*/ 0 h 108"/>
                <a:gd name="T10" fmla="*/ 87 w 117"/>
                <a:gd name="T11" fmla="*/ 10 h 108"/>
                <a:gd name="T12" fmla="*/ 99 w 117"/>
                <a:gd name="T13" fmla="*/ 86 h 108"/>
                <a:gd name="T14" fmla="*/ 56 w 117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44" y="108"/>
                    <a:pt x="33" y="104"/>
                    <a:pt x="24" y="98"/>
                  </a:cubicBezTo>
                  <a:cubicBezTo>
                    <a:pt x="12" y="89"/>
                    <a:pt x="4" y="77"/>
                    <a:pt x="2" y="62"/>
                  </a:cubicBezTo>
                  <a:cubicBezTo>
                    <a:pt x="0" y="48"/>
                    <a:pt x="3" y="34"/>
                    <a:pt x="12" y="22"/>
                  </a:cubicBezTo>
                  <a:cubicBezTo>
                    <a:pt x="22" y="8"/>
                    <a:pt x="38" y="0"/>
                    <a:pt x="56" y="0"/>
                  </a:cubicBezTo>
                  <a:cubicBezTo>
                    <a:pt x="67" y="0"/>
                    <a:pt x="78" y="3"/>
                    <a:pt x="87" y="10"/>
                  </a:cubicBezTo>
                  <a:cubicBezTo>
                    <a:pt x="112" y="27"/>
                    <a:pt x="117" y="61"/>
                    <a:pt x="99" y="86"/>
                  </a:cubicBezTo>
                  <a:cubicBezTo>
                    <a:pt x="89" y="100"/>
                    <a:pt x="7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74" name="组合"/>
          <p:cNvGrpSpPr/>
          <p:nvPr/>
        </p:nvGrpSpPr>
        <p:grpSpPr>
          <a:xfrm>
            <a:off x="4365426" y="3230363"/>
            <a:ext cx="406800" cy="406800"/>
            <a:chOff x="2237058" y="5553634"/>
            <a:chExt cx="451900" cy="441798"/>
          </a:xfrm>
        </p:grpSpPr>
        <p:sp>
          <p:nvSpPr>
            <p:cNvPr id="75" name="Freeform 48"/>
            <p:cNvSpPr/>
            <p:nvPr/>
          </p:nvSpPr>
          <p:spPr>
            <a:xfrm>
              <a:off x="2237058" y="5553634"/>
              <a:ext cx="451900" cy="441798"/>
            </a:xfrm>
            <a:custGeom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9 w 110"/>
                <a:gd name="T5" fmla="*/ 94 h 108"/>
                <a:gd name="T6" fmla="*/ 1 w 110"/>
                <a:gd name="T7" fmla="*/ 57 h 108"/>
                <a:gd name="T8" fmla="*/ 15 w 110"/>
                <a:gd name="T9" fmla="*/ 18 h 108"/>
                <a:gd name="T10" fmla="*/ 55 w 110"/>
                <a:gd name="T11" fmla="*/ 0 h 108"/>
                <a:gd name="T12" fmla="*/ 91 w 110"/>
                <a:gd name="T13" fmla="*/ 14 h 108"/>
                <a:gd name="T14" fmla="*/ 109 w 110"/>
                <a:gd name="T15" fmla="*/ 51 h 108"/>
                <a:gd name="T16" fmla="*/ 95 w 110"/>
                <a:gd name="T17" fmla="*/ 90 h 108"/>
                <a:gd name="T18" fmla="*/ 55 w 110"/>
                <a:gd name="T19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2" y="108"/>
                    <a:pt x="29" y="103"/>
                    <a:pt x="19" y="94"/>
                  </a:cubicBezTo>
                  <a:cubicBezTo>
                    <a:pt x="8" y="85"/>
                    <a:pt x="2" y="71"/>
                    <a:pt x="1" y="57"/>
                  </a:cubicBezTo>
                  <a:cubicBezTo>
                    <a:pt x="0" y="42"/>
                    <a:pt x="5" y="28"/>
                    <a:pt x="15" y="18"/>
                  </a:cubicBezTo>
                  <a:cubicBezTo>
                    <a:pt x="25" y="6"/>
                    <a:pt x="40" y="0"/>
                    <a:pt x="55" y="0"/>
                  </a:cubicBezTo>
                  <a:cubicBezTo>
                    <a:pt x="68" y="0"/>
                    <a:pt x="81" y="5"/>
                    <a:pt x="91" y="14"/>
                  </a:cubicBezTo>
                  <a:cubicBezTo>
                    <a:pt x="102" y="23"/>
                    <a:pt x="108" y="37"/>
                    <a:pt x="109" y="51"/>
                  </a:cubicBezTo>
                  <a:cubicBezTo>
                    <a:pt x="110" y="66"/>
                    <a:pt x="105" y="80"/>
                    <a:pt x="95" y="90"/>
                  </a:cubicBezTo>
                  <a:cubicBezTo>
                    <a:pt x="85" y="102"/>
                    <a:pt x="70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76" name="Freeform 48"/>
            <p:cNvSpPr/>
            <p:nvPr/>
          </p:nvSpPr>
          <p:spPr>
            <a:xfrm>
              <a:off x="2362258" y="5676035"/>
              <a:ext cx="201500" cy="196996"/>
            </a:xfrm>
            <a:custGeom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9 w 110"/>
                <a:gd name="T5" fmla="*/ 94 h 108"/>
                <a:gd name="T6" fmla="*/ 1 w 110"/>
                <a:gd name="T7" fmla="*/ 57 h 108"/>
                <a:gd name="T8" fmla="*/ 15 w 110"/>
                <a:gd name="T9" fmla="*/ 18 h 108"/>
                <a:gd name="T10" fmla="*/ 55 w 110"/>
                <a:gd name="T11" fmla="*/ 0 h 108"/>
                <a:gd name="T12" fmla="*/ 91 w 110"/>
                <a:gd name="T13" fmla="*/ 14 h 108"/>
                <a:gd name="T14" fmla="*/ 109 w 110"/>
                <a:gd name="T15" fmla="*/ 51 h 108"/>
                <a:gd name="T16" fmla="*/ 95 w 110"/>
                <a:gd name="T17" fmla="*/ 90 h 108"/>
                <a:gd name="T18" fmla="*/ 55 w 110"/>
                <a:gd name="T19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2" y="108"/>
                    <a:pt x="29" y="103"/>
                    <a:pt x="19" y="94"/>
                  </a:cubicBezTo>
                  <a:cubicBezTo>
                    <a:pt x="8" y="85"/>
                    <a:pt x="2" y="71"/>
                    <a:pt x="1" y="57"/>
                  </a:cubicBezTo>
                  <a:cubicBezTo>
                    <a:pt x="0" y="42"/>
                    <a:pt x="5" y="28"/>
                    <a:pt x="15" y="18"/>
                  </a:cubicBezTo>
                  <a:cubicBezTo>
                    <a:pt x="25" y="6"/>
                    <a:pt x="40" y="0"/>
                    <a:pt x="55" y="0"/>
                  </a:cubicBezTo>
                  <a:cubicBezTo>
                    <a:pt x="68" y="0"/>
                    <a:pt x="81" y="5"/>
                    <a:pt x="91" y="14"/>
                  </a:cubicBezTo>
                  <a:cubicBezTo>
                    <a:pt x="102" y="23"/>
                    <a:pt x="108" y="37"/>
                    <a:pt x="109" y="51"/>
                  </a:cubicBezTo>
                  <a:cubicBezTo>
                    <a:pt x="110" y="66"/>
                    <a:pt x="105" y="80"/>
                    <a:pt x="95" y="90"/>
                  </a:cubicBezTo>
                  <a:cubicBezTo>
                    <a:pt x="85" y="102"/>
                    <a:pt x="70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77" name="组合"/>
          <p:cNvGrpSpPr/>
          <p:nvPr/>
        </p:nvGrpSpPr>
        <p:grpSpPr>
          <a:xfrm>
            <a:off x="4365426" y="1416644"/>
            <a:ext cx="406800" cy="406800"/>
            <a:chOff x="2004164" y="5318684"/>
            <a:chExt cx="449374" cy="441798"/>
          </a:xfrm>
        </p:grpSpPr>
        <p:sp>
          <p:nvSpPr>
            <p:cNvPr id="78" name="Freeform 50"/>
            <p:cNvSpPr/>
            <p:nvPr/>
          </p:nvSpPr>
          <p:spPr>
            <a:xfrm>
              <a:off x="2004164" y="5318684"/>
              <a:ext cx="449374" cy="441798"/>
            </a:xfrm>
            <a:custGeom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5 w 110"/>
                <a:gd name="T5" fmla="*/ 91 h 108"/>
                <a:gd name="T6" fmla="*/ 1 w 110"/>
                <a:gd name="T7" fmla="*/ 51 h 108"/>
                <a:gd name="T8" fmla="*/ 19 w 110"/>
                <a:gd name="T9" fmla="*/ 14 h 108"/>
                <a:gd name="T10" fmla="*/ 55 w 110"/>
                <a:gd name="T11" fmla="*/ 0 h 108"/>
                <a:gd name="T12" fmla="*/ 95 w 110"/>
                <a:gd name="T13" fmla="*/ 18 h 108"/>
                <a:gd name="T14" fmla="*/ 109 w 110"/>
                <a:gd name="T15" fmla="*/ 57 h 108"/>
                <a:gd name="T16" fmla="*/ 91 w 110"/>
                <a:gd name="T17" fmla="*/ 95 h 108"/>
                <a:gd name="T18" fmla="*/ 55 w 110"/>
                <a:gd name="T19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0" y="108"/>
                    <a:pt x="25" y="102"/>
                    <a:pt x="15" y="91"/>
                  </a:cubicBezTo>
                  <a:cubicBezTo>
                    <a:pt x="5" y="80"/>
                    <a:pt x="0" y="66"/>
                    <a:pt x="1" y="51"/>
                  </a:cubicBezTo>
                  <a:cubicBezTo>
                    <a:pt x="2" y="37"/>
                    <a:pt x="8" y="24"/>
                    <a:pt x="19" y="14"/>
                  </a:cubicBezTo>
                  <a:cubicBezTo>
                    <a:pt x="29" y="5"/>
                    <a:pt x="42" y="0"/>
                    <a:pt x="55" y="0"/>
                  </a:cubicBezTo>
                  <a:cubicBezTo>
                    <a:pt x="71" y="0"/>
                    <a:pt x="85" y="7"/>
                    <a:pt x="95" y="18"/>
                  </a:cubicBezTo>
                  <a:cubicBezTo>
                    <a:pt x="105" y="29"/>
                    <a:pt x="110" y="43"/>
                    <a:pt x="109" y="57"/>
                  </a:cubicBezTo>
                  <a:cubicBezTo>
                    <a:pt x="109" y="72"/>
                    <a:pt x="102" y="85"/>
                    <a:pt x="91" y="95"/>
                  </a:cubicBezTo>
                  <a:cubicBezTo>
                    <a:pt x="82" y="104"/>
                    <a:pt x="69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79" name="Freeform 50"/>
            <p:cNvSpPr/>
            <p:nvPr/>
          </p:nvSpPr>
          <p:spPr>
            <a:xfrm>
              <a:off x="2128664" y="5441085"/>
              <a:ext cx="200374" cy="196996"/>
            </a:xfrm>
            <a:custGeom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5 w 110"/>
                <a:gd name="T5" fmla="*/ 91 h 108"/>
                <a:gd name="T6" fmla="*/ 1 w 110"/>
                <a:gd name="T7" fmla="*/ 51 h 108"/>
                <a:gd name="T8" fmla="*/ 19 w 110"/>
                <a:gd name="T9" fmla="*/ 14 h 108"/>
                <a:gd name="T10" fmla="*/ 55 w 110"/>
                <a:gd name="T11" fmla="*/ 0 h 108"/>
                <a:gd name="T12" fmla="*/ 95 w 110"/>
                <a:gd name="T13" fmla="*/ 18 h 108"/>
                <a:gd name="T14" fmla="*/ 109 w 110"/>
                <a:gd name="T15" fmla="*/ 57 h 108"/>
                <a:gd name="T16" fmla="*/ 91 w 110"/>
                <a:gd name="T17" fmla="*/ 95 h 108"/>
                <a:gd name="T18" fmla="*/ 55 w 110"/>
                <a:gd name="T19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0" y="108"/>
                    <a:pt x="25" y="102"/>
                    <a:pt x="15" y="91"/>
                  </a:cubicBezTo>
                  <a:cubicBezTo>
                    <a:pt x="5" y="80"/>
                    <a:pt x="0" y="66"/>
                    <a:pt x="1" y="51"/>
                  </a:cubicBezTo>
                  <a:cubicBezTo>
                    <a:pt x="2" y="37"/>
                    <a:pt x="8" y="24"/>
                    <a:pt x="19" y="14"/>
                  </a:cubicBezTo>
                  <a:cubicBezTo>
                    <a:pt x="29" y="5"/>
                    <a:pt x="42" y="0"/>
                    <a:pt x="55" y="0"/>
                  </a:cubicBezTo>
                  <a:cubicBezTo>
                    <a:pt x="71" y="0"/>
                    <a:pt x="85" y="7"/>
                    <a:pt x="95" y="18"/>
                  </a:cubicBezTo>
                  <a:cubicBezTo>
                    <a:pt x="105" y="29"/>
                    <a:pt x="110" y="43"/>
                    <a:pt x="109" y="57"/>
                  </a:cubicBezTo>
                  <a:cubicBezTo>
                    <a:pt x="109" y="72"/>
                    <a:pt x="102" y="85"/>
                    <a:pt x="91" y="95"/>
                  </a:cubicBezTo>
                  <a:cubicBezTo>
                    <a:pt x="82" y="104"/>
                    <a:pt x="69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80" name="组合"/>
          <p:cNvGrpSpPr/>
          <p:nvPr/>
        </p:nvGrpSpPr>
        <p:grpSpPr>
          <a:xfrm>
            <a:off x="4365426" y="295075"/>
            <a:ext cx="406800" cy="406800"/>
            <a:chOff x="1795733" y="5060570"/>
            <a:chExt cx="451900" cy="446850"/>
          </a:xfrm>
        </p:grpSpPr>
        <p:sp>
          <p:nvSpPr>
            <p:cNvPr id="81" name="Freeform 52"/>
            <p:cNvSpPr/>
            <p:nvPr/>
          </p:nvSpPr>
          <p:spPr>
            <a:xfrm>
              <a:off x="1795733" y="5060570"/>
              <a:ext cx="451900" cy="446850"/>
            </a:xfrm>
            <a:custGeom>
              <a:gdLst>
                <a:gd name="T0" fmla="*/ 56 w 111"/>
                <a:gd name="T1" fmla="*/ 109 h 109"/>
                <a:gd name="T2" fmla="*/ 12 w 111"/>
                <a:gd name="T3" fmla="*/ 86 h 109"/>
                <a:gd name="T4" fmla="*/ 2 w 111"/>
                <a:gd name="T5" fmla="*/ 46 h 109"/>
                <a:gd name="T6" fmla="*/ 24 w 111"/>
                <a:gd name="T7" fmla="*/ 11 h 109"/>
                <a:gd name="T8" fmla="*/ 55 w 111"/>
                <a:gd name="T9" fmla="*/ 0 h 109"/>
                <a:gd name="T10" fmla="*/ 99 w 111"/>
                <a:gd name="T11" fmla="*/ 23 h 109"/>
                <a:gd name="T12" fmla="*/ 109 w 111"/>
                <a:gd name="T13" fmla="*/ 63 h 109"/>
                <a:gd name="T14" fmla="*/ 87 w 111"/>
                <a:gd name="T15" fmla="*/ 98 h 109"/>
                <a:gd name="T16" fmla="*/ 56 w 111"/>
                <a:gd name="T17" fmla="*/ 109 h 1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6" y="109"/>
                  </a:moveTo>
                  <a:cubicBezTo>
                    <a:pt x="38" y="109"/>
                    <a:pt x="22" y="100"/>
                    <a:pt x="12" y="86"/>
                  </a:cubicBezTo>
                  <a:cubicBezTo>
                    <a:pt x="3" y="75"/>
                    <a:pt x="0" y="60"/>
                    <a:pt x="2" y="46"/>
                  </a:cubicBezTo>
                  <a:cubicBezTo>
                    <a:pt x="4" y="32"/>
                    <a:pt x="12" y="19"/>
                    <a:pt x="24" y="11"/>
                  </a:cubicBezTo>
                  <a:cubicBezTo>
                    <a:pt x="33" y="4"/>
                    <a:pt x="44" y="0"/>
                    <a:pt x="55" y="0"/>
                  </a:cubicBezTo>
                  <a:cubicBezTo>
                    <a:pt x="73" y="0"/>
                    <a:pt x="89" y="9"/>
                    <a:pt x="99" y="23"/>
                  </a:cubicBezTo>
                  <a:cubicBezTo>
                    <a:pt x="108" y="34"/>
                    <a:pt x="111" y="49"/>
                    <a:pt x="109" y="63"/>
                  </a:cubicBezTo>
                  <a:cubicBezTo>
                    <a:pt x="107" y="77"/>
                    <a:pt x="99" y="90"/>
                    <a:pt x="87" y="98"/>
                  </a:cubicBezTo>
                  <a:cubicBezTo>
                    <a:pt x="78" y="105"/>
                    <a:pt x="67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82" name="Freeform 52"/>
            <p:cNvSpPr/>
            <p:nvPr/>
          </p:nvSpPr>
          <p:spPr>
            <a:xfrm>
              <a:off x="1920933" y="5184371"/>
              <a:ext cx="201500" cy="199248"/>
            </a:xfrm>
            <a:custGeom>
              <a:gdLst>
                <a:gd name="T0" fmla="*/ 56 w 111"/>
                <a:gd name="T1" fmla="*/ 109 h 109"/>
                <a:gd name="T2" fmla="*/ 12 w 111"/>
                <a:gd name="T3" fmla="*/ 86 h 109"/>
                <a:gd name="T4" fmla="*/ 2 w 111"/>
                <a:gd name="T5" fmla="*/ 46 h 109"/>
                <a:gd name="T6" fmla="*/ 24 w 111"/>
                <a:gd name="T7" fmla="*/ 11 h 109"/>
                <a:gd name="T8" fmla="*/ 55 w 111"/>
                <a:gd name="T9" fmla="*/ 0 h 109"/>
                <a:gd name="T10" fmla="*/ 99 w 111"/>
                <a:gd name="T11" fmla="*/ 23 h 109"/>
                <a:gd name="T12" fmla="*/ 109 w 111"/>
                <a:gd name="T13" fmla="*/ 63 h 109"/>
                <a:gd name="T14" fmla="*/ 87 w 111"/>
                <a:gd name="T15" fmla="*/ 98 h 109"/>
                <a:gd name="T16" fmla="*/ 56 w 111"/>
                <a:gd name="T17" fmla="*/ 109 h 1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6" y="109"/>
                  </a:moveTo>
                  <a:cubicBezTo>
                    <a:pt x="38" y="109"/>
                    <a:pt x="22" y="100"/>
                    <a:pt x="12" y="86"/>
                  </a:cubicBezTo>
                  <a:cubicBezTo>
                    <a:pt x="3" y="75"/>
                    <a:pt x="0" y="60"/>
                    <a:pt x="2" y="46"/>
                  </a:cubicBezTo>
                  <a:cubicBezTo>
                    <a:pt x="4" y="32"/>
                    <a:pt x="12" y="19"/>
                    <a:pt x="24" y="11"/>
                  </a:cubicBezTo>
                  <a:cubicBezTo>
                    <a:pt x="33" y="4"/>
                    <a:pt x="44" y="0"/>
                    <a:pt x="55" y="0"/>
                  </a:cubicBezTo>
                  <a:cubicBezTo>
                    <a:pt x="73" y="0"/>
                    <a:pt x="89" y="9"/>
                    <a:pt x="99" y="23"/>
                  </a:cubicBezTo>
                  <a:cubicBezTo>
                    <a:pt x="108" y="34"/>
                    <a:pt x="111" y="49"/>
                    <a:pt x="109" y="63"/>
                  </a:cubicBezTo>
                  <a:cubicBezTo>
                    <a:pt x="107" y="77"/>
                    <a:pt x="99" y="90"/>
                    <a:pt x="87" y="98"/>
                  </a:cubicBezTo>
                  <a:cubicBezTo>
                    <a:pt x="78" y="105"/>
                    <a:pt x="67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044229806"/>
      </p:ext>
    </p:extLst>
  </p:cSld>
  <p:clrMapOvr>
    <a:masterClrMapping/>
  </p:clrMapOvr>
  <p:transition spd="med"/>
  <p:timing>
    <p:tnLst>
      <p:par>
        <p:cTn id="1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3 0.00903 L 0.16875 0.16342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8200" y="77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3.05556E-06 -1.11111E-06 L 0.0658 0.26389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3300" y="132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139 -0.0007 L -0.06007 0.26111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3100" y="131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0434 -0.00347 L -0.17396 0.16181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8900" y="83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72222E-06 -3.33333E-06 L -0.20121 0.00348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10100" y="2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746 0.00347 L -0.16354 -0.16273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8600" y="-83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.00538 0.0007 L -0.06754 -0.275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3600" y="-138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0033 -0.01042 L 0.05886 -0.26319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3100" y="-126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538 0.00139 L 0.1658 -0.16528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8600" y="-83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0313 -0.00185 L 0.20399 0.00555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10300" y="4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3 0.00903 L 0.16875 0.16342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8200" y="77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3.05556E-06 -1.11111E-06 L 0.0658 0.26389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3300" y="132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139 -0.0007 L -0.06007 0.26111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3100" y="131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0434 -0.00347 L -0.17396 0.16181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8900" y="83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72222E-06 -3.33333E-06 L -0.20121 0.00348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10100" y="20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746 0.00347 L -0.16354 -0.16273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8600" y="-83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4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.00538 0.0007 L -0.06754 -0.275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3600" y="-138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4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0033 -0.01042 L 0.05886 -0.26319" pathEditMode="relative" rAng="0" ptsTypes="AA">
                                      <p:cBhvr>
                                        <p:cTn id="4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3100" y="-126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3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538 0.00139 L 0.1658 -0.16528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8600" y="-83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0313 -0.00185 L 0.20399 0.00555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10300" y="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"/>
          <p:cNvGrpSpPr/>
          <p:nvPr/>
        </p:nvGrpSpPr>
        <p:grpSpPr>
          <a:xfrm>
            <a:off x="4441626" y="3306562"/>
            <a:ext cx="406800" cy="406800"/>
            <a:chOff x="4351893" y="6363259"/>
            <a:chExt cx="441804" cy="441798"/>
          </a:xfrm>
        </p:grpSpPr>
        <p:sp>
          <p:nvSpPr>
            <p:cNvPr id="45" name="Oval 34"/>
            <p:cNvSpPr>
              <a:spLocks noChangeArrowheads="1"/>
            </p:cNvSpPr>
            <p:nvPr/>
          </p:nvSpPr>
          <p:spPr>
            <a:xfrm>
              <a:off x="4351893" y="6363259"/>
              <a:ext cx="441804" cy="441798"/>
            </a:xfrm>
            <a:prstGeom prst="ellipse"/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47" name="Oval 34"/>
            <p:cNvSpPr>
              <a:spLocks noChangeArrowheads="1"/>
            </p:cNvSpPr>
            <p:nvPr/>
          </p:nvSpPr>
          <p:spPr>
            <a:xfrm>
              <a:off x="4474296" y="6485660"/>
              <a:ext cx="196998" cy="196996"/>
            </a:xfrm>
            <a:prstGeom prst="ellipse"/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49" name="组合"/>
          <p:cNvGrpSpPr/>
          <p:nvPr/>
        </p:nvGrpSpPr>
        <p:grpSpPr>
          <a:xfrm>
            <a:off x="4441626" y="3306562"/>
            <a:ext cx="406800" cy="406800"/>
            <a:chOff x="4012715" y="6345795"/>
            <a:chExt cx="464522" cy="441800"/>
          </a:xfrm>
        </p:grpSpPr>
        <p:sp>
          <p:nvSpPr>
            <p:cNvPr id="51" name="Freeform 36"/>
            <p:cNvSpPr/>
            <p:nvPr/>
          </p:nvSpPr>
          <p:spPr>
            <a:xfrm>
              <a:off x="4012715" y="6345795"/>
              <a:ext cx="464522" cy="441800"/>
            </a:xfrm>
            <a:custGeom>
              <a:gdLst>
                <a:gd name="T0" fmla="*/ 56 w 113"/>
                <a:gd name="T1" fmla="*/ 108 h 108"/>
                <a:gd name="T2" fmla="*/ 50 w 113"/>
                <a:gd name="T3" fmla="*/ 108 h 108"/>
                <a:gd name="T4" fmla="*/ 14 w 113"/>
                <a:gd name="T5" fmla="*/ 88 h 108"/>
                <a:gd name="T6" fmla="*/ 2 w 113"/>
                <a:gd name="T7" fmla="*/ 48 h 108"/>
                <a:gd name="T8" fmla="*/ 56 w 113"/>
                <a:gd name="T9" fmla="*/ 0 h 108"/>
                <a:gd name="T10" fmla="*/ 62 w 113"/>
                <a:gd name="T11" fmla="*/ 0 h 108"/>
                <a:gd name="T12" fmla="*/ 110 w 113"/>
                <a:gd name="T13" fmla="*/ 60 h 108"/>
                <a:gd name="T14" fmla="*/ 56 w 113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08">
                  <a:moveTo>
                    <a:pt x="56" y="108"/>
                  </a:moveTo>
                  <a:cubicBezTo>
                    <a:pt x="54" y="108"/>
                    <a:pt x="52" y="108"/>
                    <a:pt x="50" y="108"/>
                  </a:cubicBezTo>
                  <a:cubicBezTo>
                    <a:pt x="36" y="106"/>
                    <a:pt x="23" y="99"/>
                    <a:pt x="14" y="88"/>
                  </a:cubicBezTo>
                  <a:cubicBezTo>
                    <a:pt x="5" y="77"/>
                    <a:pt x="0" y="63"/>
                    <a:pt x="2" y="48"/>
                  </a:cubicBezTo>
                  <a:cubicBezTo>
                    <a:pt x="5" y="21"/>
                    <a:pt x="28" y="0"/>
                    <a:pt x="56" y="0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91" y="3"/>
                    <a:pt x="113" y="30"/>
                    <a:pt x="110" y="60"/>
                  </a:cubicBezTo>
                  <a:cubicBezTo>
                    <a:pt x="107" y="87"/>
                    <a:pt x="84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53" name="Freeform 36"/>
            <p:cNvSpPr/>
            <p:nvPr/>
          </p:nvSpPr>
          <p:spPr>
            <a:xfrm>
              <a:off x="4141412" y="6468197"/>
              <a:ext cx="207128" cy="196996"/>
            </a:xfrm>
            <a:custGeom>
              <a:gdLst>
                <a:gd name="T0" fmla="*/ 56 w 113"/>
                <a:gd name="T1" fmla="*/ 108 h 108"/>
                <a:gd name="T2" fmla="*/ 50 w 113"/>
                <a:gd name="T3" fmla="*/ 108 h 108"/>
                <a:gd name="T4" fmla="*/ 14 w 113"/>
                <a:gd name="T5" fmla="*/ 88 h 108"/>
                <a:gd name="T6" fmla="*/ 2 w 113"/>
                <a:gd name="T7" fmla="*/ 48 h 108"/>
                <a:gd name="T8" fmla="*/ 56 w 113"/>
                <a:gd name="T9" fmla="*/ 0 h 108"/>
                <a:gd name="T10" fmla="*/ 62 w 113"/>
                <a:gd name="T11" fmla="*/ 0 h 108"/>
                <a:gd name="T12" fmla="*/ 110 w 113"/>
                <a:gd name="T13" fmla="*/ 60 h 108"/>
                <a:gd name="T14" fmla="*/ 56 w 113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08">
                  <a:moveTo>
                    <a:pt x="56" y="108"/>
                  </a:moveTo>
                  <a:cubicBezTo>
                    <a:pt x="54" y="108"/>
                    <a:pt x="52" y="108"/>
                    <a:pt x="50" y="108"/>
                  </a:cubicBezTo>
                  <a:cubicBezTo>
                    <a:pt x="36" y="106"/>
                    <a:pt x="23" y="99"/>
                    <a:pt x="14" y="88"/>
                  </a:cubicBezTo>
                  <a:cubicBezTo>
                    <a:pt x="5" y="77"/>
                    <a:pt x="0" y="63"/>
                    <a:pt x="2" y="48"/>
                  </a:cubicBezTo>
                  <a:cubicBezTo>
                    <a:pt x="5" y="21"/>
                    <a:pt x="28" y="0"/>
                    <a:pt x="56" y="0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91" y="3"/>
                    <a:pt x="113" y="30"/>
                    <a:pt x="110" y="60"/>
                  </a:cubicBezTo>
                  <a:cubicBezTo>
                    <a:pt x="107" y="87"/>
                    <a:pt x="84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55" name="组合"/>
          <p:cNvGrpSpPr/>
          <p:nvPr/>
        </p:nvGrpSpPr>
        <p:grpSpPr>
          <a:xfrm>
            <a:off x="4441626" y="3306562"/>
            <a:ext cx="406800" cy="406800"/>
            <a:chOff x="3688684" y="6294995"/>
            <a:chExt cx="456946" cy="441800"/>
          </a:xfrm>
        </p:grpSpPr>
        <p:sp>
          <p:nvSpPr>
            <p:cNvPr id="57" name="Freeform 38"/>
            <p:cNvSpPr/>
            <p:nvPr/>
          </p:nvSpPr>
          <p:spPr>
            <a:xfrm>
              <a:off x="3688684" y="6294995"/>
              <a:ext cx="456946" cy="441800"/>
            </a:xfrm>
            <a:custGeom>
              <a:gdLst>
                <a:gd name="T0" fmla="*/ 56 w 112"/>
                <a:gd name="T1" fmla="*/ 108 h 108"/>
                <a:gd name="T2" fmla="*/ 45 w 112"/>
                <a:gd name="T3" fmla="*/ 107 h 108"/>
                <a:gd name="T4" fmla="*/ 11 w 112"/>
                <a:gd name="T5" fmla="*/ 83 h 108"/>
                <a:gd name="T6" fmla="*/ 3 w 112"/>
                <a:gd name="T7" fmla="*/ 43 h 108"/>
                <a:gd name="T8" fmla="*/ 56 w 112"/>
                <a:gd name="T9" fmla="*/ 0 h 108"/>
                <a:gd name="T10" fmla="*/ 67 w 112"/>
                <a:gd name="T11" fmla="*/ 1 h 108"/>
                <a:gd name="T12" fmla="*/ 102 w 112"/>
                <a:gd name="T13" fmla="*/ 25 h 108"/>
                <a:gd name="T14" fmla="*/ 109 w 112"/>
                <a:gd name="T15" fmla="*/ 65 h 108"/>
                <a:gd name="T16" fmla="*/ 56 w 112"/>
                <a:gd name="T17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52" y="108"/>
                    <a:pt x="49" y="108"/>
                    <a:pt x="45" y="107"/>
                  </a:cubicBezTo>
                  <a:cubicBezTo>
                    <a:pt x="31" y="104"/>
                    <a:pt x="19" y="96"/>
                    <a:pt x="11" y="83"/>
                  </a:cubicBezTo>
                  <a:cubicBezTo>
                    <a:pt x="3" y="71"/>
                    <a:pt x="0" y="57"/>
                    <a:pt x="3" y="43"/>
                  </a:cubicBezTo>
                  <a:cubicBezTo>
                    <a:pt x="8" y="18"/>
                    <a:pt x="31" y="0"/>
                    <a:pt x="56" y="0"/>
                  </a:cubicBezTo>
                  <a:cubicBezTo>
                    <a:pt x="60" y="0"/>
                    <a:pt x="64" y="0"/>
                    <a:pt x="67" y="1"/>
                  </a:cubicBezTo>
                  <a:cubicBezTo>
                    <a:pt x="82" y="4"/>
                    <a:pt x="94" y="12"/>
                    <a:pt x="102" y="25"/>
                  </a:cubicBezTo>
                  <a:cubicBezTo>
                    <a:pt x="109" y="37"/>
                    <a:pt x="112" y="51"/>
                    <a:pt x="109" y="65"/>
                  </a:cubicBezTo>
                  <a:cubicBezTo>
                    <a:pt x="104" y="90"/>
                    <a:pt x="82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58" name="Freeform 38"/>
            <p:cNvSpPr/>
            <p:nvPr/>
          </p:nvSpPr>
          <p:spPr>
            <a:xfrm>
              <a:off x="3815282" y="6417397"/>
              <a:ext cx="203750" cy="196996"/>
            </a:xfrm>
            <a:custGeom>
              <a:gdLst>
                <a:gd name="T0" fmla="*/ 56 w 112"/>
                <a:gd name="T1" fmla="*/ 108 h 108"/>
                <a:gd name="T2" fmla="*/ 45 w 112"/>
                <a:gd name="T3" fmla="*/ 107 h 108"/>
                <a:gd name="T4" fmla="*/ 11 w 112"/>
                <a:gd name="T5" fmla="*/ 83 h 108"/>
                <a:gd name="T6" fmla="*/ 3 w 112"/>
                <a:gd name="T7" fmla="*/ 43 h 108"/>
                <a:gd name="T8" fmla="*/ 56 w 112"/>
                <a:gd name="T9" fmla="*/ 0 h 108"/>
                <a:gd name="T10" fmla="*/ 67 w 112"/>
                <a:gd name="T11" fmla="*/ 1 h 108"/>
                <a:gd name="T12" fmla="*/ 102 w 112"/>
                <a:gd name="T13" fmla="*/ 25 h 108"/>
                <a:gd name="T14" fmla="*/ 109 w 112"/>
                <a:gd name="T15" fmla="*/ 65 h 108"/>
                <a:gd name="T16" fmla="*/ 56 w 112"/>
                <a:gd name="T17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52" y="108"/>
                    <a:pt x="49" y="108"/>
                    <a:pt x="45" y="107"/>
                  </a:cubicBezTo>
                  <a:cubicBezTo>
                    <a:pt x="31" y="104"/>
                    <a:pt x="19" y="96"/>
                    <a:pt x="11" y="83"/>
                  </a:cubicBezTo>
                  <a:cubicBezTo>
                    <a:pt x="3" y="71"/>
                    <a:pt x="0" y="57"/>
                    <a:pt x="3" y="43"/>
                  </a:cubicBezTo>
                  <a:cubicBezTo>
                    <a:pt x="8" y="18"/>
                    <a:pt x="31" y="0"/>
                    <a:pt x="56" y="0"/>
                  </a:cubicBezTo>
                  <a:cubicBezTo>
                    <a:pt x="60" y="0"/>
                    <a:pt x="64" y="0"/>
                    <a:pt x="67" y="1"/>
                  </a:cubicBezTo>
                  <a:cubicBezTo>
                    <a:pt x="82" y="4"/>
                    <a:pt x="94" y="12"/>
                    <a:pt x="102" y="25"/>
                  </a:cubicBezTo>
                  <a:cubicBezTo>
                    <a:pt x="109" y="37"/>
                    <a:pt x="112" y="51"/>
                    <a:pt x="109" y="65"/>
                  </a:cubicBezTo>
                  <a:cubicBezTo>
                    <a:pt x="104" y="90"/>
                    <a:pt x="82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60" name="组合"/>
          <p:cNvGrpSpPr/>
          <p:nvPr/>
        </p:nvGrpSpPr>
        <p:grpSpPr>
          <a:xfrm>
            <a:off x="4441626" y="3306562"/>
            <a:ext cx="406800" cy="406800"/>
            <a:chOff x="3365846" y="6209271"/>
            <a:chExt cx="477148" cy="441798"/>
          </a:xfrm>
        </p:grpSpPr>
        <p:sp>
          <p:nvSpPr>
            <p:cNvPr id="62" name="Freeform 40"/>
            <p:cNvSpPr/>
            <p:nvPr/>
          </p:nvSpPr>
          <p:spPr>
            <a:xfrm>
              <a:off x="3365846" y="6209271"/>
              <a:ext cx="477148" cy="441798"/>
            </a:xfrm>
            <a:custGeom>
              <a:gdLst>
                <a:gd name="T0" fmla="*/ 56 w 117"/>
                <a:gd name="T1" fmla="*/ 108 h 108"/>
                <a:gd name="T2" fmla="*/ 40 w 117"/>
                <a:gd name="T3" fmla="*/ 105 h 108"/>
                <a:gd name="T4" fmla="*/ 8 w 117"/>
                <a:gd name="T5" fmla="*/ 78 h 108"/>
                <a:gd name="T6" fmla="*/ 5 w 117"/>
                <a:gd name="T7" fmla="*/ 37 h 108"/>
                <a:gd name="T8" fmla="*/ 56 w 117"/>
                <a:gd name="T9" fmla="*/ 0 h 108"/>
                <a:gd name="T10" fmla="*/ 73 w 117"/>
                <a:gd name="T11" fmla="*/ 2 h 108"/>
                <a:gd name="T12" fmla="*/ 108 w 117"/>
                <a:gd name="T13" fmla="*/ 71 h 108"/>
                <a:gd name="T14" fmla="*/ 56 w 117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51" y="108"/>
                    <a:pt x="45" y="107"/>
                    <a:pt x="40" y="105"/>
                  </a:cubicBezTo>
                  <a:cubicBezTo>
                    <a:pt x="26" y="101"/>
                    <a:pt x="15" y="91"/>
                    <a:pt x="8" y="78"/>
                  </a:cubicBezTo>
                  <a:cubicBezTo>
                    <a:pt x="1" y="65"/>
                    <a:pt x="0" y="51"/>
                    <a:pt x="5" y="37"/>
                  </a:cubicBezTo>
                  <a:cubicBezTo>
                    <a:pt x="12" y="15"/>
                    <a:pt x="33" y="0"/>
                    <a:pt x="56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101" y="12"/>
                    <a:pt x="117" y="42"/>
                    <a:pt x="108" y="71"/>
                  </a:cubicBezTo>
                  <a:cubicBezTo>
                    <a:pt x="101" y="93"/>
                    <a:pt x="8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64" name="Freeform 40"/>
            <p:cNvSpPr/>
            <p:nvPr/>
          </p:nvSpPr>
          <p:spPr>
            <a:xfrm>
              <a:off x="3498041" y="6331672"/>
              <a:ext cx="212758" cy="196996"/>
            </a:xfrm>
            <a:custGeom>
              <a:gdLst>
                <a:gd name="T0" fmla="*/ 56 w 117"/>
                <a:gd name="T1" fmla="*/ 108 h 108"/>
                <a:gd name="T2" fmla="*/ 40 w 117"/>
                <a:gd name="T3" fmla="*/ 105 h 108"/>
                <a:gd name="T4" fmla="*/ 8 w 117"/>
                <a:gd name="T5" fmla="*/ 78 h 108"/>
                <a:gd name="T6" fmla="*/ 5 w 117"/>
                <a:gd name="T7" fmla="*/ 37 h 108"/>
                <a:gd name="T8" fmla="*/ 56 w 117"/>
                <a:gd name="T9" fmla="*/ 0 h 108"/>
                <a:gd name="T10" fmla="*/ 73 w 117"/>
                <a:gd name="T11" fmla="*/ 2 h 108"/>
                <a:gd name="T12" fmla="*/ 108 w 117"/>
                <a:gd name="T13" fmla="*/ 71 h 108"/>
                <a:gd name="T14" fmla="*/ 56 w 117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51" y="108"/>
                    <a:pt x="45" y="107"/>
                    <a:pt x="40" y="105"/>
                  </a:cubicBezTo>
                  <a:cubicBezTo>
                    <a:pt x="26" y="101"/>
                    <a:pt x="15" y="91"/>
                    <a:pt x="8" y="78"/>
                  </a:cubicBezTo>
                  <a:cubicBezTo>
                    <a:pt x="1" y="65"/>
                    <a:pt x="0" y="51"/>
                    <a:pt x="5" y="37"/>
                  </a:cubicBezTo>
                  <a:cubicBezTo>
                    <a:pt x="12" y="15"/>
                    <a:pt x="33" y="0"/>
                    <a:pt x="56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101" y="12"/>
                    <a:pt x="117" y="42"/>
                    <a:pt x="108" y="71"/>
                  </a:cubicBezTo>
                  <a:cubicBezTo>
                    <a:pt x="101" y="93"/>
                    <a:pt x="8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65" name="组合"/>
          <p:cNvGrpSpPr/>
          <p:nvPr/>
        </p:nvGrpSpPr>
        <p:grpSpPr>
          <a:xfrm>
            <a:off x="4441626" y="3306562"/>
            <a:ext cx="406800" cy="406800"/>
            <a:chOff x="3038899" y="6089739"/>
            <a:chExt cx="502392" cy="444324"/>
          </a:xfrm>
        </p:grpSpPr>
        <p:sp>
          <p:nvSpPr>
            <p:cNvPr id="66" name="Freeform 42"/>
            <p:cNvSpPr/>
            <p:nvPr/>
          </p:nvSpPr>
          <p:spPr>
            <a:xfrm>
              <a:off x="3038899" y="6089739"/>
              <a:ext cx="502392" cy="444324"/>
            </a:xfrm>
            <a:custGeom>
              <a:gdLst>
                <a:gd name="T0" fmla="*/ 61 w 123"/>
                <a:gd name="T1" fmla="*/ 108 h 108"/>
                <a:gd name="T2" fmla="*/ 39 w 123"/>
                <a:gd name="T3" fmla="*/ 103 h 108"/>
                <a:gd name="T4" fmla="*/ 12 w 123"/>
                <a:gd name="T5" fmla="*/ 32 h 108"/>
                <a:gd name="T6" fmla="*/ 62 w 123"/>
                <a:gd name="T7" fmla="*/ 0 h 108"/>
                <a:gd name="T8" fmla="*/ 84 w 123"/>
                <a:gd name="T9" fmla="*/ 4 h 108"/>
                <a:gd name="T10" fmla="*/ 111 w 123"/>
                <a:gd name="T11" fmla="*/ 76 h 108"/>
                <a:gd name="T12" fmla="*/ 61 w 123"/>
                <a:gd name="T13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1" y="108"/>
                  </a:moveTo>
                  <a:cubicBezTo>
                    <a:pt x="54" y="108"/>
                    <a:pt x="46" y="106"/>
                    <a:pt x="39" y="103"/>
                  </a:cubicBezTo>
                  <a:cubicBezTo>
                    <a:pt x="12" y="91"/>
                    <a:pt x="0" y="59"/>
                    <a:pt x="12" y="32"/>
                  </a:cubicBezTo>
                  <a:cubicBezTo>
                    <a:pt x="21" y="12"/>
                    <a:pt x="40" y="0"/>
                    <a:pt x="62" y="0"/>
                  </a:cubicBezTo>
                  <a:cubicBezTo>
                    <a:pt x="69" y="0"/>
                    <a:pt x="77" y="1"/>
                    <a:pt x="84" y="4"/>
                  </a:cubicBezTo>
                  <a:cubicBezTo>
                    <a:pt x="111" y="16"/>
                    <a:pt x="123" y="49"/>
                    <a:pt x="111" y="76"/>
                  </a:cubicBezTo>
                  <a:cubicBezTo>
                    <a:pt x="102" y="95"/>
                    <a:pt x="83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67" name="Freeform 42"/>
            <p:cNvSpPr/>
            <p:nvPr/>
          </p:nvSpPr>
          <p:spPr>
            <a:xfrm>
              <a:off x="3178088" y="6212840"/>
              <a:ext cx="224014" cy="198122"/>
            </a:xfrm>
            <a:custGeom>
              <a:gdLst>
                <a:gd name="T0" fmla="*/ 61 w 123"/>
                <a:gd name="T1" fmla="*/ 108 h 108"/>
                <a:gd name="T2" fmla="*/ 39 w 123"/>
                <a:gd name="T3" fmla="*/ 103 h 108"/>
                <a:gd name="T4" fmla="*/ 12 w 123"/>
                <a:gd name="T5" fmla="*/ 32 h 108"/>
                <a:gd name="T6" fmla="*/ 62 w 123"/>
                <a:gd name="T7" fmla="*/ 0 h 108"/>
                <a:gd name="T8" fmla="*/ 84 w 123"/>
                <a:gd name="T9" fmla="*/ 4 h 108"/>
                <a:gd name="T10" fmla="*/ 111 w 123"/>
                <a:gd name="T11" fmla="*/ 76 h 108"/>
                <a:gd name="T12" fmla="*/ 61 w 123"/>
                <a:gd name="T13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1" y="108"/>
                  </a:moveTo>
                  <a:cubicBezTo>
                    <a:pt x="54" y="108"/>
                    <a:pt x="46" y="106"/>
                    <a:pt x="39" y="103"/>
                  </a:cubicBezTo>
                  <a:cubicBezTo>
                    <a:pt x="12" y="91"/>
                    <a:pt x="0" y="59"/>
                    <a:pt x="12" y="32"/>
                  </a:cubicBezTo>
                  <a:cubicBezTo>
                    <a:pt x="21" y="12"/>
                    <a:pt x="40" y="0"/>
                    <a:pt x="62" y="0"/>
                  </a:cubicBezTo>
                  <a:cubicBezTo>
                    <a:pt x="69" y="0"/>
                    <a:pt x="77" y="1"/>
                    <a:pt x="84" y="4"/>
                  </a:cubicBezTo>
                  <a:cubicBezTo>
                    <a:pt x="111" y="16"/>
                    <a:pt x="123" y="49"/>
                    <a:pt x="111" y="76"/>
                  </a:cubicBezTo>
                  <a:cubicBezTo>
                    <a:pt x="102" y="95"/>
                    <a:pt x="83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68" name="组合"/>
          <p:cNvGrpSpPr/>
          <p:nvPr/>
        </p:nvGrpSpPr>
        <p:grpSpPr>
          <a:xfrm>
            <a:off x="4441626" y="3306562"/>
            <a:ext cx="406800" cy="406800"/>
            <a:chOff x="2765879" y="5938457"/>
            <a:chExt cx="459470" cy="446850"/>
          </a:xfrm>
        </p:grpSpPr>
        <p:sp>
          <p:nvSpPr>
            <p:cNvPr id="69" name="Freeform 44"/>
            <p:cNvSpPr/>
            <p:nvPr/>
          </p:nvSpPr>
          <p:spPr>
            <a:xfrm>
              <a:off x="2765879" y="5938457"/>
              <a:ext cx="459470" cy="446850"/>
            </a:xfrm>
            <a:custGeom>
              <a:gdLst>
                <a:gd name="T0" fmla="*/ 56 w 112"/>
                <a:gd name="T1" fmla="*/ 109 h 109"/>
                <a:gd name="T2" fmla="*/ 29 w 112"/>
                <a:gd name="T3" fmla="*/ 102 h 109"/>
                <a:gd name="T4" fmla="*/ 4 w 112"/>
                <a:gd name="T5" fmla="*/ 69 h 109"/>
                <a:gd name="T6" fmla="*/ 9 w 112"/>
                <a:gd name="T7" fmla="*/ 27 h 109"/>
                <a:gd name="T8" fmla="*/ 56 w 112"/>
                <a:gd name="T9" fmla="*/ 0 h 109"/>
                <a:gd name="T10" fmla="*/ 83 w 112"/>
                <a:gd name="T11" fmla="*/ 8 h 109"/>
                <a:gd name="T12" fmla="*/ 109 w 112"/>
                <a:gd name="T13" fmla="*/ 41 h 109"/>
                <a:gd name="T14" fmla="*/ 103 w 112"/>
                <a:gd name="T15" fmla="*/ 82 h 109"/>
                <a:gd name="T16" fmla="*/ 56 w 112"/>
                <a:gd name="T17" fmla="*/ 109 h 1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9">
                  <a:moveTo>
                    <a:pt x="56" y="109"/>
                  </a:moveTo>
                  <a:cubicBezTo>
                    <a:pt x="47" y="109"/>
                    <a:pt x="37" y="106"/>
                    <a:pt x="29" y="102"/>
                  </a:cubicBezTo>
                  <a:cubicBezTo>
                    <a:pt x="17" y="94"/>
                    <a:pt x="8" y="83"/>
                    <a:pt x="4" y="69"/>
                  </a:cubicBezTo>
                  <a:cubicBezTo>
                    <a:pt x="0" y="55"/>
                    <a:pt x="2" y="40"/>
                    <a:pt x="9" y="27"/>
                  </a:cubicBezTo>
                  <a:cubicBezTo>
                    <a:pt x="19" y="11"/>
                    <a:pt x="37" y="0"/>
                    <a:pt x="56" y="0"/>
                  </a:cubicBezTo>
                  <a:cubicBezTo>
                    <a:pt x="66" y="0"/>
                    <a:pt x="75" y="3"/>
                    <a:pt x="83" y="8"/>
                  </a:cubicBezTo>
                  <a:cubicBezTo>
                    <a:pt x="96" y="15"/>
                    <a:pt x="105" y="27"/>
                    <a:pt x="109" y="41"/>
                  </a:cubicBezTo>
                  <a:cubicBezTo>
                    <a:pt x="112" y="55"/>
                    <a:pt x="110" y="69"/>
                    <a:pt x="103" y="82"/>
                  </a:cubicBezTo>
                  <a:cubicBezTo>
                    <a:pt x="93" y="98"/>
                    <a:pt x="75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70" name="Freeform 44"/>
            <p:cNvSpPr/>
            <p:nvPr/>
          </p:nvSpPr>
          <p:spPr>
            <a:xfrm>
              <a:off x="2893176" y="6062258"/>
              <a:ext cx="204876" cy="199248"/>
            </a:xfrm>
            <a:custGeom>
              <a:gdLst>
                <a:gd name="T0" fmla="*/ 56 w 112"/>
                <a:gd name="T1" fmla="*/ 109 h 109"/>
                <a:gd name="T2" fmla="*/ 29 w 112"/>
                <a:gd name="T3" fmla="*/ 102 h 109"/>
                <a:gd name="T4" fmla="*/ 4 w 112"/>
                <a:gd name="T5" fmla="*/ 69 h 109"/>
                <a:gd name="T6" fmla="*/ 9 w 112"/>
                <a:gd name="T7" fmla="*/ 27 h 109"/>
                <a:gd name="T8" fmla="*/ 56 w 112"/>
                <a:gd name="T9" fmla="*/ 0 h 109"/>
                <a:gd name="T10" fmla="*/ 83 w 112"/>
                <a:gd name="T11" fmla="*/ 8 h 109"/>
                <a:gd name="T12" fmla="*/ 109 w 112"/>
                <a:gd name="T13" fmla="*/ 41 h 109"/>
                <a:gd name="T14" fmla="*/ 103 w 112"/>
                <a:gd name="T15" fmla="*/ 82 h 109"/>
                <a:gd name="T16" fmla="*/ 56 w 112"/>
                <a:gd name="T17" fmla="*/ 109 h 1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9">
                  <a:moveTo>
                    <a:pt x="56" y="109"/>
                  </a:moveTo>
                  <a:cubicBezTo>
                    <a:pt x="47" y="109"/>
                    <a:pt x="37" y="106"/>
                    <a:pt x="29" y="102"/>
                  </a:cubicBezTo>
                  <a:cubicBezTo>
                    <a:pt x="17" y="94"/>
                    <a:pt x="8" y="83"/>
                    <a:pt x="4" y="69"/>
                  </a:cubicBezTo>
                  <a:cubicBezTo>
                    <a:pt x="0" y="55"/>
                    <a:pt x="2" y="40"/>
                    <a:pt x="9" y="27"/>
                  </a:cubicBezTo>
                  <a:cubicBezTo>
                    <a:pt x="19" y="11"/>
                    <a:pt x="37" y="0"/>
                    <a:pt x="56" y="0"/>
                  </a:cubicBezTo>
                  <a:cubicBezTo>
                    <a:pt x="66" y="0"/>
                    <a:pt x="75" y="3"/>
                    <a:pt x="83" y="8"/>
                  </a:cubicBezTo>
                  <a:cubicBezTo>
                    <a:pt x="96" y="15"/>
                    <a:pt x="105" y="27"/>
                    <a:pt x="109" y="41"/>
                  </a:cubicBezTo>
                  <a:cubicBezTo>
                    <a:pt x="112" y="55"/>
                    <a:pt x="110" y="69"/>
                    <a:pt x="103" y="82"/>
                  </a:cubicBezTo>
                  <a:cubicBezTo>
                    <a:pt x="93" y="98"/>
                    <a:pt x="75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71" name="组合"/>
          <p:cNvGrpSpPr/>
          <p:nvPr/>
        </p:nvGrpSpPr>
        <p:grpSpPr>
          <a:xfrm>
            <a:off x="4441626" y="3306562"/>
            <a:ext cx="406800" cy="406800"/>
            <a:chOff x="2487958" y="5761596"/>
            <a:chExt cx="477148" cy="441798"/>
          </a:xfrm>
        </p:grpSpPr>
        <p:sp>
          <p:nvSpPr>
            <p:cNvPr id="72" name="Freeform 46"/>
            <p:cNvSpPr/>
            <p:nvPr/>
          </p:nvSpPr>
          <p:spPr>
            <a:xfrm>
              <a:off x="2487958" y="5761596"/>
              <a:ext cx="477148" cy="441798"/>
            </a:xfrm>
            <a:custGeom>
              <a:gdLst>
                <a:gd name="T0" fmla="*/ 56 w 117"/>
                <a:gd name="T1" fmla="*/ 108 h 108"/>
                <a:gd name="T2" fmla="*/ 24 w 117"/>
                <a:gd name="T3" fmla="*/ 98 h 108"/>
                <a:gd name="T4" fmla="*/ 2 w 117"/>
                <a:gd name="T5" fmla="*/ 62 h 108"/>
                <a:gd name="T6" fmla="*/ 12 w 117"/>
                <a:gd name="T7" fmla="*/ 22 h 108"/>
                <a:gd name="T8" fmla="*/ 56 w 117"/>
                <a:gd name="T9" fmla="*/ 0 h 108"/>
                <a:gd name="T10" fmla="*/ 87 w 117"/>
                <a:gd name="T11" fmla="*/ 10 h 108"/>
                <a:gd name="T12" fmla="*/ 99 w 117"/>
                <a:gd name="T13" fmla="*/ 86 h 108"/>
                <a:gd name="T14" fmla="*/ 56 w 117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44" y="108"/>
                    <a:pt x="33" y="104"/>
                    <a:pt x="24" y="98"/>
                  </a:cubicBezTo>
                  <a:cubicBezTo>
                    <a:pt x="12" y="89"/>
                    <a:pt x="4" y="77"/>
                    <a:pt x="2" y="62"/>
                  </a:cubicBezTo>
                  <a:cubicBezTo>
                    <a:pt x="0" y="48"/>
                    <a:pt x="3" y="34"/>
                    <a:pt x="12" y="22"/>
                  </a:cubicBezTo>
                  <a:cubicBezTo>
                    <a:pt x="22" y="8"/>
                    <a:pt x="38" y="0"/>
                    <a:pt x="56" y="0"/>
                  </a:cubicBezTo>
                  <a:cubicBezTo>
                    <a:pt x="67" y="0"/>
                    <a:pt x="78" y="3"/>
                    <a:pt x="87" y="10"/>
                  </a:cubicBezTo>
                  <a:cubicBezTo>
                    <a:pt x="112" y="27"/>
                    <a:pt x="117" y="61"/>
                    <a:pt x="99" y="86"/>
                  </a:cubicBezTo>
                  <a:cubicBezTo>
                    <a:pt x="89" y="100"/>
                    <a:pt x="7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73" name="Freeform 46"/>
            <p:cNvSpPr/>
            <p:nvPr/>
          </p:nvSpPr>
          <p:spPr>
            <a:xfrm>
              <a:off x="2620153" y="5883997"/>
              <a:ext cx="212758" cy="196996"/>
            </a:xfrm>
            <a:custGeom>
              <a:gdLst>
                <a:gd name="T0" fmla="*/ 56 w 117"/>
                <a:gd name="T1" fmla="*/ 108 h 108"/>
                <a:gd name="T2" fmla="*/ 24 w 117"/>
                <a:gd name="T3" fmla="*/ 98 h 108"/>
                <a:gd name="T4" fmla="*/ 2 w 117"/>
                <a:gd name="T5" fmla="*/ 62 h 108"/>
                <a:gd name="T6" fmla="*/ 12 w 117"/>
                <a:gd name="T7" fmla="*/ 22 h 108"/>
                <a:gd name="T8" fmla="*/ 56 w 117"/>
                <a:gd name="T9" fmla="*/ 0 h 108"/>
                <a:gd name="T10" fmla="*/ 87 w 117"/>
                <a:gd name="T11" fmla="*/ 10 h 108"/>
                <a:gd name="T12" fmla="*/ 99 w 117"/>
                <a:gd name="T13" fmla="*/ 86 h 108"/>
                <a:gd name="T14" fmla="*/ 56 w 117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44" y="108"/>
                    <a:pt x="33" y="104"/>
                    <a:pt x="24" y="98"/>
                  </a:cubicBezTo>
                  <a:cubicBezTo>
                    <a:pt x="12" y="89"/>
                    <a:pt x="4" y="77"/>
                    <a:pt x="2" y="62"/>
                  </a:cubicBezTo>
                  <a:cubicBezTo>
                    <a:pt x="0" y="48"/>
                    <a:pt x="3" y="34"/>
                    <a:pt x="12" y="22"/>
                  </a:cubicBezTo>
                  <a:cubicBezTo>
                    <a:pt x="22" y="8"/>
                    <a:pt x="38" y="0"/>
                    <a:pt x="56" y="0"/>
                  </a:cubicBezTo>
                  <a:cubicBezTo>
                    <a:pt x="67" y="0"/>
                    <a:pt x="78" y="3"/>
                    <a:pt x="87" y="10"/>
                  </a:cubicBezTo>
                  <a:cubicBezTo>
                    <a:pt x="112" y="27"/>
                    <a:pt x="117" y="61"/>
                    <a:pt x="99" y="86"/>
                  </a:cubicBezTo>
                  <a:cubicBezTo>
                    <a:pt x="89" y="100"/>
                    <a:pt x="7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74" name="组合"/>
          <p:cNvGrpSpPr/>
          <p:nvPr/>
        </p:nvGrpSpPr>
        <p:grpSpPr>
          <a:xfrm>
            <a:off x="4441626" y="3306562"/>
            <a:ext cx="406800" cy="406800"/>
            <a:chOff x="2237058" y="5553634"/>
            <a:chExt cx="451900" cy="441798"/>
          </a:xfrm>
        </p:grpSpPr>
        <p:sp>
          <p:nvSpPr>
            <p:cNvPr id="75" name="Freeform 48"/>
            <p:cNvSpPr/>
            <p:nvPr/>
          </p:nvSpPr>
          <p:spPr>
            <a:xfrm>
              <a:off x="2237058" y="5553634"/>
              <a:ext cx="451900" cy="441798"/>
            </a:xfrm>
            <a:custGeom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9 w 110"/>
                <a:gd name="T5" fmla="*/ 94 h 108"/>
                <a:gd name="T6" fmla="*/ 1 w 110"/>
                <a:gd name="T7" fmla="*/ 57 h 108"/>
                <a:gd name="T8" fmla="*/ 15 w 110"/>
                <a:gd name="T9" fmla="*/ 18 h 108"/>
                <a:gd name="T10" fmla="*/ 55 w 110"/>
                <a:gd name="T11" fmla="*/ 0 h 108"/>
                <a:gd name="T12" fmla="*/ 91 w 110"/>
                <a:gd name="T13" fmla="*/ 14 h 108"/>
                <a:gd name="T14" fmla="*/ 109 w 110"/>
                <a:gd name="T15" fmla="*/ 51 h 108"/>
                <a:gd name="T16" fmla="*/ 95 w 110"/>
                <a:gd name="T17" fmla="*/ 90 h 108"/>
                <a:gd name="T18" fmla="*/ 55 w 110"/>
                <a:gd name="T19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2" y="108"/>
                    <a:pt x="29" y="103"/>
                    <a:pt x="19" y="94"/>
                  </a:cubicBezTo>
                  <a:cubicBezTo>
                    <a:pt x="8" y="85"/>
                    <a:pt x="2" y="71"/>
                    <a:pt x="1" y="57"/>
                  </a:cubicBezTo>
                  <a:cubicBezTo>
                    <a:pt x="0" y="42"/>
                    <a:pt x="5" y="28"/>
                    <a:pt x="15" y="18"/>
                  </a:cubicBezTo>
                  <a:cubicBezTo>
                    <a:pt x="25" y="6"/>
                    <a:pt x="40" y="0"/>
                    <a:pt x="55" y="0"/>
                  </a:cubicBezTo>
                  <a:cubicBezTo>
                    <a:pt x="68" y="0"/>
                    <a:pt x="81" y="5"/>
                    <a:pt x="91" y="14"/>
                  </a:cubicBezTo>
                  <a:cubicBezTo>
                    <a:pt x="102" y="23"/>
                    <a:pt x="108" y="37"/>
                    <a:pt x="109" y="51"/>
                  </a:cubicBezTo>
                  <a:cubicBezTo>
                    <a:pt x="110" y="66"/>
                    <a:pt x="105" y="80"/>
                    <a:pt x="95" y="90"/>
                  </a:cubicBezTo>
                  <a:cubicBezTo>
                    <a:pt x="85" y="102"/>
                    <a:pt x="70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76" name="Freeform 48"/>
            <p:cNvSpPr/>
            <p:nvPr/>
          </p:nvSpPr>
          <p:spPr>
            <a:xfrm>
              <a:off x="2362258" y="5676035"/>
              <a:ext cx="201500" cy="196996"/>
            </a:xfrm>
            <a:custGeom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9 w 110"/>
                <a:gd name="T5" fmla="*/ 94 h 108"/>
                <a:gd name="T6" fmla="*/ 1 w 110"/>
                <a:gd name="T7" fmla="*/ 57 h 108"/>
                <a:gd name="T8" fmla="*/ 15 w 110"/>
                <a:gd name="T9" fmla="*/ 18 h 108"/>
                <a:gd name="T10" fmla="*/ 55 w 110"/>
                <a:gd name="T11" fmla="*/ 0 h 108"/>
                <a:gd name="T12" fmla="*/ 91 w 110"/>
                <a:gd name="T13" fmla="*/ 14 h 108"/>
                <a:gd name="T14" fmla="*/ 109 w 110"/>
                <a:gd name="T15" fmla="*/ 51 h 108"/>
                <a:gd name="T16" fmla="*/ 95 w 110"/>
                <a:gd name="T17" fmla="*/ 90 h 108"/>
                <a:gd name="T18" fmla="*/ 55 w 110"/>
                <a:gd name="T19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2" y="108"/>
                    <a:pt x="29" y="103"/>
                    <a:pt x="19" y="94"/>
                  </a:cubicBezTo>
                  <a:cubicBezTo>
                    <a:pt x="8" y="85"/>
                    <a:pt x="2" y="71"/>
                    <a:pt x="1" y="57"/>
                  </a:cubicBezTo>
                  <a:cubicBezTo>
                    <a:pt x="0" y="42"/>
                    <a:pt x="5" y="28"/>
                    <a:pt x="15" y="18"/>
                  </a:cubicBezTo>
                  <a:cubicBezTo>
                    <a:pt x="25" y="6"/>
                    <a:pt x="40" y="0"/>
                    <a:pt x="55" y="0"/>
                  </a:cubicBezTo>
                  <a:cubicBezTo>
                    <a:pt x="68" y="0"/>
                    <a:pt x="81" y="5"/>
                    <a:pt x="91" y="14"/>
                  </a:cubicBezTo>
                  <a:cubicBezTo>
                    <a:pt x="102" y="23"/>
                    <a:pt x="108" y="37"/>
                    <a:pt x="109" y="51"/>
                  </a:cubicBezTo>
                  <a:cubicBezTo>
                    <a:pt x="110" y="66"/>
                    <a:pt x="105" y="80"/>
                    <a:pt x="95" y="90"/>
                  </a:cubicBezTo>
                  <a:cubicBezTo>
                    <a:pt x="85" y="102"/>
                    <a:pt x="70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77" name="组合"/>
          <p:cNvGrpSpPr/>
          <p:nvPr/>
        </p:nvGrpSpPr>
        <p:grpSpPr>
          <a:xfrm>
            <a:off x="4441626" y="3306562"/>
            <a:ext cx="406800" cy="406800"/>
            <a:chOff x="2004164" y="5318684"/>
            <a:chExt cx="449374" cy="441798"/>
          </a:xfrm>
        </p:grpSpPr>
        <p:sp>
          <p:nvSpPr>
            <p:cNvPr id="78" name="Freeform 50"/>
            <p:cNvSpPr/>
            <p:nvPr/>
          </p:nvSpPr>
          <p:spPr>
            <a:xfrm>
              <a:off x="2004164" y="5318684"/>
              <a:ext cx="449374" cy="441798"/>
            </a:xfrm>
            <a:custGeom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5 w 110"/>
                <a:gd name="T5" fmla="*/ 91 h 108"/>
                <a:gd name="T6" fmla="*/ 1 w 110"/>
                <a:gd name="T7" fmla="*/ 51 h 108"/>
                <a:gd name="T8" fmla="*/ 19 w 110"/>
                <a:gd name="T9" fmla="*/ 14 h 108"/>
                <a:gd name="T10" fmla="*/ 55 w 110"/>
                <a:gd name="T11" fmla="*/ 0 h 108"/>
                <a:gd name="T12" fmla="*/ 95 w 110"/>
                <a:gd name="T13" fmla="*/ 18 h 108"/>
                <a:gd name="T14" fmla="*/ 109 w 110"/>
                <a:gd name="T15" fmla="*/ 57 h 108"/>
                <a:gd name="T16" fmla="*/ 91 w 110"/>
                <a:gd name="T17" fmla="*/ 95 h 108"/>
                <a:gd name="T18" fmla="*/ 55 w 110"/>
                <a:gd name="T19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0" y="108"/>
                    <a:pt x="25" y="102"/>
                    <a:pt x="15" y="91"/>
                  </a:cubicBezTo>
                  <a:cubicBezTo>
                    <a:pt x="5" y="80"/>
                    <a:pt x="0" y="66"/>
                    <a:pt x="1" y="51"/>
                  </a:cubicBezTo>
                  <a:cubicBezTo>
                    <a:pt x="2" y="37"/>
                    <a:pt x="8" y="24"/>
                    <a:pt x="19" y="14"/>
                  </a:cubicBezTo>
                  <a:cubicBezTo>
                    <a:pt x="29" y="5"/>
                    <a:pt x="42" y="0"/>
                    <a:pt x="55" y="0"/>
                  </a:cubicBezTo>
                  <a:cubicBezTo>
                    <a:pt x="71" y="0"/>
                    <a:pt x="85" y="7"/>
                    <a:pt x="95" y="18"/>
                  </a:cubicBezTo>
                  <a:cubicBezTo>
                    <a:pt x="105" y="29"/>
                    <a:pt x="110" y="43"/>
                    <a:pt x="109" y="57"/>
                  </a:cubicBezTo>
                  <a:cubicBezTo>
                    <a:pt x="109" y="72"/>
                    <a:pt x="102" y="85"/>
                    <a:pt x="91" y="95"/>
                  </a:cubicBezTo>
                  <a:cubicBezTo>
                    <a:pt x="82" y="104"/>
                    <a:pt x="69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79" name="Freeform 50"/>
            <p:cNvSpPr/>
            <p:nvPr/>
          </p:nvSpPr>
          <p:spPr>
            <a:xfrm>
              <a:off x="2128664" y="5441085"/>
              <a:ext cx="200374" cy="196996"/>
            </a:xfrm>
            <a:custGeom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5 w 110"/>
                <a:gd name="T5" fmla="*/ 91 h 108"/>
                <a:gd name="T6" fmla="*/ 1 w 110"/>
                <a:gd name="T7" fmla="*/ 51 h 108"/>
                <a:gd name="T8" fmla="*/ 19 w 110"/>
                <a:gd name="T9" fmla="*/ 14 h 108"/>
                <a:gd name="T10" fmla="*/ 55 w 110"/>
                <a:gd name="T11" fmla="*/ 0 h 108"/>
                <a:gd name="T12" fmla="*/ 95 w 110"/>
                <a:gd name="T13" fmla="*/ 18 h 108"/>
                <a:gd name="T14" fmla="*/ 109 w 110"/>
                <a:gd name="T15" fmla="*/ 57 h 108"/>
                <a:gd name="T16" fmla="*/ 91 w 110"/>
                <a:gd name="T17" fmla="*/ 95 h 108"/>
                <a:gd name="T18" fmla="*/ 55 w 110"/>
                <a:gd name="T19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0" y="108"/>
                    <a:pt x="25" y="102"/>
                    <a:pt x="15" y="91"/>
                  </a:cubicBezTo>
                  <a:cubicBezTo>
                    <a:pt x="5" y="80"/>
                    <a:pt x="0" y="66"/>
                    <a:pt x="1" y="51"/>
                  </a:cubicBezTo>
                  <a:cubicBezTo>
                    <a:pt x="2" y="37"/>
                    <a:pt x="8" y="24"/>
                    <a:pt x="19" y="14"/>
                  </a:cubicBezTo>
                  <a:cubicBezTo>
                    <a:pt x="29" y="5"/>
                    <a:pt x="42" y="0"/>
                    <a:pt x="55" y="0"/>
                  </a:cubicBezTo>
                  <a:cubicBezTo>
                    <a:pt x="71" y="0"/>
                    <a:pt x="85" y="7"/>
                    <a:pt x="95" y="18"/>
                  </a:cubicBezTo>
                  <a:cubicBezTo>
                    <a:pt x="105" y="29"/>
                    <a:pt x="110" y="43"/>
                    <a:pt x="109" y="57"/>
                  </a:cubicBezTo>
                  <a:cubicBezTo>
                    <a:pt x="109" y="72"/>
                    <a:pt x="102" y="85"/>
                    <a:pt x="91" y="95"/>
                  </a:cubicBezTo>
                  <a:cubicBezTo>
                    <a:pt x="82" y="104"/>
                    <a:pt x="69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80" name="组合"/>
          <p:cNvGrpSpPr/>
          <p:nvPr/>
        </p:nvGrpSpPr>
        <p:grpSpPr>
          <a:xfrm>
            <a:off x="4441626" y="3306562"/>
            <a:ext cx="406800" cy="406800"/>
            <a:chOff x="1795733" y="5060570"/>
            <a:chExt cx="451900" cy="446850"/>
          </a:xfrm>
        </p:grpSpPr>
        <p:sp>
          <p:nvSpPr>
            <p:cNvPr id="81" name="Freeform 52"/>
            <p:cNvSpPr/>
            <p:nvPr/>
          </p:nvSpPr>
          <p:spPr>
            <a:xfrm>
              <a:off x="1795733" y="5060570"/>
              <a:ext cx="451900" cy="446850"/>
            </a:xfrm>
            <a:custGeom>
              <a:gdLst>
                <a:gd name="T0" fmla="*/ 56 w 111"/>
                <a:gd name="T1" fmla="*/ 109 h 109"/>
                <a:gd name="T2" fmla="*/ 12 w 111"/>
                <a:gd name="T3" fmla="*/ 86 h 109"/>
                <a:gd name="T4" fmla="*/ 2 w 111"/>
                <a:gd name="T5" fmla="*/ 46 h 109"/>
                <a:gd name="T6" fmla="*/ 24 w 111"/>
                <a:gd name="T7" fmla="*/ 11 h 109"/>
                <a:gd name="T8" fmla="*/ 55 w 111"/>
                <a:gd name="T9" fmla="*/ 0 h 109"/>
                <a:gd name="T10" fmla="*/ 99 w 111"/>
                <a:gd name="T11" fmla="*/ 23 h 109"/>
                <a:gd name="T12" fmla="*/ 109 w 111"/>
                <a:gd name="T13" fmla="*/ 63 h 109"/>
                <a:gd name="T14" fmla="*/ 87 w 111"/>
                <a:gd name="T15" fmla="*/ 98 h 109"/>
                <a:gd name="T16" fmla="*/ 56 w 111"/>
                <a:gd name="T17" fmla="*/ 109 h 1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6" y="109"/>
                  </a:moveTo>
                  <a:cubicBezTo>
                    <a:pt x="38" y="109"/>
                    <a:pt x="22" y="100"/>
                    <a:pt x="12" y="86"/>
                  </a:cubicBezTo>
                  <a:cubicBezTo>
                    <a:pt x="3" y="75"/>
                    <a:pt x="0" y="60"/>
                    <a:pt x="2" y="46"/>
                  </a:cubicBezTo>
                  <a:cubicBezTo>
                    <a:pt x="4" y="32"/>
                    <a:pt x="12" y="19"/>
                    <a:pt x="24" y="11"/>
                  </a:cubicBezTo>
                  <a:cubicBezTo>
                    <a:pt x="33" y="4"/>
                    <a:pt x="44" y="0"/>
                    <a:pt x="55" y="0"/>
                  </a:cubicBezTo>
                  <a:cubicBezTo>
                    <a:pt x="73" y="0"/>
                    <a:pt x="89" y="9"/>
                    <a:pt x="99" y="23"/>
                  </a:cubicBezTo>
                  <a:cubicBezTo>
                    <a:pt x="108" y="34"/>
                    <a:pt x="111" y="49"/>
                    <a:pt x="109" y="63"/>
                  </a:cubicBezTo>
                  <a:cubicBezTo>
                    <a:pt x="107" y="77"/>
                    <a:pt x="99" y="90"/>
                    <a:pt x="87" y="98"/>
                  </a:cubicBezTo>
                  <a:cubicBezTo>
                    <a:pt x="78" y="105"/>
                    <a:pt x="67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82" name="Freeform 52"/>
            <p:cNvSpPr/>
            <p:nvPr/>
          </p:nvSpPr>
          <p:spPr>
            <a:xfrm>
              <a:off x="1920933" y="5184371"/>
              <a:ext cx="201500" cy="199248"/>
            </a:xfrm>
            <a:custGeom>
              <a:gdLst>
                <a:gd name="T0" fmla="*/ 56 w 111"/>
                <a:gd name="T1" fmla="*/ 109 h 109"/>
                <a:gd name="T2" fmla="*/ 12 w 111"/>
                <a:gd name="T3" fmla="*/ 86 h 109"/>
                <a:gd name="T4" fmla="*/ 2 w 111"/>
                <a:gd name="T5" fmla="*/ 46 h 109"/>
                <a:gd name="T6" fmla="*/ 24 w 111"/>
                <a:gd name="T7" fmla="*/ 11 h 109"/>
                <a:gd name="T8" fmla="*/ 55 w 111"/>
                <a:gd name="T9" fmla="*/ 0 h 109"/>
                <a:gd name="T10" fmla="*/ 99 w 111"/>
                <a:gd name="T11" fmla="*/ 23 h 109"/>
                <a:gd name="T12" fmla="*/ 109 w 111"/>
                <a:gd name="T13" fmla="*/ 63 h 109"/>
                <a:gd name="T14" fmla="*/ 87 w 111"/>
                <a:gd name="T15" fmla="*/ 98 h 109"/>
                <a:gd name="T16" fmla="*/ 56 w 111"/>
                <a:gd name="T17" fmla="*/ 109 h 1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6" y="109"/>
                  </a:moveTo>
                  <a:cubicBezTo>
                    <a:pt x="38" y="109"/>
                    <a:pt x="22" y="100"/>
                    <a:pt x="12" y="86"/>
                  </a:cubicBezTo>
                  <a:cubicBezTo>
                    <a:pt x="3" y="75"/>
                    <a:pt x="0" y="60"/>
                    <a:pt x="2" y="46"/>
                  </a:cubicBezTo>
                  <a:cubicBezTo>
                    <a:pt x="4" y="32"/>
                    <a:pt x="12" y="19"/>
                    <a:pt x="24" y="11"/>
                  </a:cubicBezTo>
                  <a:cubicBezTo>
                    <a:pt x="33" y="4"/>
                    <a:pt x="44" y="0"/>
                    <a:pt x="55" y="0"/>
                  </a:cubicBezTo>
                  <a:cubicBezTo>
                    <a:pt x="73" y="0"/>
                    <a:pt x="89" y="9"/>
                    <a:pt x="99" y="23"/>
                  </a:cubicBezTo>
                  <a:cubicBezTo>
                    <a:pt x="108" y="34"/>
                    <a:pt x="111" y="49"/>
                    <a:pt x="109" y="63"/>
                  </a:cubicBezTo>
                  <a:cubicBezTo>
                    <a:pt x="107" y="77"/>
                    <a:pt x="99" y="90"/>
                    <a:pt x="87" y="98"/>
                  </a:cubicBezTo>
                  <a:cubicBezTo>
                    <a:pt x="78" y="105"/>
                    <a:pt x="67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86" name="组合"/>
          <p:cNvGrpSpPr/>
          <p:nvPr/>
        </p:nvGrpSpPr>
        <p:grpSpPr>
          <a:xfrm>
            <a:off x="4441626" y="3306562"/>
            <a:ext cx="406800" cy="406800"/>
            <a:chOff x="4351893" y="6363259"/>
            <a:chExt cx="441804" cy="441798"/>
          </a:xfrm>
        </p:grpSpPr>
        <p:sp>
          <p:nvSpPr>
            <p:cNvPr id="87" name="Oval 34"/>
            <p:cNvSpPr>
              <a:spLocks noChangeArrowheads="1"/>
            </p:cNvSpPr>
            <p:nvPr/>
          </p:nvSpPr>
          <p:spPr>
            <a:xfrm>
              <a:off x="4351893" y="6363259"/>
              <a:ext cx="441804" cy="441798"/>
            </a:xfrm>
            <a:prstGeom prst="ellipse"/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88" name="Oval 34"/>
            <p:cNvSpPr>
              <a:spLocks noChangeArrowheads="1"/>
            </p:cNvSpPr>
            <p:nvPr/>
          </p:nvSpPr>
          <p:spPr>
            <a:xfrm>
              <a:off x="4474296" y="6485660"/>
              <a:ext cx="196998" cy="196996"/>
            </a:xfrm>
            <a:prstGeom prst="ellipse"/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89" name="组合"/>
          <p:cNvGrpSpPr/>
          <p:nvPr/>
        </p:nvGrpSpPr>
        <p:grpSpPr>
          <a:xfrm>
            <a:off x="4441626" y="3306562"/>
            <a:ext cx="406800" cy="406800"/>
            <a:chOff x="4012715" y="6345795"/>
            <a:chExt cx="464522" cy="441800"/>
          </a:xfrm>
        </p:grpSpPr>
        <p:sp>
          <p:nvSpPr>
            <p:cNvPr id="90" name="Freeform 36"/>
            <p:cNvSpPr/>
            <p:nvPr/>
          </p:nvSpPr>
          <p:spPr>
            <a:xfrm>
              <a:off x="4012715" y="6345795"/>
              <a:ext cx="464522" cy="441800"/>
            </a:xfrm>
            <a:custGeom>
              <a:gdLst>
                <a:gd name="T0" fmla="*/ 56 w 113"/>
                <a:gd name="T1" fmla="*/ 108 h 108"/>
                <a:gd name="T2" fmla="*/ 50 w 113"/>
                <a:gd name="T3" fmla="*/ 108 h 108"/>
                <a:gd name="T4" fmla="*/ 14 w 113"/>
                <a:gd name="T5" fmla="*/ 88 h 108"/>
                <a:gd name="T6" fmla="*/ 2 w 113"/>
                <a:gd name="T7" fmla="*/ 48 h 108"/>
                <a:gd name="T8" fmla="*/ 56 w 113"/>
                <a:gd name="T9" fmla="*/ 0 h 108"/>
                <a:gd name="T10" fmla="*/ 62 w 113"/>
                <a:gd name="T11" fmla="*/ 0 h 108"/>
                <a:gd name="T12" fmla="*/ 110 w 113"/>
                <a:gd name="T13" fmla="*/ 60 h 108"/>
                <a:gd name="T14" fmla="*/ 56 w 113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08">
                  <a:moveTo>
                    <a:pt x="56" y="108"/>
                  </a:moveTo>
                  <a:cubicBezTo>
                    <a:pt x="54" y="108"/>
                    <a:pt x="52" y="108"/>
                    <a:pt x="50" y="108"/>
                  </a:cubicBezTo>
                  <a:cubicBezTo>
                    <a:pt x="36" y="106"/>
                    <a:pt x="23" y="99"/>
                    <a:pt x="14" y="88"/>
                  </a:cubicBezTo>
                  <a:cubicBezTo>
                    <a:pt x="5" y="77"/>
                    <a:pt x="0" y="63"/>
                    <a:pt x="2" y="48"/>
                  </a:cubicBezTo>
                  <a:cubicBezTo>
                    <a:pt x="5" y="21"/>
                    <a:pt x="28" y="0"/>
                    <a:pt x="56" y="0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91" y="3"/>
                    <a:pt x="113" y="30"/>
                    <a:pt x="110" y="60"/>
                  </a:cubicBezTo>
                  <a:cubicBezTo>
                    <a:pt x="107" y="87"/>
                    <a:pt x="84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91" name="Freeform 36"/>
            <p:cNvSpPr/>
            <p:nvPr/>
          </p:nvSpPr>
          <p:spPr>
            <a:xfrm>
              <a:off x="4141412" y="6468197"/>
              <a:ext cx="207128" cy="196996"/>
            </a:xfrm>
            <a:custGeom>
              <a:gdLst>
                <a:gd name="T0" fmla="*/ 56 w 113"/>
                <a:gd name="T1" fmla="*/ 108 h 108"/>
                <a:gd name="T2" fmla="*/ 50 w 113"/>
                <a:gd name="T3" fmla="*/ 108 h 108"/>
                <a:gd name="T4" fmla="*/ 14 w 113"/>
                <a:gd name="T5" fmla="*/ 88 h 108"/>
                <a:gd name="T6" fmla="*/ 2 w 113"/>
                <a:gd name="T7" fmla="*/ 48 h 108"/>
                <a:gd name="T8" fmla="*/ 56 w 113"/>
                <a:gd name="T9" fmla="*/ 0 h 108"/>
                <a:gd name="T10" fmla="*/ 62 w 113"/>
                <a:gd name="T11" fmla="*/ 0 h 108"/>
                <a:gd name="T12" fmla="*/ 110 w 113"/>
                <a:gd name="T13" fmla="*/ 60 h 108"/>
                <a:gd name="T14" fmla="*/ 56 w 113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08">
                  <a:moveTo>
                    <a:pt x="56" y="108"/>
                  </a:moveTo>
                  <a:cubicBezTo>
                    <a:pt x="54" y="108"/>
                    <a:pt x="52" y="108"/>
                    <a:pt x="50" y="108"/>
                  </a:cubicBezTo>
                  <a:cubicBezTo>
                    <a:pt x="36" y="106"/>
                    <a:pt x="23" y="99"/>
                    <a:pt x="14" y="88"/>
                  </a:cubicBezTo>
                  <a:cubicBezTo>
                    <a:pt x="5" y="77"/>
                    <a:pt x="0" y="63"/>
                    <a:pt x="2" y="48"/>
                  </a:cubicBezTo>
                  <a:cubicBezTo>
                    <a:pt x="5" y="21"/>
                    <a:pt x="28" y="0"/>
                    <a:pt x="56" y="0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91" y="3"/>
                    <a:pt x="113" y="30"/>
                    <a:pt x="110" y="60"/>
                  </a:cubicBezTo>
                  <a:cubicBezTo>
                    <a:pt x="107" y="87"/>
                    <a:pt x="84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92" name="组合"/>
          <p:cNvGrpSpPr/>
          <p:nvPr/>
        </p:nvGrpSpPr>
        <p:grpSpPr>
          <a:xfrm>
            <a:off x="4441626" y="3306562"/>
            <a:ext cx="406800" cy="406800"/>
            <a:chOff x="3688684" y="6294995"/>
            <a:chExt cx="456946" cy="441800"/>
          </a:xfrm>
        </p:grpSpPr>
        <p:sp>
          <p:nvSpPr>
            <p:cNvPr id="93" name="Freeform 38"/>
            <p:cNvSpPr/>
            <p:nvPr/>
          </p:nvSpPr>
          <p:spPr>
            <a:xfrm>
              <a:off x="3688684" y="6294995"/>
              <a:ext cx="456946" cy="441800"/>
            </a:xfrm>
            <a:custGeom>
              <a:gdLst>
                <a:gd name="T0" fmla="*/ 56 w 112"/>
                <a:gd name="T1" fmla="*/ 108 h 108"/>
                <a:gd name="T2" fmla="*/ 45 w 112"/>
                <a:gd name="T3" fmla="*/ 107 h 108"/>
                <a:gd name="T4" fmla="*/ 11 w 112"/>
                <a:gd name="T5" fmla="*/ 83 h 108"/>
                <a:gd name="T6" fmla="*/ 3 w 112"/>
                <a:gd name="T7" fmla="*/ 43 h 108"/>
                <a:gd name="T8" fmla="*/ 56 w 112"/>
                <a:gd name="T9" fmla="*/ 0 h 108"/>
                <a:gd name="T10" fmla="*/ 67 w 112"/>
                <a:gd name="T11" fmla="*/ 1 h 108"/>
                <a:gd name="T12" fmla="*/ 102 w 112"/>
                <a:gd name="T13" fmla="*/ 25 h 108"/>
                <a:gd name="T14" fmla="*/ 109 w 112"/>
                <a:gd name="T15" fmla="*/ 65 h 108"/>
                <a:gd name="T16" fmla="*/ 56 w 112"/>
                <a:gd name="T17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52" y="108"/>
                    <a:pt x="49" y="108"/>
                    <a:pt x="45" y="107"/>
                  </a:cubicBezTo>
                  <a:cubicBezTo>
                    <a:pt x="31" y="104"/>
                    <a:pt x="19" y="96"/>
                    <a:pt x="11" y="83"/>
                  </a:cubicBezTo>
                  <a:cubicBezTo>
                    <a:pt x="3" y="71"/>
                    <a:pt x="0" y="57"/>
                    <a:pt x="3" y="43"/>
                  </a:cubicBezTo>
                  <a:cubicBezTo>
                    <a:pt x="8" y="18"/>
                    <a:pt x="31" y="0"/>
                    <a:pt x="56" y="0"/>
                  </a:cubicBezTo>
                  <a:cubicBezTo>
                    <a:pt x="60" y="0"/>
                    <a:pt x="64" y="0"/>
                    <a:pt x="67" y="1"/>
                  </a:cubicBezTo>
                  <a:cubicBezTo>
                    <a:pt x="82" y="4"/>
                    <a:pt x="94" y="12"/>
                    <a:pt x="102" y="25"/>
                  </a:cubicBezTo>
                  <a:cubicBezTo>
                    <a:pt x="109" y="37"/>
                    <a:pt x="112" y="51"/>
                    <a:pt x="109" y="65"/>
                  </a:cubicBezTo>
                  <a:cubicBezTo>
                    <a:pt x="104" y="90"/>
                    <a:pt x="82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94" name="Freeform 38"/>
            <p:cNvSpPr/>
            <p:nvPr/>
          </p:nvSpPr>
          <p:spPr>
            <a:xfrm>
              <a:off x="3815282" y="6417397"/>
              <a:ext cx="203750" cy="196996"/>
            </a:xfrm>
            <a:custGeom>
              <a:gdLst>
                <a:gd name="T0" fmla="*/ 56 w 112"/>
                <a:gd name="T1" fmla="*/ 108 h 108"/>
                <a:gd name="T2" fmla="*/ 45 w 112"/>
                <a:gd name="T3" fmla="*/ 107 h 108"/>
                <a:gd name="T4" fmla="*/ 11 w 112"/>
                <a:gd name="T5" fmla="*/ 83 h 108"/>
                <a:gd name="T6" fmla="*/ 3 w 112"/>
                <a:gd name="T7" fmla="*/ 43 h 108"/>
                <a:gd name="T8" fmla="*/ 56 w 112"/>
                <a:gd name="T9" fmla="*/ 0 h 108"/>
                <a:gd name="T10" fmla="*/ 67 w 112"/>
                <a:gd name="T11" fmla="*/ 1 h 108"/>
                <a:gd name="T12" fmla="*/ 102 w 112"/>
                <a:gd name="T13" fmla="*/ 25 h 108"/>
                <a:gd name="T14" fmla="*/ 109 w 112"/>
                <a:gd name="T15" fmla="*/ 65 h 108"/>
                <a:gd name="T16" fmla="*/ 56 w 112"/>
                <a:gd name="T17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52" y="108"/>
                    <a:pt x="49" y="108"/>
                    <a:pt x="45" y="107"/>
                  </a:cubicBezTo>
                  <a:cubicBezTo>
                    <a:pt x="31" y="104"/>
                    <a:pt x="19" y="96"/>
                    <a:pt x="11" y="83"/>
                  </a:cubicBezTo>
                  <a:cubicBezTo>
                    <a:pt x="3" y="71"/>
                    <a:pt x="0" y="57"/>
                    <a:pt x="3" y="43"/>
                  </a:cubicBezTo>
                  <a:cubicBezTo>
                    <a:pt x="8" y="18"/>
                    <a:pt x="31" y="0"/>
                    <a:pt x="56" y="0"/>
                  </a:cubicBezTo>
                  <a:cubicBezTo>
                    <a:pt x="60" y="0"/>
                    <a:pt x="64" y="0"/>
                    <a:pt x="67" y="1"/>
                  </a:cubicBezTo>
                  <a:cubicBezTo>
                    <a:pt x="82" y="4"/>
                    <a:pt x="94" y="12"/>
                    <a:pt x="102" y="25"/>
                  </a:cubicBezTo>
                  <a:cubicBezTo>
                    <a:pt x="109" y="37"/>
                    <a:pt x="112" y="51"/>
                    <a:pt x="109" y="65"/>
                  </a:cubicBezTo>
                  <a:cubicBezTo>
                    <a:pt x="104" y="90"/>
                    <a:pt x="82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95" name="组合"/>
          <p:cNvGrpSpPr/>
          <p:nvPr/>
        </p:nvGrpSpPr>
        <p:grpSpPr>
          <a:xfrm>
            <a:off x="4441626" y="3306562"/>
            <a:ext cx="406800" cy="406800"/>
            <a:chOff x="3365846" y="6209271"/>
            <a:chExt cx="477148" cy="441798"/>
          </a:xfrm>
        </p:grpSpPr>
        <p:sp>
          <p:nvSpPr>
            <p:cNvPr id="96" name="Freeform 40"/>
            <p:cNvSpPr/>
            <p:nvPr/>
          </p:nvSpPr>
          <p:spPr>
            <a:xfrm>
              <a:off x="3365846" y="6209271"/>
              <a:ext cx="477148" cy="441798"/>
            </a:xfrm>
            <a:custGeom>
              <a:gdLst>
                <a:gd name="T0" fmla="*/ 56 w 117"/>
                <a:gd name="T1" fmla="*/ 108 h 108"/>
                <a:gd name="T2" fmla="*/ 40 w 117"/>
                <a:gd name="T3" fmla="*/ 105 h 108"/>
                <a:gd name="T4" fmla="*/ 8 w 117"/>
                <a:gd name="T5" fmla="*/ 78 h 108"/>
                <a:gd name="T6" fmla="*/ 5 w 117"/>
                <a:gd name="T7" fmla="*/ 37 h 108"/>
                <a:gd name="T8" fmla="*/ 56 w 117"/>
                <a:gd name="T9" fmla="*/ 0 h 108"/>
                <a:gd name="T10" fmla="*/ 73 w 117"/>
                <a:gd name="T11" fmla="*/ 2 h 108"/>
                <a:gd name="T12" fmla="*/ 108 w 117"/>
                <a:gd name="T13" fmla="*/ 71 h 108"/>
                <a:gd name="T14" fmla="*/ 56 w 117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51" y="108"/>
                    <a:pt x="45" y="107"/>
                    <a:pt x="40" y="105"/>
                  </a:cubicBezTo>
                  <a:cubicBezTo>
                    <a:pt x="26" y="101"/>
                    <a:pt x="15" y="91"/>
                    <a:pt x="8" y="78"/>
                  </a:cubicBezTo>
                  <a:cubicBezTo>
                    <a:pt x="1" y="65"/>
                    <a:pt x="0" y="51"/>
                    <a:pt x="5" y="37"/>
                  </a:cubicBezTo>
                  <a:cubicBezTo>
                    <a:pt x="12" y="15"/>
                    <a:pt x="33" y="0"/>
                    <a:pt x="56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101" y="12"/>
                    <a:pt x="117" y="42"/>
                    <a:pt x="108" y="71"/>
                  </a:cubicBezTo>
                  <a:cubicBezTo>
                    <a:pt x="101" y="93"/>
                    <a:pt x="8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97" name="Freeform 40"/>
            <p:cNvSpPr/>
            <p:nvPr/>
          </p:nvSpPr>
          <p:spPr>
            <a:xfrm>
              <a:off x="3498041" y="6331672"/>
              <a:ext cx="212758" cy="196996"/>
            </a:xfrm>
            <a:custGeom>
              <a:gdLst>
                <a:gd name="T0" fmla="*/ 56 w 117"/>
                <a:gd name="T1" fmla="*/ 108 h 108"/>
                <a:gd name="T2" fmla="*/ 40 w 117"/>
                <a:gd name="T3" fmla="*/ 105 h 108"/>
                <a:gd name="T4" fmla="*/ 8 w 117"/>
                <a:gd name="T5" fmla="*/ 78 h 108"/>
                <a:gd name="T6" fmla="*/ 5 w 117"/>
                <a:gd name="T7" fmla="*/ 37 h 108"/>
                <a:gd name="T8" fmla="*/ 56 w 117"/>
                <a:gd name="T9" fmla="*/ 0 h 108"/>
                <a:gd name="T10" fmla="*/ 73 w 117"/>
                <a:gd name="T11" fmla="*/ 2 h 108"/>
                <a:gd name="T12" fmla="*/ 108 w 117"/>
                <a:gd name="T13" fmla="*/ 71 h 108"/>
                <a:gd name="T14" fmla="*/ 56 w 117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51" y="108"/>
                    <a:pt x="45" y="107"/>
                    <a:pt x="40" y="105"/>
                  </a:cubicBezTo>
                  <a:cubicBezTo>
                    <a:pt x="26" y="101"/>
                    <a:pt x="15" y="91"/>
                    <a:pt x="8" y="78"/>
                  </a:cubicBezTo>
                  <a:cubicBezTo>
                    <a:pt x="1" y="65"/>
                    <a:pt x="0" y="51"/>
                    <a:pt x="5" y="37"/>
                  </a:cubicBezTo>
                  <a:cubicBezTo>
                    <a:pt x="12" y="15"/>
                    <a:pt x="33" y="0"/>
                    <a:pt x="56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101" y="12"/>
                    <a:pt x="117" y="42"/>
                    <a:pt x="108" y="71"/>
                  </a:cubicBezTo>
                  <a:cubicBezTo>
                    <a:pt x="101" y="93"/>
                    <a:pt x="8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98" name="组合"/>
          <p:cNvGrpSpPr/>
          <p:nvPr/>
        </p:nvGrpSpPr>
        <p:grpSpPr>
          <a:xfrm>
            <a:off x="4441626" y="3306562"/>
            <a:ext cx="406800" cy="406800"/>
            <a:chOff x="3038899" y="6089739"/>
            <a:chExt cx="502392" cy="444324"/>
          </a:xfrm>
        </p:grpSpPr>
        <p:sp>
          <p:nvSpPr>
            <p:cNvPr id="99" name="Freeform 42"/>
            <p:cNvSpPr/>
            <p:nvPr/>
          </p:nvSpPr>
          <p:spPr>
            <a:xfrm>
              <a:off x="3038899" y="6089739"/>
              <a:ext cx="502392" cy="444324"/>
            </a:xfrm>
            <a:custGeom>
              <a:gdLst>
                <a:gd name="T0" fmla="*/ 61 w 123"/>
                <a:gd name="T1" fmla="*/ 108 h 108"/>
                <a:gd name="T2" fmla="*/ 39 w 123"/>
                <a:gd name="T3" fmla="*/ 103 h 108"/>
                <a:gd name="T4" fmla="*/ 12 w 123"/>
                <a:gd name="T5" fmla="*/ 32 h 108"/>
                <a:gd name="T6" fmla="*/ 62 w 123"/>
                <a:gd name="T7" fmla="*/ 0 h 108"/>
                <a:gd name="T8" fmla="*/ 84 w 123"/>
                <a:gd name="T9" fmla="*/ 4 h 108"/>
                <a:gd name="T10" fmla="*/ 111 w 123"/>
                <a:gd name="T11" fmla="*/ 76 h 108"/>
                <a:gd name="T12" fmla="*/ 61 w 123"/>
                <a:gd name="T13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1" y="108"/>
                  </a:moveTo>
                  <a:cubicBezTo>
                    <a:pt x="54" y="108"/>
                    <a:pt x="46" y="106"/>
                    <a:pt x="39" y="103"/>
                  </a:cubicBezTo>
                  <a:cubicBezTo>
                    <a:pt x="12" y="91"/>
                    <a:pt x="0" y="59"/>
                    <a:pt x="12" y="32"/>
                  </a:cubicBezTo>
                  <a:cubicBezTo>
                    <a:pt x="21" y="12"/>
                    <a:pt x="40" y="0"/>
                    <a:pt x="62" y="0"/>
                  </a:cubicBezTo>
                  <a:cubicBezTo>
                    <a:pt x="69" y="0"/>
                    <a:pt x="77" y="1"/>
                    <a:pt x="84" y="4"/>
                  </a:cubicBezTo>
                  <a:cubicBezTo>
                    <a:pt x="111" y="16"/>
                    <a:pt x="123" y="49"/>
                    <a:pt x="111" y="76"/>
                  </a:cubicBezTo>
                  <a:cubicBezTo>
                    <a:pt x="102" y="95"/>
                    <a:pt x="83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100" name="Freeform 42"/>
            <p:cNvSpPr/>
            <p:nvPr/>
          </p:nvSpPr>
          <p:spPr>
            <a:xfrm>
              <a:off x="3178088" y="6212840"/>
              <a:ext cx="224014" cy="198122"/>
            </a:xfrm>
            <a:custGeom>
              <a:gdLst>
                <a:gd name="T0" fmla="*/ 61 w 123"/>
                <a:gd name="T1" fmla="*/ 108 h 108"/>
                <a:gd name="T2" fmla="*/ 39 w 123"/>
                <a:gd name="T3" fmla="*/ 103 h 108"/>
                <a:gd name="T4" fmla="*/ 12 w 123"/>
                <a:gd name="T5" fmla="*/ 32 h 108"/>
                <a:gd name="T6" fmla="*/ 62 w 123"/>
                <a:gd name="T7" fmla="*/ 0 h 108"/>
                <a:gd name="T8" fmla="*/ 84 w 123"/>
                <a:gd name="T9" fmla="*/ 4 h 108"/>
                <a:gd name="T10" fmla="*/ 111 w 123"/>
                <a:gd name="T11" fmla="*/ 76 h 108"/>
                <a:gd name="T12" fmla="*/ 61 w 123"/>
                <a:gd name="T13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1" y="108"/>
                  </a:moveTo>
                  <a:cubicBezTo>
                    <a:pt x="54" y="108"/>
                    <a:pt x="46" y="106"/>
                    <a:pt x="39" y="103"/>
                  </a:cubicBezTo>
                  <a:cubicBezTo>
                    <a:pt x="12" y="91"/>
                    <a:pt x="0" y="59"/>
                    <a:pt x="12" y="32"/>
                  </a:cubicBezTo>
                  <a:cubicBezTo>
                    <a:pt x="21" y="12"/>
                    <a:pt x="40" y="0"/>
                    <a:pt x="62" y="0"/>
                  </a:cubicBezTo>
                  <a:cubicBezTo>
                    <a:pt x="69" y="0"/>
                    <a:pt x="77" y="1"/>
                    <a:pt x="84" y="4"/>
                  </a:cubicBezTo>
                  <a:cubicBezTo>
                    <a:pt x="111" y="16"/>
                    <a:pt x="123" y="49"/>
                    <a:pt x="111" y="76"/>
                  </a:cubicBezTo>
                  <a:cubicBezTo>
                    <a:pt x="102" y="95"/>
                    <a:pt x="83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101" name="组合"/>
          <p:cNvGrpSpPr/>
          <p:nvPr/>
        </p:nvGrpSpPr>
        <p:grpSpPr>
          <a:xfrm>
            <a:off x="4441626" y="3306562"/>
            <a:ext cx="406800" cy="406800"/>
            <a:chOff x="2765879" y="5938457"/>
            <a:chExt cx="459470" cy="446850"/>
          </a:xfrm>
        </p:grpSpPr>
        <p:sp>
          <p:nvSpPr>
            <p:cNvPr id="102" name="Freeform 44"/>
            <p:cNvSpPr/>
            <p:nvPr/>
          </p:nvSpPr>
          <p:spPr>
            <a:xfrm>
              <a:off x="2765879" y="5938457"/>
              <a:ext cx="459470" cy="446850"/>
            </a:xfrm>
            <a:custGeom>
              <a:gdLst>
                <a:gd name="T0" fmla="*/ 56 w 112"/>
                <a:gd name="T1" fmla="*/ 109 h 109"/>
                <a:gd name="T2" fmla="*/ 29 w 112"/>
                <a:gd name="T3" fmla="*/ 102 h 109"/>
                <a:gd name="T4" fmla="*/ 4 w 112"/>
                <a:gd name="T5" fmla="*/ 69 h 109"/>
                <a:gd name="T6" fmla="*/ 9 w 112"/>
                <a:gd name="T7" fmla="*/ 27 h 109"/>
                <a:gd name="T8" fmla="*/ 56 w 112"/>
                <a:gd name="T9" fmla="*/ 0 h 109"/>
                <a:gd name="T10" fmla="*/ 83 w 112"/>
                <a:gd name="T11" fmla="*/ 8 h 109"/>
                <a:gd name="T12" fmla="*/ 109 w 112"/>
                <a:gd name="T13" fmla="*/ 41 h 109"/>
                <a:gd name="T14" fmla="*/ 103 w 112"/>
                <a:gd name="T15" fmla="*/ 82 h 109"/>
                <a:gd name="T16" fmla="*/ 56 w 112"/>
                <a:gd name="T17" fmla="*/ 109 h 1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9">
                  <a:moveTo>
                    <a:pt x="56" y="109"/>
                  </a:moveTo>
                  <a:cubicBezTo>
                    <a:pt x="47" y="109"/>
                    <a:pt x="37" y="106"/>
                    <a:pt x="29" y="102"/>
                  </a:cubicBezTo>
                  <a:cubicBezTo>
                    <a:pt x="17" y="94"/>
                    <a:pt x="8" y="83"/>
                    <a:pt x="4" y="69"/>
                  </a:cubicBezTo>
                  <a:cubicBezTo>
                    <a:pt x="0" y="55"/>
                    <a:pt x="2" y="40"/>
                    <a:pt x="9" y="27"/>
                  </a:cubicBezTo>
                  <a:cubicBezTo>
                    <a:pt x="19" y="11"/>
                    <a:pt x="37" y="0"/>
                    <a:pt x="56" y="0"/>
                  </a:cubicBezTo>
                  <a:cubicBezTo>
                    <a:pt x="66" y="0"/>
                    <a:pt x="75" y="3"/>
                    <a:pt x="83" y="8"/>
                  </a:cubicBezTo>
                  <a:cubicBezTo>
                    <a:pt x="96" y="15"/>
                    <a:pt x="105" y="27"/>
                    <a:pt x="109" y="41"/>
                  </a:cubicBezTo>
                  <a:cubicBezTo>
                    <a:pt x="112" y="55"/>
                    <a:pt x="110" y="69"/>
                    <a:pt x="103" y="82"/>
                  </a:cubicBezTo>
                  <a:cubicBezTo>
                    <a:pt x="93" y="98"/>
                    <a:pt x="75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103" name="Freeform 44"/>
            <p:cNvSpPr/>
            <p:nvPr/>
          </p:nvSpPr>
          <p:spPr>
            <a:xfrm>
              <a:off x="2893176" y="6062258"/>
              <a:ext cx="204876" cy="199248"/>
            </a:xfrm>
            <a:custGeom>
              <a:gdLst>
                <a:gd name="T0" fmla="*/ 56 w 112"/>
                <a:gd name="T1" fmla="*/ 109 h 109"/>
                <a:gd name="T2" fmla="*/ 29 w 112"/>
                <a:gd name="T3" fmla="*/ 102 h 109"/>
                <a:gd name="T4" fmla="*/ 4 w 112"/>
                <a:gd name="T5" fmla="*/ 69 h 109"/>
                <a:gd name="T6" fmla="*/ 9 w 112"/>
                <a:gd name="T7" fmla="*/ 27 h 109"/>
                <a:gd name="T8" fmla="*/ 56 w 112"/>
                <a:gd name="T9" fmla="*/ 0 h 109"/>
                <a:gd name="T10" fmla="*/ 83 w 112"/>
                <a:gd name="T11" fmla="*/ 8 h 109"/>
                <a:gd name="T12" fmla="*/ 109 w 112"/>
                <a:gd name="T13" fmla="*/ 41 h 109"/>
                <a:gd name="T14" fmla="*/ 103 w 112"/>
                <a:gd name="T15" fmla="*/ 82 h 109"/>
                <a:gd name="T16" fmla="*/ 56 w 112"/>
                <a:gd name="T17" fmla="*/ 109 h 1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9">
                  <a:moveTo>
                    <a:pt x="56" y="109"/>
                  </a:moveTo>
                  <a:cubicBezTo>
                    <a:pt x="47" y="109"/>
                    <a:pt x="37" y="106"/>
                    <a:pt x="29" y="102"/>
                  </a:cubicBezTo>
                  <a:cubicBezTo>
                    <a:pt x="17" y="94"/>
                    <a:pt x="8" y="83"/>
                    <a:pt x="4" y="69"/>
                  </a:cubicBezTo>
                  <a:cubicBezTo>
                    <a:pt x="0" y="55"/>
                    <a:pt x="2" y="40"/>
                    <a:pt x="9" y="27"/>
                  </a:cubicBezTo>
                  <a:cubicBezTo>
                    <a:pt x="19" y="11"/>
                    <a:pt x="37" y="0"/>
                    <a:pt x="56" y="0"/>
                  </a:cubicBezTo>
                  <a:cubicBezTo>
                    <a:pt x="66" y="0"/>
                    <a:pt x="75" y="3"/>
                    <a:pt x="83" y="8"/>
                  </a:cubicBezTo>
                  <a:cubicBezTo>
                    <a:pt x="96" y="15"/>
                    <a:pt x="105" y="27"/>
                    <a:pt x="109" y="41"/>
                  </a:cubicBezTo>
                  <a:cubicBezTo>
                    <a:pt x="112" y="55"/>
                    <a:pt x="110" y="69"/>
                    <a:pt x="103" y="82"/>
                  </a:cubicBezTo>
                  <a:cubicBezTo>
                    <a:pt x="93" y="98"/>
                    <a:pt x="75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105" name="组合"/>
          <p:cNvGrpSpPr/>
          <p:nvPr/>
        </p:nvGrpSpPr>
        <p:grpSpPr>
          <a:xfrm>
            <a:off x="4441626" y="3306562"/>
            <a:ext cx="406800" cy="406800"/>
            <a:chOff x="2487958" y="5761596"/>
            <a:chExt cx="477148" cy="441798"/>
          </a:xfrm>
        </p:grpSpPr>
        <p:sp>
          <p:nvSpPr>
            <p:cNvPr id="107" name="Freeform 46"/>
            <p:cNvSpPr/>
            <p:nvPr/>
          </p:nvSpPr>
          <p:spPr>
            <a:xfrm>
              <a:off x="2487958" y="5761596"/>
              <a:ext cx="477148" cy="441798"/>
            </a:xfrm>
            <a:custGeom>
              <a:gdLst>
                <a:gd name="T0" fmla="*/ 56 w 117"/>
                <a:gd name="T1" fmla="*/ 108 h 108"/>
                <a:gd name="T2" fmla="*/ 24 w 117"/>
                <a:gd name="T3" fmla="*/ 98 h 108"/>
                <a:gd name="T4" fmla="*/ 2 w 117"/>
                <a:gd name="T5" fmla="*/ 62 h 108"/>
                <a:gd name="T6" fmla="*/ 12 w 117"/>
                <a:gd name="T7" fmla="*/ 22 h 108"/>
                <a:gd name="T8" fmla="*/ 56 w 117"/>
                <a:gd name="T9" fmla="*/ 0 h 108"/>
                <a:gd name="T10" fmla="*/ 87 w 117"/>
                <a:gd name="T11" fmla="*/ 10 h 108"/>
                <a:gd name="T12" fmla="*/ 99 w 117"/>
                <a:gd name="T13" fmla="*/ 86 h 108"/>
                <a:gd name="T14" fmla="*/ 56 w 117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44" y="108"/>
                    <a:pt x="33" y="104"/>
                    <a:pt x="24" y="98"/>
                  </a:cubicBezTo>
                  <a:cubicBezTo>
                    <a:pt x="12" y="89"/>
                    <a:pt x="4" y="77"/>
                    <a:pt x="2" y="62"/>
                  </a:cubicBezTo>
                  <a:cubicBezTo>
                    <a:pt x="0" y="48"/>
                    <a:pt x="3" y="34"/>
                    <a:pt x="12" y="22"/>
                  </a:cubicBezTo>
                  <a:cubicBezTo>
                    <a:pt x="22" y="8"/>
                    <a:pt x="38" y="0"/>
                    <a:pt x="56" y="0"/>
                  </a:cubicBezTo>
                  <a:cubicBezTo>
                    <a:pt x="67" y="0"/>
                    <a:pt x="78" y="3"/>
                    <a:pt x="87" y="10"/>
                  </a:cubicBezTo>
                  <a:cubicBezTo>
                    <a:pt x="112" y="27"/>
                    <a:pt x="117" y="61"/>
                    <a:pt x="99" y="86"/>
                  </a:cubicBezTo>
                  <a:cubicBezTo>
                    <a:pt x="89" y="100"/>
                    <a:pt x="7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109" name="Freeform 46"/>
            <p:cNvSpPr/>
            <p:nvPr/>
          </p:nvSpPr>
          <p:spPr>
            <a:xfrm>
              <a:off x="2620153" y="5883997"/>
              <a:ext cx="212758" cy="196996"/>
            </a:xfrm>
            <a:custGeom>
              <a:gdLst>
                <a:gd name="T0" fmla="*/ 56 w 117"/>
                <a:gd name="T1" fmla="*/ 108 h 108"/>
                <a:gd name="T2" fmla="*/ 24 w 117"/>
                <a:gd name="T3" fmla="*/ 98 h 108"/>
                <a:gd name="T4" fmla="*/ 2 w 117"/>
                <a:gd name="T5" fmla="*/ 62 h 108"/>
                <a:gd name="T6" fmla="*/ 12 w 117"/>
                <a:gd name="T7" fmla="*/ 22 h 108"/>
                <a:gd name="T8" fmla="*/ 56 w 117"/>
                <a:gd name="T9" fmla="*/ 0 h 108"/>
                <a:gd name="T10" fmla="*/ 87 w 117"/>
                <a:gd name="T11" fmla="*/ 10 h 108"/>
                <a:gd name="T12" fmla="*/ 99 w 117"/>
                <a:gd name="T13" fmla="*/ 86 h 108"/>
                <a:gd name="T14" fmla="*/ 56 w 117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44" y="108"/>
                    <a:pt x="33" y="104"/>
                    <a:pt x="24" y="98"/>
                  </a:cubicBezTo>
                  <a:cubicBezTo>
                    <a:pt x="12" y="89"/>
                    <a:pt x="4" y="77"/>
                    <a:pt x="2" y="62"/>
                  </a:cubicBezTo>
                  <a:cubicBezTo>
                    <a:pt x="0" y="48"/>
                    <a:pt x="3" y="34"/>
                    <a:pt x="12" y="22"/>
                  </a:cubicBezTo>
                  <a:cubicBezTo>
                    <a:pt x="22" y="8"/>
                    <a:pt x="38" y="0"/>
                    <a:pt x="56" y="0"/>
                  </a:cubicBezTo>
                  <a:cubicBezTo>
                    <a:pt x="67" y="0"/>
                    <a:pt x="78" y="3"/>
                    <a:pt x="87" y="10"/>
                  </a:cubicBezTo>
                  <a:cubicBezTo>
                    <a:pt x="112" y="27"/>
                    <a:pt x="117" y="61"/>
                    <a:pt x="99" y="86"/>
                  </a:cubicBezTo>
                  <a:cubicBezTo>
                    <a:pt x="89" y="100"/>
                    <a:pt x="7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111" name="组合"/>
          <p:cNvGrpSpPr/>
          <p:nvPr/>
        </p:nvGrpSpPr>
        <p:grpSpPr>
          <a:xfrm>
            <a:off x="4441626" y="3306562"/>
            <a:ext cx="406800" cy="406800"/>
            <a:chOff x="2237058" y="5553634"/>
            <a:chExt cx="451900" cy="441798"/>
          </a:xfrm>
        </p:grpSpPr>
        <p:sp>
          <p:nvSpPr>
            <p:cNvPr id="113" name="Freeform 48"/>
            <p:cNvSpPr/>
            <p:nvPr/>
          </p:nvSpPr>
          <p:spPr>
            <a:xfrm>
              <a:off x="2237058" y="5553634"/>
              <a:ext cx="451900" cy="441798"/>
            </a:xfrm>
            <a:custGeom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9 w 110"/>
                <a:gd name="T5" fmla="*/ 94 h 108"/>
                <a:gd name="T6" fmla="*/ 1 w 110"/>
                <a:gd name="T7" fmla="*/ 57 h 108"/>
                <a:gd name="T8" fmla="*/ 15 w 110"/>
                <a:gd name="T9" fmla="*/ 18 h 108"/>
                <a:gd name="T10" fmla="*/ 55 w 110"/>
                <a:gd name="T11" fmla="*/ 0 h 108"/>
                <a:gd name="T12" fmla="*/ 91 w 110"/>
                <a:gd name="T13" fmla="*/ 14 h 108"/>
                <a:gd name="T14" fmla="*/ 109 w 110"/>
                <a:gd name="T15" fmla="*/ 51 h 108"/>
                <a:gd name="T16" fmla="*/ 95 w 110"/>
                <a:gd name="T17" fmla="*/ 90 h 108"/>
                <a:gd name="T18" fmla="*/ 55 w 110"/>
                <a:gd name="T19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2" y="108"/>
                    <a:pt x="29" y="103"/>
                    <a:pt x="19" y="94"/>
                  </a:cubicBezTo>
                  <a:cubicBezTo>
                    <a:pt x="8" y="85"/>
                    <a:pt x="2" y="71"/>
                    <a:pt x="1" y="57"/>
                  </a:cubicBezTo>
                  <a:cubicBezTo>
                    <a:pt x="0" y="42"/>
                    <a:pt x="5" y="28"/>
                    <a:pt x="15" y="18"/>
                  </a:cubicBezTo>
                  <a:cubicBezTo>
                    <a:pt x="25" y="6"/>
                    <a:pt x="40" y="0"/>
                    <a:pt x="55" y="0"/>
                  </a:cubicBezTo>
                  <a:cubicBezTo>
                    <a:pt x="68" y="0"/>
                    <a:pt x="81" y="5"/>
                    <a:pt x="91" y="14"/>
                  </a:cubicBezTo>
                  <a:cubicBezTo>
                    <a:pt x="102" y="23"/>
                    <a:pt x="108" y="37"/>
                    <a:pt x="109" y="51"/>
                  </a:cubicBezTo>
                  <a:cubicBezTo>
                    <a:pt x="110" y="66"/>
                    <a:pt x="105" y="80"/>
                    <a:pt x="95" y="90"/>
                  </a:cubicBezTo>
                  <a:cubicBezTo>
                    <a:pt x="85" y="102"/>
                    <a:pt x="70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115" name="Freeform 48"/>
            <p:cNvSpPr/>
            <p:nvPr/>
          </p:nvSpPr>
          <p:spPr>
            <a:xfrm>
              <a:off x="2362258" y="5676035"/>
              <a:ext cx="201500" cy="196996"/>
            </a:xfrm>
            <a:custGeom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9 w 110"/>
                <a:gd name="T5" fmla="*/ 94 h 108"/>
                <a:gd name="T6" fmla="*/ 1 w 110"/>
                <a:gd name="T7" fmla="*/ 57 h 108"/>
                <a:gd name="T8" fmla="*/ 15 w 110"/>
                <a:gd name="T9" fmla="*/ 18 h 108"/>
                <a:gd name="T10" fmla="*/ 55 w 110"/>
                <a:gd name="T11" fmla="*/ 0 h 108"/>
                <a:gd name="T12" fmla="*/ 91 w 110"/>
                <a:gd name="T13" fmla="*/ 14 h 108"/>
                <a:gd name="T14" fmla="*/ 109 w 110"/>
                <a:gd name="T15" fmla="*/ 51 h 108"/>
                <a:gd name="T16" fmla="*/ 95 w 110"/>
                <a:gd name="T17" fmla="*/ 90 h 108"/>
                <a:gd name="T18" fmla="*/ 55 w 110"/>
                <a:gd name="T19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2" y="108"/>
                    <a:pt x="29" y="103"/>
                    <a:pt x="19" y="94"/>
                  </a:cubicBezTo>
                  <a:cubicBezTo>
                    <a:pt x="8" y="85"/>
                    <a:pt x="2" y="71"/>
                    <a:pt x="1" y="57"/>
                  </a:cubicBezTo>
                  <a:cubicBezTo>
                    <a:pt x="0" y="42"/>
                    <a:pt x="5" y="28"/>
                    <a:pt x="15" y="18"/>
                  </a:cubicBezTo>
                  <a:cubicBezTo>
                    <a:pt x="25" y="6"/>
                    <a:pt x="40" y="0"/>
                    <a:pt x="55" y="0"/>
                  </a:cubicBezTo>
                  <a:cubicBezTo>
                    <a:pt x="68" y="0"/>
                    <a:pt x="81" y="5"/>
                    <a:pt x="91" y="14"/>
                  </a:cubicBezTo>
                  <a:cubicBezTo>
                    <a:pt x="102" y="23"/>
                    <a:pt x="108" y="37"/>
                    <a:pt x="109" y="51"/>
                  </a:cubicBezTo>
                  <a:cubicBezTo>
                    <a:pt x="110" y="66"/>
                    <a:pt x="105" y="80"/>
                    <a:pt x="95" y="90"/>
                  </a:cubicBezTo>
                  <a:cubicBezTo>
                    <a:pt x="85" y="102"/>
                    <a:pt x="70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117" name="组合"/>
          <p:cNvGrpSpPr/>
          <p:nvPr/>
        </p:nvGrpSpPr>
        <p:grpSpPr>
          <a:xfrm>
            <a:off x="4441626" y="3306562"/>
            <a:ext cx="406800" cy="406800"/>
            <a:chOff x="2004164" y="5318684"/>
            <a:chExt cx="449374" cy="441798"/>
          </a:xfrm>
        </p:grpSpPr>
        <p:sp>
          <p:nvSpPr>
            <p:cNvPr id="119" name="Freeform 50"/>
            <p:cNvSpPr/>
            <p:nvPr/>
          </p:nvSpPr>
          <p:spPr>
            <a:xfrm>
              <a:off x="2004164" y="5318684"/>
              <a:ext cx="449374" cy="441798"/>
            </a:xfrm>
            <a:custGeom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5 w 110"/>
                <a:gd name="T5" fmla="*/ 91 h 108"/>
                <a:gd name="T6" fmla="*/ 1 w 110"/>
                <a:gd name="T7" fmla="*/ 51 h 108"/>
                <a:gd name="T8" fmla="*/ 19 w 110"/>
                <a:gd name="T9" fmla="*/ 14 h 108"/>
                <a:gd name="T10" fmla="*/ 55 w 110"/>
                <a:gd name="T11" fmla="*/ 0 h 108"/>
                <a:gd name="T12" fmla="*/ 95 w 110"/>
                <a:gd name="T13" fmla="*/ 18 h 108"/>
                <a:gd name="T14" fmla="*/ 109 w 110"/>
                <a:gd name="T15" fmla="*/ 57 h 108"/>
                <a:gd name="T16" fmla="*/ 91 w 110"/>
                <a:gd name="T17" fmla="*/ 95 h 108"/>
                <a:gd name="T18" fmla="*/ 55 w 110"/>
                <a:gd name="T19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0" y="108"/>
                    <a:pt x="25" y="102"/>
                    <a:pt x="15" y="91"/>
                  </a:cubicBezTo>
                  <a:cubicBezTo>
                    <a:pt x="5" y="80"/>
                    <a:pt x="0" y="66"/>
                    <a:pt x="1" y="51"/>
                  </a:cubicBezTo>
                  <a:cubicBezTo>
                    <a:pt x="2" y="37"/>
                    <a:pt x="8" y="24"/>
                    <a:pt x="19" y="14"/>
                  </a:cubicBezTo>
                  <a:cubicBezTo>
                    <a:pt x="29" y="5"/>
                    <a:pt x="42" y="0"/>
                    <a:pt x="55" y="0"/>
                  </a:cubicBezTo>
                  <a:cubicBezTo>
                    <a:pt x="71" y="0"/>
                    <a:pt x="85" y="7"/>
                    <a:pt x="95" y="18"/>
                  </a:cubicBezTo>
                  <a:cubicBezTo>
                    <a:pt x="105" y="29"/>
                    <a:pt x="110" y="43"/>
                    <a:pt x="109" y="57"/>
                  </a:cubicBezTo>
                  <a:cubicBezTo>
                    <a:pt x="109" y="72"/>
                    <a:pt x="102" y="85"/>
                    <a:pt x="91" y="95"/>
                  </a:cubicBezTo>
                  <a:cubicBezTo>
                    <a:pt x="82" y="104"/>
                    <a:pt x="69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121" name="Freeform 50"/>
            <p:cNvSpPr/>
            <p:nvPr/>
          </p:nvSpPr>
          <p:spPr>
            <a:xfrm>
              <a:off x="2128664" y="5441085"/>
              <a:ext cx="200374" cy="196996"/>
            </a:xfrm>
            <a:custGeom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5 w 110"/>
                <a:gd name="T5" fmla="*/ 91 h 108"/>
                <a:gd name="T6" fmla="*/ 1 w 110"/>
                <a:gd name="T7" fmla="*/ 51 h 108"/>
                <a:gd name="T8" fmla="*/ 19 w 110"/>
                <a:gd name="T9" fmla="*/ 14 h 108"/>
                <a:gd name="T10" fmla="*/ 55 w 110"/>
                <a:gd name="T11" fmla="*/ 0 h 108"/>
                <a:gd name="T12" fmla="*/ 95 w 110"/>
                <a:gd name="T13" fmla="*/ 18 h 108"/>
                <a:gd name="T14" fmla="*/ 109 w 110"/>
                <a:gd name="T15" fmla="*/ 57 h 108"/>
                <a:gd name="T16" fmla="*/ 91 w 110"/>
                <a:gd name="T17" fmla="*/ 95 h 108"/>
                <a:gd name="T18" fmla="*/ 55 w 110"/>
                <a:gd name="T19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0" y="108"/>
                    <a:pt x="25" y="102"/>
                    <a:pt x="15" y="91"/>
                  </a:cubicBezTo>
                  <a:cubicBezTo>
                    <a:pt x="5" y="80"/>
                    <a:pt x="0" y="66"/>
                    <a:pt x="1" y="51"/>
                  </a:cubicBezTo>
                  <a:cubicBezTo>
                    <a:pt x="2" y="37"/>
                    <a:pt x="8" y="24"/>
                    <a:pt x="19" y="14"/>
                  </a:cubicBezTo>
                  <a:cubicBezTo>
                    <a:pt x="29" y="5"/>
                    <a:pt x="42" y="0"/>
                    <a:pt x="55" y="0"/>
                  </a:cubicBezTo>
                  <a:cubicBezTo>
                    <a:pt x="71" y="0"/>
                    <a:pt x="85" y="7"/>
                    <a:pt x="95" y="18"/>
                  </a:cubicBezTo>
                  <a:cubicBezTo>
                    <a:pt x="105" y="29"/>
                    <a:pt x="110" y="43"/>
                    <a:pt x="109" y="57"/>
                  </a:cubicBezTo>
                  <a:cubicBezTo>
                    <a:pt x="109" y="72"/>
                    <a:pt x="102" y="85"/>
                    <a:pt x="91" y="95"/>
                  </a:cubicBezTo>
                  <a:cubicBezTo>
                    <a:pt x="82" y="104"/>
                    <a:pt x="69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123" name="组合"/>
          <p:cNvGrpSpPr/>
          <p:nvPr/>
        </p:nvGrpSpPr>
        <p:grpSpPr>
          <a:xfrm>
            <a:off x="4441626" y="3306562"/>
            <a:ext cx="406800" cy="406800"/>
            <a:chOff x="1795733" y="5060570"/>
            <a:chExt cx="451900" cy="446850"/>
          </a:xfrm>
        </p:grpSpPr>
        <p:sp>
          <p:nvSpPr>
            <p:cNvPr id="124" name="Freeform 52"/>
            <p:cNvSpPr/>
            <p:nvPr/>
          </p:nvSpPr>
          <p:spPr>
            <a:xfrm>
              <a:off x="1795733" y="5060570"/>
              <a:ext cx="451900" cy="446850"/>
            </a:xfrm>
            <a:custGeom>
              <a:gdLst>
                <a:gd name="T0" fmla="*/ 56 w 111"/>
                <a:gd name="T1" fmla="*/ 109 h 109"/>
                <a:gd name="T2" fmla="*/ 12 w 111"/>
                <a:gd name="T3" fmla="*/ 86 h 109"/>
                <a:gd name="T4" fmla="*/ 2 w 111"/>
                <a:gd name="T5" fmla="*/ 46 h 109"/>
                <a:gd name="T6" fmla="*/ 24 w 111"/>
                <a:gd name="T7" fmla="*/ 11 h 109"/>
                <a:gd name="T8" fmla="*/ 55 w 111"/>
                <a:gd name="T9" fmla="*/ 0 h 109"/>
                <a:gd name="T10" fmla="*/ 99 w 111"/>
                <a:gd name="T11" fmla="*/ 23 h 109"/>
                <a:gd name="T12" fmla="*/ 109 w 111"/>
                <a:gd name="T13" fmla="*/ 63 h 109"/>
                <a:gd name="T14" fmla="*/ 87 w 111"/>
                <a:gd name="T15" fmla="*/ 98 h 109"/>
                <a:gd name="T16" fmla="*/ 56 w 111"/>
                <a:gd name="T17" fmla="*/ 109 h 1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6" y="109"/>
                  </a:moveTo>
                  <a:cubicBezTo>
                    <a:pt x="38" y="109"/>
                    <a:pt x="22" y="100"/>
                    <a:pt x="12" y="86"/>
                  </a:cubicBezTo>
                  <a:cubicBezTo>
                    <a:pt x="3" y="75"/>
                    <a:pt x="0" y="60"/>
                    <a:pt x="2" y="46"/>
                  </a:cubicBezTo>
                  <a:cubicBezTo>
                    <a:pt x="4" y="32"/>
                    <a:pt x="12" y="19"/>
                    <a:pt x="24" y="11"/>
                  </a:cubicBezTo>
                  <a:cubicBezTo>
                    <a:pt x="33" y="4"/>
                    <a:pt x="44" y="0"/>
                    <a:pt x="55" y="0"/>
                  </a:cubicBezTo>
                  <a:cubicBezTo>
                    <a:pt x="73" y="0"/>
                    <a:pt x="89" y="9"/>
                    <a:pt x="99" y="23"/>
                  </a:cubicBezTo>
                  <a:cubicBezTo>
                    <a:pt x="108" y="34"/>
                    <a:pt x="111" y="49"/>
                    <a:pt x="109" y="63"/>
                  </a:cubicBezTo>
                  <a:cubicBezTo>
                    <a:pt x="107" y="77"/>
                    <a:pt x="99" y="90"/>
                    <a:pt x="87" y="98"/>
                  </a:cubicBezTo>
                  <a:cubicBezTo>
                    <a:pt x="78" y="105"/>
                    <a:pt x="67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125" name="Freeform 52"/>
            <p:cNvSpPr/>
            <p:nvPr/>
          </p:nvSpPr>
          <p:spPr>
            <a:xfrm>
              <a:off x="1920933" y="5184371"/>
              <a:ext cx="201500" cy="199248"/>
            </a:xfrm>
            <a:custGeom>
              <a:gdLst>
                <a:gd name="T0" fmla="*/ 56 w 111"/>
                <a:gd name="T1" fmla="*/ 109 h 109"/>
                <a:gd name="T2" fmla="*/ 12 w 111"/>
                <a:gd name="T3" fmla="*/ 86 h 109"/>
                <a:gd name="T4" fmla="*/ 2 w 111"/>
                <a:gd name="T5" fmla="*/ 46 h 109"/>
                <a:gd name="T6" fmla="*/ 24 w 111"/>
                <a:gd name="T7" fmla="*/ 11 h 109"/>
                <a:gd name="T8" fmla="*/ 55 w 111"/>
                <a:gd name="T9" fmla="*/ 0 h 109"/>
                <a:gd name="T10" fmla="*/ 99 w 111"/>
                <a:gd name="T11" fmla="*/ 23 h 109"/>
                <a:gd name="T12" fmla="*/ 109 w 111"/>
                <a:gd name="T13" fmla="*/ 63 h 109"/>
                <a:gd name="T14" fmla="*/ 87 w 111"/>
                <a:gd name="T15" fmla="*/ 98 h 109"/>
                <a:gd name="T16" fmla="*/ 56 w 111"/>
                <a:gd name="T17" fmla="*/ 109 h 1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6" y="109"/>
                  </a:moveTo>
                  <a:cubicBezTo>
                    <a:pt x="38" y="109"/>
                    <a:pt x="22" y="100"/>
                    <a:pt x="12" y="86"/>
                  </a:cubicBezTo>
                  <a:cubicBezTo>
                    <a:pt x="3" y="75"/>
                    <a:pt x="0" y="60"/>
                    <a:pt x="2" y="46"/>
                  </a:cubicBezTo>
                  <a:cubicBezTo>
                    <a:pt x="4" y="32"/>
                    <a:pt x="12" y="19"/>
                    <a:pt x="24" y="11"/>
                  </a:cubicBezTo>
                  <a:cubicBezTo>
                    <a:pt x="33" y="4"/>
                    <a:pt x="44" y="0"/>
                    <a:pt x="55" y="0"/>
                  </a:cubicBezTo>
                  <a:cubicBezTo>
                    <a:pt x="73" y="0"/>
                    <a:pt x="89" y="9"/>
                    <a:pt x="99" y="23"/>
                  </a:cubicBezTo>
                  <a:cubicBezTo>
                    <a:pt x="108" y="34"/>
                    <a:pt x="111" y="49"/>
                    <a:pt x="109" y="63"/>
                  </a:cubicBezTo>
                  <a:cubicBezTo>
                    <a:pt x="107" y="77"/>
                    <a:pt x="99" y="90"/>
                    <a:pt x="87" y="98"/>
                  </a:cubicBezTo>
                  <a:cubicBezTo>
                    <a:pt x="78" y="105"/>
                    <a:pt x="67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044229806"/>
      </p:ext>
    </p:extLst>
  </p:cSld>
  <p:clrMapOvr>
    <a:masterClrMapping/>
  </p:clrMapOvr>
  <p:transition spd="med"/>
  <p:timing>
    <p:tnLst>
      <p:par>
        <p:cTn id="1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3 0.00903 L 0.16875 0.16342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8200" y="77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3.05556E-06 -1.11111E-06 L 0.0658 0.26389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3300" y="132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139 -0.0007 L -0.06007 0.26111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3100" y="131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0434 -0.00347 L -0.17396 0.16181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8900" y="83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72222E-06 -3.33333E-06 L -0.20121 0.00348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10100" y="2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746 0.00347 L -0.16354 -0.16273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8600" y="-83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.00538 0.0007 L -0.06754 -0.275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3600" y="-138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0033 -0.01042 L 0.05886 -0.26319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3100" y="-126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538 0.00139 L 0.1658 -0.16528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8600" y="-83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0313 -0.00185 L 0.20399 0.00555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10300" y="4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repeatCount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.00503 0.00903 L 0.16875 0.16342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8200" y="77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repeatCount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05556E-06 -1.11111E-06 L 0.0658 0.26389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3300" y="132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repeatCount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39 -0.0007 L -0.06007 0.26111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3100" y="131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repeatCount="0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0434 -0.00347 L -0.17396 0.16181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8900" y="83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repeatCount="0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4.72222E-06 -3.33333E-06 L -0.20121 0.00348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10100" y="20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repeatCount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00746 0.00347 L -0.16354 -0.16273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8600" y="-83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4" presetClass="path" presetSubtype="0" repeatCount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538 0.0007 L -0.06754 -0.275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3600" y="-138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4" presetClass="path" presetSubtype="0" repeatCount="0" accel="50000" decel="5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0033 -0.01042 L 0.05886 -0.26319" pathEditMode="relative" rAng="0" ptsTypes="AA">
                                      <p:cBhvr>
                                        <p:cTn id="4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3100" y="-126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3" presetClass="path" presetSubtype="0" repeatCount="0" accel="50000" decel="50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-0.00538 0.00139 L 0.1658 -0.16528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8600" y="-83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3" presetClass="path" presetSubtype="0" repeatCount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00313 -0.00185 L 0.20399 0.00555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10300" y="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"/>
          <p:cNvGrpSpPr/>
          <p:nvPr/>
        </p:nvGrpSpPr>
        <p:grpSpPr>
          <a:xfrm>
            <a:off x="5109092" y="1183377"/>
            <a:ext cx="291051" cy="291051"/>
            <a:chOff x="4351893" y="6363259"/>
            <a:chExt cx="441804" cy="441798"/>
          </a:xfrm>
        </p:grpSpPr>
        <p:sp>
          <p:nvSpPr>
            <p:cNvPr id="5" name="Oval 34"/>
            <p:cNvSpPr>
              <a:spLocks noChangeArrowheads="1"/>
            </p:cNvSpPr>
            <p:nvPr/>
          </p:nvSpPr>
          <p:spPr>
            <a:xfrm>
              <a:off x="4351893" y="6363259"/>
              <a:ext cx="441804" cy="441798"/>
            </a:xfrm>
            <a:prstGeom prst="ellipse"/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6" name="Oval 34"/>
            <p:cNvSpPr>
              <a:spLocks noChangeArrowheads="1"/>
            </p:cNvSpPr>
            <p:nvPr/>
          </p:nvSpPr>
          <p:spPr>
            <a:xfrm>
              <a:off x="4474296" y="6485660"/>
              <a:ext cx="196998" cy="196996"/>
            </a:xfrm>
            <a:prstGeom prst="ellipse"/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7" name="组合"/>
          <p:cNvGrpSpPr/>
          <p:nvPr/>
        </p:nvGrpSpPr>
        <p:grpSpPr>
          <a:xfrm>
            <a:off x="6213659" y="1985821"/>
            <a:ext cx="291051" cy="291051"/>
            <a:chOff x="4012715" y="6345795"/>
            <a:chExt cx="464522" cy="441800"/>
          </a:xfrm>
        </p:grpSpPr>
        <p:sp>
          <p:nvSpPr>
            <p:cNvPr id="8" name="Freeform 36"/>
            <p:cNvSpPr/>
            <p:nvPr/>
          </p:nvSpPr>
          <p:spPr>
            <a:xfrm>
              <a:off x="4012715" y="6345795"/>
              <a:ext cx="464522" cy="441800"/>
            </a:xfrm>
            <a:custGeom>
              <a:gdLst>
                <a:gd name="T0" fmla="*/ 56 w 113"/>
                <a:gd name="T1" fmla="*/ 108 h 108"/>
                <a:gd name="T2" fmla="*/ 50 w 113"/>
                <a:gd name="T3" fmla="*/ 108 h 108"/>
                <a:gd name="T4" fmla="*/ 14 w 113"/>
                <a:gd name="T5" fmla="*/ 88 h 108"/>
                <a:gd name="T6" fmla="*/ 2 w 113"/>
                <a:gd name="T7" fmla="*/ 48 h 108"/>
                <a:gd name="T8" fmla="*/ 56 w 113"/>
                <a:gd name="T9" fmla="*/ 0 h 108"/>
                <a:gd name="T10" fmla="*/ 62 w 113"/>
                <a:gd name="T11" fmla="*/ 0 h 108"/>
                <a:gd name="T12" fmla="*/ 110 w 113"/>
                <a:gd name="T13" fmla="*/ 60 h 108"/>
                <a:gd name="T14" fmla="*/ 56 w 113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08">
                  <a:moveTo>
                    <a:pt x="56" y="108"/>
                  </a:moveTo>
                  <a:cubicBezTo>
                    <a:pt x="54" y="108"/>
                    <a:pt x="52" y="108"/>
                    <a:pt x="50" y="108"/>
                  </a:cubicBezTo>
                  <a:cubicBezTo>
                    <a:pt x="36" y="106"/>
                    <a:pt x="23" y="99"/>
                    <a:pt x="14" y="88"/>
                  </a:cubicBezTo>
                  <a:cubicBezTo>
                    <a:pt x="5" y="77"/>
                    <a:pt x="0" y="63"/>
                    <a:pt x="2" y="48"/>
                  </a:cubicBezTo>
                  <a:cubicBezTo>
                    <a:pt x="5" y="21"/>
                    <a:pt x="28" y="0"/>
                    <a:pt x="56" y="0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91" y="3"/>
                    <a:pt x="113" y="30"/>
                    <a:pt x="110" y="60"/>
                  </a:cubicBezTo>
                  <a:cubicBezTo>
                    <a:pt x="107" y="87"/>
                    <a:pt x="84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9" name="Freeform 36"/>
            <p:cNvSpPr/>
            <p:nvPr/>
          </p:nvSpPr>
          <p:spPr>
            <a:xfrm>
              <a:off x="4141412" y="6468197"/>
              <a:ext cx="207128" cy="196996"/>
            </a:xfrm>
            <a:custGeom>
              <a:gdLst>
                <a:gd name="T0" fmla="*/ 56 w 113"/>
                <a:gd name="T1" fmla="*/ 108 h 108"/>
                <a:gd name="T2" fmla="*/ 50 w 113"/>
                <a:gd name="T3" fmla="*/ 108 h 108"/>
                <a:gd name="T4" fmla="*/ 14 w 113"/>
                <a:gd name="T5" fmla="*/ 88 h 108"/>
                <a:gd name="T6" fmla="*/ 2 w 113"/>
                <a:gd name="T7" fmla="*/ 48 h 108"/>
                <a:gd name="T8" fmla="*/ 56 w 113"/>
                <a:gd name="T9" fmla="*/ 0 h 108"/>
                <a:gd name="T10" fmla="*/ 62 w 113"/>
                <a:gd name="T11" fmla="*/ 0 h 108"/>
                <a:gd name="T12" fmla="*/ 110 w 113"/>
                <a:gd name="T13" fmla="*/ 60 h 108"/>
                <a:gd name="T14" fmla="*/ 56 w 113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08">
                  <a:moveTo>
                    <a:pt x="56" y="108"/>
                  </a:moveTo>
                  <a:cubicBezTo>
                    <a:pt x="54" y="108"/>
                    <a:pt x="52" y="108"/>
                    <a:pt x="50" y="108"/>
                  </a:cubicBezTo>
                  <a:cubicBezTo>
                    <a:pt x="36" y="106"/>
                    <a:pt x="23" y="99"/>
                    <a:pt x="14" y="88"/>
                  </a:cubicBezTo>
                  <a:cubicBezTo>
                    <a:pt x="5" y="77"/>
                    <a:pt x="0" y="63"/>
                    <a:pt x="2" y="48"/>
                  </a:cubicBezTo>
                  <a:cubicBezTo>
                    <a:pt x="5" y="21"/>
                    <a:pt x="28" y="0"/>
                    <a:pt x="56" y="0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91" y="3"/>
                    <a:pt x="113" y="30"/>
                    <a:pt x="110" y="60"/>
                  </a:cubicBezTo>
                  <a:cubicBezTo>
                    <a:pt x="107" y="87"/>
                    <a:pt x="84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10" name="组合"/>
          <p:cNvGrpSpPr/>
          <p:nvPr/>
        </p:nvGrpSpPr>
        <p:grpSpPr>
          <a:xfrm>
            <a:off x="6634474" y="3283475"/>
            <a:ext cx="291051" cy="291051"/>
            <a:chOff x="3688684" y="6294995"/>
            <a:chExt cx="456946" cy="441800"/>
          </a:xfrm>
        </p:grpSpPr>
        <p:sp>
          <p:nvSpPr>
            <p:cNvPr id="11" name="Freeform 38"/>
            <p:cNvSpPr/>
            <p:nvPr/>
          </p:nvSpPr>
          <p:spPr>
            <a:xfrm>
              <a:off x="3688684" y="6294995"/>
              <a:ext cx="456946" cy="441800"/>
            </a:xfrm>
            <a:custGeom>
              <a:gdLst>
                <a:gd name="T0" fmla="*/ 56 w 112"/>
                <a:gd name="T1" fmla="*/ 108 h 108"/>
                <a:gd name="T2" fmla="*/ 45 w 112"/>
                <a:gd name="T3" fmla="*/ 107 h 108"/>
                <a:gd name="T4" fmla="*/ 11 w 112"/>
                <a:gd name="T5" fmla="*/ 83 h 108"/>
                <a:gd name="T6" fmla="*/ 3 w 112"/>
                <a:gd name="T7" fmla="*/ 43 h 108"/>
                <a:gd name="T8" fmla="*/ 56 w 112"/>
                <a:gd name="T9" fmla="*/ 0 h 108"/>
                <a:gd name="T10" fmla="*/ 67 w 112"/>
                <a:gd name="T11" fmla="*/ 1 h 108"/>
                <a:gd name="T12" fmla="*/ 102 w 112"/>
                <a:gd name="T13" fmla="*/ 25 h 108"/>
                <a:gd name="T14" fmla="*/ 109 w 112"/>
                <a:gd name="T15" fmla="*/ 65 h 108"/>
                <a:gd name="T16" fmla="*/ 56 w 112"/>
                <a:gd name="T17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52" y="108"/>
                    <a:pt x="49" y="108"/>
                    <a:pt x="45" y="107"/>
                  </a:cubicBezTo>
                  <a:cubicBezTo>
                    <a:pt x="31" y="104"/>
                    <a:pt x="19" y="96"/>
                    <a:pt x="11" y="83"/>
                  </a:cubicBezTo>
                  <a:cubicBezTo>
                    <a:pt x="3" y="71"/>
                    <a:pt x="0" y="57"/>
                    <a:pt x="3" y="43"/>
                  </a:cubicBezTo>
                  <a:cubicBezTo>
                    <a:pt x="8" y="18"/>
                    <a:pt x="31" y="0"/>
                    <a:pt x="56" y="0"/>
                  </a:cubicBezTo>
                  <a:cubicBezTo>
                    <a:pt x="60" y="0"/>
                    <a:pt x="64" y="0"/>
                    <a:pt x="67" y="1"/>
                  </a:cubicBezTo>
                  <a:cubicBezTo>
                    <a:pt x="82" y="4"/>
                    <a:pt x="94" y="12"/>
                    <a:pt x="102" y="25"/>
                  </a:cubicBezTo>
                  <a:cubicBezTo>
                    <a:pt x="109" y="37"/>
                    <a:pt x="112" y="51"/>
                    <a:pt x="109" y="65"/>
                  </a:cubicBezTo>
                  <a:cubicBezTo>
                    <a:pt x="104" y="90"/>
                    <a:pt x="82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12" name="Freeform 38"/>
            <p:cNvSpPr/>
            <p:nvPr/>
          </p:nvSpPr>
          <p:spPr>
            <a:xfrm>
              <a:off x="3815282" y="6417397"/>
              <a:ext cx="203750" cy="196996"/>
            </a:xfrm>
            <a:custGeom>
              <a:gdLst>
                <a:gd name="T0" fmla="*/ 56 w 112"/>
                <a:gd name="T1" fmla="*/ 108 h 108"/>
                <a:gd name="T2" fmla="*/ 45 w 112"/>
                <a:gd name="T3" fmla="*/ 107 h 108"/>
                <a:gd name="T4" fmla="*/ 11 w 112"/>
                <a:gd name="T5" fmla="*/ 83 h 108"/>
                <a:gd name="T6" fmla="*/ 3 w 112"/>
                <a:gd name="T7" fmla="*/ 43 h 108"/>
                <a:gd name="T8" fmla="*/ 56 w 112"/>
                <a:gd name="T9" fmla="*/ 0 h 108"/>
                <a:gd name="T10" fmla="*/ 67 w 112"/>
                <a:gd name="T11" fmla="*/ 1 h 108"/>
                <a:gd name="T12" fmla="*/ 102 w 112"/>
                <a:gd name="T13" fmla="*/ 25 h 108"/>
                <a:gd name="T14" fmla="*/ 109 w 112"/>
                <a:gd name="T15" fmla="*/ 65 h 108"/>
                <a:gd name="T16" fmla="*/ 56 w 112"/>
                <a:gd name="T17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52" y="108"/>
                    <a:pt x="49" y="108"/>
                    <a:pt x="45" y="107"/>
                  </a:cubicBezTo>
                  <a:cubicBezTo>
                    <a:pt x="31" y="104"/>
                    <a:pt x="19" y="96"/>
                    <a:pt x="11" y="83"/>
                  </a:cubicBezTo>
                  <a:cubicBezTo>
                    <a:pt x="3" y="71"/>
                    <a:pt x="0" y="57"/>
                    <a:pt x="3" y="43"/>
                  </a:cubicBezTo>
                  <a:cubicBezTo>
                    <a:pt x="8" y="18"/>
                    <a:pt x="31" y="0"/>
                    <a:pt x="56" y="0"/>
                  </a:cubicBezTo>
                  <a:cubicBezTo>
                    <a:pt x="60" y="0"/>
                    <a:pt x="64" y="0"/>
                    <a:pt x="67" y="1"/>
                  </a:cubicBezTo>
                  <a:cubicBezTo>
                    <a:pt x="82" y="4"/>
                    <a:pt x="94" y="12"/>
                    <a:pt x="102" y="25"/>
                  </a:cubicBezTo>
                  <a:cubicBezTo>
                    <a:pt x="109" y="37"/>
                    <a:pt x="112" y="51"/>
                    <a:pt x="109" y="65"/>
                  </a:cubicBezTo>
                  <a:cubicBezTo>
                    <a:pt x="104" y="90"/>
                    <a:pt x="82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13" name="组合"/>
          <p:cNvGrpSpPr/>
          <p:nvPr/>
        </p:nvGrpSpPr>
        <p:grpSpPr>
          <a:xfrm>
            <a:off x="6213659" y="4581697"/>
            <a:ext cx="291051" cy="291051"/>
            <a:chOff x="3365846" y="6209271"/>
            <a:chExt cx="477148" cy="441798"/>
          </a:xfrm>
        </p:grpSpPr>
        <p:sp>
          <p:nvSpPr>
            <p:cNvPr id="14" name="Freeform 40"/>
            <p:cNvSpPr/>
            <p:nvPr/>
          </p:nvSpPr>
          <p:spPr>
            <a:xfrm>
              <a:off x="3365846" y="6209271"/>
              <a:ext cx="477148" cy="441798"/>
            </a:xfrm>
            <a:custGeom>
              <a:gdLst>
                <a:gd name="T0" fmla="*/ 56 w 117"/>
                <a:gd name="T1" fmla="*/ 108 h 108"/>
                <a:gd name="T2" fmla="*/ 40 w 117"/>
                <a:gd name="T3" fmla="*/ 105 h 108"/>
                <a:gd name="T4" fmla="*/ 8 w 117"/>
                <a:gd name="T5" fmla="*/ 78 h 108"/>
                <a:gd name="T6" fmla="*/ 5 w 117"/>
                <a:gd name="T7" fmla="*/ 37 h 108"/>
                <a:gd name="T8" fmla="*/ 56 w 117"/>
                <a:gd name="T9" fmla="*/ 0 h 108"/>
                <a:gd name="T10" fmla="*/ 73 w 117"/>
                <a:gd name="T11" fmla="*/ 2 h 108"/>
                <a:gd name="T12" fmla="*/ 108 w 117"/>
                <a:gd name="T13" fmla="*/ 71 h 108"/>
                <a:gd name="T14" fmla="*/ 56 w 117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51" y="108"/>
                    <a:pt x="45" y="107"/>
                    <a:pt x="40" y="105"/>
                  </a:cubicBezTo>
                  <a:cubicBezTo>
                    <a:pt x="26" y="101"/>
                    <a:pt x="15" y="91"/>
                    <a:pt x="8" y="78"/>
                  </a:cubicBezTo>
                  <a:cubicBezTo>
                    <a:pt x="1" y="65"/>
                    <a:pt x="0" y="51"/>
                    <a:pt x="5" y="37"/>
                  </a:cubicBezTo>
                  <a:cubicBezTo>
                    <a:pt x="12" y="15"/>
                    <a:pt x="33" y="0"/>
                    <a:pt x="56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101" y="12"/>
                    <a:pt x="117" y="42"/>
                    <a:pt x="108" y="71"/>
                  </a:cubicBezTo>
                  <a:cubicBezTo>
                    <a:pt x="101" y="93"/>
                    <a:pt x="8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15" name="Freeform 40"/>
            <p:cNvSpPr/>
            <p:nvPr/>
          </p:nvSpPr>
          <p:spPr>
            <a:xfrm>
              <a:off x="3498041" y="6331672"/>
              <a:ext cx="212758" cy="196996"/>
            </a:xfrm>
            <a:custGeom>
              <a:gdLst>
                <a:gd name="T0" fmla="*/ 56 w 117"/>
                <a:gd name="T1" fmla="*/ 108 h 108"/>
                <a:gd name="T2" fmla="*/ 40 w 117"/>
                <a:gd name="T3" fmla="*/ 105 h 108"/>
                <a:gd name="T4" fmla="*/ 8 w 117"/>
                <a:gd name="T5" fmla="*/ 78 h 108"/>
                <a:gd name="T6" fmla="*/ 5 w 117"/>
                <a:gd name="T7" fmla="*/ 37 h 108"/>
                <a:gd name="T8" fmla="*/ 56 w 117"/>
                <a:gd name="T9" fmla="*/ 0 h 108"/>
                <a:gd name="T10" fmla="*/ 73 w 117"/>
                <a:gd name="T11" fmla="*/ 2 h 108"/>
                <a:gd name="T12" fmla="*/ 108 w 117"/>
                <a:gd name="T13" fmla="*/ 71 h 108"/>
                <a:gd name="T14" fmla="*/ 56 w 117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51" y="108"/>
                    <a:pt x="45" y="107"/>
                    <a:pt x="40" y="105"/>
                  </a:cubicBezTo>
                  <a:cubicBezTo>
                    <a:pt x="26" y="101"/>
                    <a:pt x="15" y="91"/>
                    <a:pt x="8" y="78"/>
                  </a:cubicBezTo>
                  <a:cubicBezTo>
                    <a:pt x="1" y="65"/>
                    <a:pt x="0" y="51"/>
                    <a:pt x="5" y="37"/>
                  </a:cubicBezTo>
                  <a:cubicBezTo>
                    <a:pt x="12" y="15"/>
                    <a:pt x="33" y="0"/>
                    <a:pt x="56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101" y="12"/>
                    <a:pt x="117" y="42"/>
                    <a:pt x="108" y="71"/>
                  </a:cubicBezTo>
                  <a:cubicBezTo>
                    <a:pt x="101" y="93"/>
                    <a:pt x="8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16" name="组合"/>
          <p:cNvGrpSpPr/>
          <p:nvPr/>
        </p:nvGrpSpPr>
        <p:grpSpPr>
          <a:xfrm>
            <a:off x="5109092" y="5383573"/>
            <a:ext cx="291051" cy="291051"/>
            <a:chOff x="3038899" y="6089739"/>
            <a:chExt cx="502392" cy="444324"/>
          </a:xfrm>
        </p:grpSpPr>
        <p:sp>
          <p:nvSpPr>
            <p:cNvPr id="17" name="Freeform 42"/>
            <p:cNvSpPr/>
            <p:nvPr/>
          </p:nvSpPr>
          <p:spPr>
            <a:xfrm>
              <a:off x="3038899" y="6089739"/>
              <a:ext cx="502392" cy="444324"/>
            </a:xfrm>
            <a:custGeom>
              <a:gdLst>
                <a:gd name="T0" fmla="*/ 61 w 123"/>
                <a:gd name="T1" fmla="*/ 108 h 108"/>
                <a:gd name="T2" fmla="*/ 39 w 123"/>
                <a:gd name="T3" fmla="*/ 103 h 108"/>
                <a:gd name="T4" fmla="*/ 12 w 123"/>
                <a:gd name="T5" fmla="*/ 32 h 108"/>
                <a:gd name="T6" fmla="*/ 62 w 123"/>
                <a:gd name="T7" fmla="*/ 0 h 108"/>
                <a:gd name="T8" fmla="*/ 84 w 123"/>
                <a:gd name="T9" fmla="*/ 4 h 108"/>
                <a:gd name="T10" fmla="*/ 111 w 123"/>
                <a:gd name="T11" fmla="*/ 76 h 108"/>
                <a:gd name="T12" fmla="*/ 61 w 123"/>
                <a:gd name="T13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1" y="108"/>
                  </a:moveTo>
                  <a:cubicBezTo>
                    <a:pt x="54" y="108"/>
                    <a:pt x="46" y="106"/>
                    <a:pt x="39" y="103"/>
                  </a:cubicBezTo>
                  <a:cubicBezTo>
                    <a:pt x="12" y="91"/>
                    <a:pt x="0" y="59"/>
                    <a:pt x="12" y="32"/>
                  </a:cubicBezTo>
                  <a:cubicBezTo>
                    <a:pt x="21" y="12"/>
                    <a:pt x="40" y="0"/>
                    <a:pt x="62" y="0"/>
                  </a:cubicBezTo>
                  <a:cubicBezTo>
                    <a:pt x="69" y="0"/>
                    <a:pt x="77" y="1"/>
                    <a:pt x="84" y="4"/>
                  </a:cubicBezTo>
                  <a:cubicBezTo>
                    <a:pt x="111" y="16"/>
                    <a:pt x="123" y="49"/>
                    <a:pt x="111" y="76"/>
                  </a:cubicBezTo>
                  <a:cubicBezTo>
                    <a:pt x="102" y="95"/>
                    <a:pt x="83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18" name="Freeform 42"/>
            <p:cNvSpPr/>
            <p:nvPr/>
          </p:nvSpPr>
          <p:spPr>
            <a:xfrm>
              <a:off x="3178088" y="6212840"/>
              <a:ext cx="224014" cy="198122"/>
            </a:xfrm>
            <a:custGeom>
              <a:gdLst>
                <a:gd name="T0" fmla="*/ 61 w 123"/>
                <a:gd name="T1" fmla="*/ 108 h 108"/>
                <a:gd name="T2" fmla="*/ 39 w 123"/>
                <a:gd name="T3" fmla="*/ 103 h 108"/>
                <a:gd name="T4" fmla="*/ 12 w 123"/>
                <a:gd name="T5" fmla="*/ 32 h 108"/>
                <a:gd name="T6" fmla="*/ 62 w 123"/>
                <a:gd name="T7" fmla="*/ 0 h 108"/>
                <a:gd name="T8" fmla="*/ 84 w 123"/>
                <a:gd name="T9" fmla="*/ 4 h 108"/>
                <a:gd name="T10" fmla="*/ 111 w 123"/>
                <a:gd name="T11" fmla="*/ 76 h 108"/>
                <a:gd name="T12" fmla="*/ 61 w 123"/>
                <a:gd name="T13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1" y="108"/>
                  </a:moveTo>
                  <a:cubicBezTo>
                    <a:pt x="54" y="108"/>
                    <a:pt x="46" y="106"/>
                    <a:pt x="39" y="103"/>
                  </a:cubicBezTo>
                  <a:cubicBezTo>
                    <a:pt x="12" y="91"/>
                    <a:pt x="0" y="59"/>
                    <a:pt x="12" y="32"/>
                  </a:cubicBezTo>
                  <a:cubicBezTo>
                    <a:pt x="21" y="12"/>
                    <a:pt x="40" y="0"/>
                    <a:pt x="62" y="0"/>
                  </a:cubicBezTo>
                  <a:cubicBezTo>
                    <a:pt x="69" y="0"/>
                    <a:pt x="77" y="1"/>
                    <a:pt x="84" y="4"/>
                  </a:cubicBezTo>
                  <a:cubicBezTo>
                    <a:pt x="111" y="16"/>
                    <a:pt x="123" y="49"/>
                    <a:pt x="111" y="76"/>
                  </a:cubicBezTo>
                  <a:cubicBezTo>
                    <a:pt x="102" y="95"/>
                    <a:pt x="83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19" name="组合"/>
          <p:cNvGrpSpPr/>
          <p:nvPr/>
        </p:nvGrpSpPr>
        <p:grpSpPr>
          <a:xfrm>
            <a:off x="3743858" y="5383573"/>
            <a:ext cx="291051" cy="291051"/>
            <a:chOff x="2765879" y="5938457"/>
            <a:chExt cx="459470" cy="446850"/>
          </a:xfrm>
        </p:grpSpPr>
        <p:sp>
          <p:nvSpPr>
            <p:cNvPr id="20" name="Freeform 44"/>
            <p:cNvSpPr/>
            <p:nvPr/>
          </p:nvSpPr>
          <p:spPr>
            <a:xfrm>
              <a:off x="2765879" y="5938457"/>
              <a:ext cx="459470" cy="446850"/>
            </a:xfrm>
            <a:custGeom>
              <a:gdLst>
                <a:gd name="T0" fmla="*/ 56 w 112"/>
                <a:gd name="T1" fmla="*/ 109 h 109"/>
                <a:gd name="T2" fmla="*/ 29 w 112"/>
                <a:gd name="T3" fmla="*/ 102 h 109"/>
                <a:gd name="T4" fmla="*/ 4 w 112"/>
                <a:gd name="T5" fmla="*/ 69 h 109"/>
                <a:gd name="T6" fmla="*/ 9 w 112"/>
                <a:gd name="T7" fmla="*/ 27 h 109"/>
                <a:gd name="T8" fmla="*/ 56 w 112"/>
                <a:gd name="T9" fmla="*/ 0 h 109"/>
                <a:gd name="T10" fmla="*/ 83 w 112"/>
                <a:gd name="T11" fmla="*/ 8 h 109"/>
                <a:gd name="T12" fmla="*/ 109 w 112"/>
                <a:gd name="T13" fmla="*/ 41 h 109"/>
                <a:gd name="T14" fmla="*/ 103 w 112"/>
                <a:gd name="T15" fmla="*/ 82 h 109"/>
                <a:gd name="T16" fmla="*/ 56 w 112"/>
                <a:gd name="T17" fmla="*/ 109 h 1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9">
                  <a:moveTo>
                    <a:pt x="56" y="109"/>
                  </a:moveTo>
                  <a:cubicBezTo>
                    <a:pt x="47" y="109"/>
                    <a:pt x="37" y="106"/>
                    <a:pt x="29" y="102"/>
                  </a:cubicBezTo>
                  <a:cubicBezTo>
                    <a:pt x="17" y="94"/>
                    <a:pt x="8" y="83"/>
                    <a:pt x="4" y="69"/>
                  </a:cubicBezTo>
                  <a:cubicBezTo>
                    <a:pt x="0" y="55"/>
                    <a:pt x="2" y="40"/>
                    <a:pt x="9" y="27"/>
                  </a:cubicBezTo>
                  <a:cubicBezTo>
                    <a:pt x="19" y="11"/>
                    <a:pt x="37" y="0"/>
                    <a:pt x="56" y="0"/>
                  </a:cubicBezTo>
                  <a:cubicBezTo>
                    <a:pt x="66" y="0"/>
                    <a:pt x="75" y="3"/>
                    <a:pt x="83" y="8"/>
                  </a:cubicBezTo>
                  <a:cubicBezTo>
                    <a:pt x="96" y="15"/>
                    <a:pt x="105" y="27"/>
                    <a:pt x="109" y="41"/>
                  </a:cubicBezTo>
                  <a:cubicBezTo>
                    <a:pt x="112" y="55"/>
                    <a:pt x="110" y="69"/>
                    <a:pt x="103" y="82"/>
                  </a:cubicBezTo>
                  <a:cubicBezTo>
                    <a:pt x="93" y="98"/>
                    <a:pt x="75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21" name="Freeform 44"/>
            <p:cNvSpPr/>
            <p:nvPr/>
          </p:nvSpPr>
          <p:spPr>
            <a:xfrm>
              <a:off x="2893176" y="6062258"/>
              <a:ext cx="204876" cy="199248"/>
            </a:xfrm>
            <a:custGeom>
              <a:gdLst>
                <a:gd name="T0" fmla="*/ 56 w 112"/>
                <a:gd name="T1" fmla="*/ 109 h 109"/>
                <a:gd name="T2" fmla="*/ 29 w 112"/>
                <a:gd name="T3" fmla="*/ 102 h 109"/>
                <a:gd name="T4" fmla="*/ 4 w 112"/>
                <a:gd name="T5" fmla="*/ 69 h 109"/>
                <a:gd name="T6" fmla="*/ 9 w 112"/>
                <a:gd name="T7" fmla="*/ 27 h 109"/>
                <a:gd name="T8" fmla="*/ 56 w 112"/>
                <a:gd name="T9" fmla="*/ 0 h 109"/>
                <a:gd name="T10" fmla="*/ 83 w 112"/>
                <a:gd name="T11" fmla="*/ 8 h 109"/>
                <a:gd name="T12" fmla="*/ 109 w 112"/>
                <a:gd name="T13" fmla="*/ 41 h 109"/>
                <a:gd name="T14" fmla="*/ 103 w 112"/>
                <a:gd name="T15" fmla="*/ 82 h 109"/>
                <a:gd name="T16" fmla="*/ 56 w 112"/>
                <a:gd name="T17" fmla="*/ 109 h 1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9">
                  <a:moveTo>
                    <a:pt x="56" y="109"/>
                  </a:moveTo>
                  <a:cubicBezTo>
                    <a:pt x="47" y="109"/>
                    <a:pt x="37" y="106"/>
                    <a:pt x="29" y="102"/>
                  </a:cubicBezTo>
                  <a:cubicBezTo>
                    <a:pt x="17" y="94"/>
                    <a:pt x="8" y="83"/>
                    <a:pt x="4" y="69"/>
                  </a:cubicBezTo>
                  <a:cubicBezTo>
                    <a:pt x="0" y="55"/>
                    <a:pt x="2" y="40"/>
                    <a:pt x="9" y="27"/>
                  </a:cubicBezTo>
                  <a:cubicBezTo>
                    <a:pt x="19" y="11"/>
                    <a:pt x="37" y="0"/>
                    <a:pt x="56" y="0"/>
                  </a:cubicBezTo>
                  <a:cubicBezTo>
                    <a:pt x="66" y="0"/>
                    <a:pt x="75" y="3"/>
                    <a:pt x="83" y="8"/>
                  </a:cubicBezTo>
                  <a:cubicBezTo>
                    <a:pt x="96" y="15"/>
                    <a:pt x="105" y="27"/>
                    <a:pt x="109" y="41"/>
                  </a:cubicBezTo>
                  <a:cubicBezTo>
                    <a:pt x="112" y="55"/>
                    <a:pt x="110" y="69"/>
                    <a:pt x="103" y="82"/>
                  </a:cubicBezTo>
                  <a:cubicBezTo>
                    <a:pt x="93" y="98"/>
                    <a:pt x="75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22" name="组合"/>
          <p:cNvGrpSpPr/>
          <p:nvPr/>
        </p:nvGrpSpPr>
        <p:grpSpPr>
          <a:xfrm>
            <a:off x="2639291" y="4581697"/>
            <a:ext cx="291051" cy="291051"/>
            <a:chOff x="2487958" y="5761596"/>
            <a:chExt cx="477148" cy="441798"/>
          </a:xfrm>
        </p:grpSpPr>
        <p:sp>
          <p:nvSpPr>
            <p:cNvPr id="23" name="Freeform 46"/>
            <p:cNvSpPr/>
            <p:nvPr/>
          </p:nvSpPr>
          <p:spPr>
            <a:xfrm>
              <a:off x="2487958" y="5761596"/>
              <a:ext cx="477148" cy="441798"/>
            </a:xfrm>
            <a:custGeom>
              <a:gdLst>
                <a:gd name="T0" fmla="*/ 56 w 117"/>
                <a:gd name="T1" fmla="*/ 108 h 108"/>
                <a:gd name="T2" fmla="*/ 24 w 117"/>
                <a:gd name="T3" fmla="*/ 98 h 108"/>
                <a:gd name="T4" fmla="*/ 2 w 117"/>
                <a:gd name="T5" fmla="*/ 62 h 108"/>
                <a:gd name="T6" fmla="*/ 12 w 117"/>
                <a:gd name="T7" fmla="*/ 22 h 108"/>
                <a:gd name="T8" fmla="*/ 56 w 117"/>
                <a:gd name="T9" fmla="*/ 0 h 108"/>
                <a:gd name="T10" fmla="*/ 87 w 117"/>
                <a:gd name="T11" fmla="*/ 10 h 108"/>
                <a:gd name="T12" fmla="*/ 99 w 117"/>
                <a:gd name="T13" fmla="*/ 86 h 108"/>
                <a:gd name="T14" fmla="*/ 56 w 117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44" y="108"/>
                    <a:pt x="33" y="104"/>
                    <a:pt x="24" y="98"/>
                  </a:cubicBezTo>
                  <a:cubicBezTo>
                    <a:pt x="12" y="89"/>
                    <a:pt x="4" y="77"/>
                    <a:pt x="2" y="62"/>
                  </a:cubicBezTo>
                  <a:cubicBezTo>
                    <a:pt x="0" y="48"/>
                    <a:pt x="3" y="34"/>
                    <a:pt x="12" y="22"/>
                  </a:cubicBezTo>
                  <a:cubicBezTo>
                    <a:pt x="22" y="8"/>
                    <a:pt x="38" y="0"/>
                    <a:pt x="56" y="0"/>
                  </a:cubicBezTo>
                  <a:cubicBezTo>
                    <a:pt x="67" y="0"/>
                    <a:pt x="78" y="3"/>
                    <a:pt x="87" y="10"/>
                  </a:cubicBezTo>
                  <a:cubicBezTo>
                    <a:pt x="112" y="27"/>
                    <a:pt x="117" y="61"/>
                    <a:pt x="99" y="86"/>
                  </a:cubicBezTo>
                  <a:cubicBezTo>
                    <a:pt x="89" y="100"/>
                    <a:pt x="7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24" name="Freeform 46"/>
            <p:cNvSpPr/>
            <p:nvPr/>
          </p:nvSpPr>
          <p:spPr>
            <a:xfrm>
              <a:off x="2620153" y="5883997"/>
              <a:ext cx="212758" cy="196996"/>
            </a:xfrm>
            <a:custGeom>
              <a:gdLst>
                <a:gd name="T0" fmla="*/ 56 w 117"/>
                <a:gd name="T1" fmla="*/ 108 h 108"/>
                <a:gd name="T2" fmla="*/ 24 w 117"/>
                <a:gd name="T3" fmla="*/ 98 h 108"/>
                <a:gd name="T4" fmla="*/ 2 w 117"/>
                <a:gd name="T5" fmla="*/ 62 h 108"/>
                <a:gd name="T6" fmla="*/ 12 w 117"/>
                <a:gd name="T7" fmla="*/ 22 h 108"/>
                <a:gd name="T8" fmla="*/ 56 w 117"/>
                <a:gd name="T9" fmla="*/ 0 h 108"/>
                <a:gd name="T10" fmla="*/ 87 w 117"/>
                <a:gd name="T11" fmla="*/ 10 h 108"/>
                <a:gd name="T12" fmla="*/ 99 w 117"/>
                <a:gd name="T13" fmla="*/ 86 h 108"/>
                <a:gd name="T14" fmla="*/ 56 w 117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44" y="108"/>
                    <a:pt x="33" y="104"/>
                    <a:pt x="24" y="98"/>
                  </a:cubicBezTo>
                  <a:cubicBezTo>
                    <a:pt x="12" y="89"/>
                    <a:pt x="4" y="77"/>
                    <a:pt x="2" y="62"/>
                  </a:cubicBezTo>
                  <a:cubicBezTo>
                    <a:pt x="0" y="48"/>
                    <a:pt x="3" y="34"/>
                    <a:pt x="12" y="22"/>
                  </a:cubicBezTo>
                  <a:cubicBezTo>
                    <a:pt x="22" y="8"/>
                    <a:pt x="38" y="0"/>
                    <a:pt x="56" y="0"/>
                  </a:cubicBezTo>
                  <a:cubicBezTo>
                    <a:pt x="67" y="0"/>
                    <a:pt x="78" y="3"/>
                    <a:pt x="87" y="10"/>
                  </a:cubicBezTo>
                  <a:cubicBezTo>
                    <a:pt x="112" y="27"/>
                    <a:pt x="117" y="61"/>
                    <a:pt x="99" y="86"/>
                  </a:cubicBezTo>
                  <a:cubicBezTo>
                    <a:pt x="89" y="100"/>
                    <a:pt x="7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25" name="组合"/>
          <p:cNvGrpSpPr/>
          <p:nvPr/>
        </p:nvGrpSpPr>
        <p:grpSpPr>
          <a:xfrm>
            <a:off x="2218476" y="3283475"/>
            <a:ext cx="291051" cy="291051"/>
            <a:chOff x="2237058" y="5553634"/>
            <a:chExt cx="451900" cy="441798"/>
          </a:xfrm>
        </p:grpSpPr>
        <p:sp>
          <p:nvSpPr>
            <p:cNvPr id="26" name="Freeform 48"/>
            <p:cNvSpPr/>
            <p:nvPr/>
          </p:nvSpPr>
          <p:spPr>
            <a:xfrm>
              <a:off x="2237058" y="5553634"/>
              <a:ext cx="451900" cy="441798"/>
            </a:xfrm>
            <a:custGeom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9 w 110"/>
                <a:gd name="T5" fmla="*/ 94 h 108"/>
                <a:gd name="T6" fmla="*/ 1 w 110"/>
                <a:gd name="T7" fmla="*/ 57 h 108"/>
                <a:gd name="T8" fmla="*/ 15 w 110"/>
                <a:gd name="T9" fmla="*/ 18 h 108"/>
                <a:gd name="T10" fmla="*/ 55 w 110"/>
                <a:gd name="T11" fmla="*/ 0 h 108"/>
                <a:gd name="T12" fmla="*/ 91 w 110"/>
                <a:gd name="T13" fmla="*/ 14 h 108"/>
                <a:gd name="T14" fmla="*/ 109 w 110"/>
                <a:gd name="T15" fmla="*/ 51 h 108"/>
                <a:gd name="T16" fmla="*/ 95 w 110"/>
                <a:gd name="T17" fmla="*/ 90 h 108"/>
                <a:gd name="T18" fmla="*/ 55 w 110"/>
                <a:gd name="T19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2" y="108"/>
                    <a:pt x="29" y="103"/>
                    <a:pt x="19" y="94"/>
                  </a:cubicBezTo>
                  <a:cubicBezTo>
                    <a:pt x="8" y="85"/>
                    <a:pt x="2" y="71"/>
                    <a:pt x="1" y="57"/>
                  </a:cubicBezTo>
                  <a:cubicBezTo>
                    <a:pt x="0" y="42"/>
                    <a:pt x="5" y="28"/>
                    <a:pt x="15" y="18"/>
                  </a:cubicBezTo>
                  <a:cubicBezTo>
                    <a:pt x="25" y="6"/>
                    <a:pt x="40" y="0"/>
                    <a:pt x="55" y="0"/>
                  </a:cubicBezTo>
                  <a:cubicBezTo>
                    <a:pt x="68" y="0"/>
                    <a:pt x="81" y="5"/>
                    <a:pt x="91" y="14"/>
                  </a:cubicBezTo>
                  <a:cubicBezTo>
                    <a:pt x="102" y="23"/>
                    <a:pt x="108" y="37"/>
                    <a:pt x="109" y="51"/>
                  </a:cubicBezTo>
                  <a:cubicBezTo>
                    <a:pt x="110" y="66"/>
                    <a:pt x="105" y="80"/>
                    <a:pt x="95" y="90"/>
                  </a:cubicBezTo>
                  <a:cubicBezTo>
                    <a:pt x="85" y="102"/>
                    <a:pt x="70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27" name="Freeform 48"/>
            <p:cNvSpPr/>
            <p:nvPr/>
          </p:nvSpPr>
          <p:spPr>
            <a:xfrm>
              <a:off x="2362258" y="5676035"/>
              <a:ext cx="201500" cy="196996"/>
            </a:xfrm>
            <a:custGeom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9 w 110"/>
                <a:gd name="T5" fmla="*/ 94 h 108"/>
                <a:gd name="T6" fmla="*/ 1 w 110"/>
                <a:gd name="T7" fmla="*/ 57 h 108"/>
                <a:gd name="T8" fmla="*/ 15 w 110"/>
                <a:gd name="T9" fmla="*/ 18 h 108"/>
                <a:gd name="T10" fmla="*/ 55 w 110"/>
                <a:gd name="T11" fmla="*/ 0 h 108"/>
                <a:gd name="T12" fmla="*/ 91 w 110"/>
                <a:gd name="T13" fmla="*/ 14 h 108"/>
                <a:gd name="T14" fmla="*/ 109 w 110"/>
                <a:gd name="T15" fmla="*/ 51 h 108"/>
                <a:gd name="T16" fmla="*/ 95 w 110"/>
                <a:gd name="T17" fmla="*/ 90 h 108"/>
                <a:gd name="T18" fmla="*/ 55 w 110"/>
                <a:gd name="T19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2" y="108"/>
                    <a:pt x="29" y="103"/>
                    <a:pt x="19" y="94"/>
                  </a:cubicBezTo>
                  <a:cubicBezTo>
                    <a:pt x="8" y="85"/>
                    <a:pt x="2" y="71"/>
                    <a:pt x="1" y="57"/>
                  </a:cubicBezTo>
                  <a:cubicBezTo>
                    <a:pt x="0" y="42"/>
                    <a:pt x="5" y="28"/>
                    <a:pt x="15" y="18"/>
                  </a:cubicBezTo>
                  <a:cubicBezTo>
                    <a:pt x="25" y="6"/>
                    <a:pt x="40" y="0"/>
                    <a:pt x="55" y="0"/>
                  </a:cubicBezTo>
                  <a:cubicBezTo>
                    <a:pt x="68" y="0"/>
                    <a:pt x="81" y="5"/>
                    <a:pt x="91" y="14"/>
                  </a:cubicBezTo>
                  <a:cubicBezTo>
                    <a:pt x="102" y="23"/>
                    <a:pt x="108" y="37"/>
                    <a:pt x="109" y="51"/>
                  </a:cubicBezTo>
                  <a:cubicBezTo>
                    <a:pt x="110" y="66"/>
                    <a:pt x="105" y="80"/>
                    <a:pt x="95" y="90"/>
                  </a:cubicBezTo>
                  <a:cubicBezTo>
                    <a:pt x="85" y="102"/>
                    <a:pt x="70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28" name="组合"/>
          <p:cNvGrpSpPr/>
          <p:nvPr/>
        </p:nvGrpSpPr>
        <p:grpSpPr>
          <a:xfrm>
            <a:off x="2639291" y="1985821"/>
            <a:ext cx="291051" cy="291051"/>
            <a:chOff x="2004164" y="5318684"/>
            <a:chExt cx="449374" cy="441798"/>
          </a:xfrm>
        </p:grpSpPr>
        <p:sp>
          <p:nvSpPr>
            <p:cNvPr id="29" name="Freeform 50"/>
            <p:cNvSpPr/>
            <p:nvPr/>
          </p:nvSpPr>
          <p:spPr>
            <a:xfrm>
              <a:off x="2004164" y="5318684"/>
              <a:ext cx="449374" cy="441798"/>
            </a:xfrm>
            <a:custGeom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5 w 110"/>
                <a:gd name="T5" fmla="*/ 91 h 108"/>
                <a:gd name="T6" fmla="*/ 1 w 110"/>
                <a:gd name="T7" fmla="*/ 51 h 108"/>
                <a:gd name="T8" fmla="*/ 19 w 110"/>
                <a:gd name="T9" fmla="*/ 14 h 108"/>
                <a:gd name="T10" fmla="*/ 55 w 110"/>
                <a:gd name="T11" fmla="*/ 0 h 108"/>
                <a:gd name="T12" fmla="*/ 95 w 110"/>
                <a:gd name="T13" fmla="*/ 18 h 108"/>
                <a:gd name="T14" fmla="*/ 109 w 110"/>
                <a:gd name="T15" fmla="*/ 57 h 108"/>
                <a:gd name="T16" fmla="*/ 91 w 110"/>
                <a:gd name="T17" fmla="*/ 95 h 108"/>
                <a:gd name="T18" fmla="*/ 55 w 110"/>
                <a:gd name="T19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0" y="108"/>
                    <a:pt x="25" y="102"/>
                    <a:pt x="15" y="91"/>
                  </a:cubicBezTo>
                  <a:cubicBezTo>
                    <a:pt x="5" y="80"/>
                    <a:pt x="0" y="66"/>
                    <a:pt x="1" y="51"/>
                  </a:cubicBezTo>
                  <a:cubicBezTo>
                    <a:pt x="2" y="37"/>
                    <a:pt x="8" y="24"/>
                    <a:pt x="19" y="14"/>
                  </a:cubicBezTo>
                  <a:cubicBezTo>
                    <a:pt x="29" y="5"/>
                    <a:pt x="42" y="0"/>
                    <a:pt x="55" y="0"/>
                  </a:cubicBezTo>
                  <a:cubicBezTo>
                    <a:pt x="71" y="0"/>
                    <a:pt x="85" y="7"/>
                    <a:pt x="95" y="18"/>
                  </a:cubicBezTo>
                  <a:cubicBezTo>
                    <a:pt x="105" y="29"/>
                    <a:pt x="110" y="43"/>
                    <a:pt x="109" y="57"/>
                  </a:cubicBezTo>
                  <a:cubicBezTo>
                    <a:pt x="109" y="72"/>
                    <a:pt x="102" y="85"/>
                    <a:pt x="91" y="95"/>
                  </a:cubicBezTo>
                  <a:cubicBezTo>
                    <a:pt x="82" y="104"/>
                    <a:pt x="69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30" name="Freeform 50"/>
            <p:cNvSpPr/>
            <p:nvPr/>
          </p:nvSpPr>
          <p:spPr>
            <a:xfrm>
              <a:off x="2128664" y="5441085"/>
              <a:ext cx="200374" cy="196996"/>
            </a:xfrm>
            <a:custGeom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5 w 110"/>
                <a:gd name="T5" fmla="*/ 91 h 108"/>
                <a:gd name="T6" fmla="*/ 1 w 110"/>
                <a:gd name="T7" fmla="*/ 51 h 108"/>
                <a:gd name="T8" fmla="*/ 19 w 110"/>
                <a:gd name="T9" fmla="*/ 14 h 108"/>
                <a:gd name="T10" fmla="*/ 55 w 110"/>
                <a:gd name="T11" fmla="*/ 0 h 108"/>
                <a:gd name="T12" fmla="*/ 95 w 110"/>
                <a:gd name="T13" fmla="*/ 18 h 108"/>
                <a:gd name="T14" fmla="*/ 109 w 110"/>
                <a:gd name="T15" fmla="*/ 57 h 108"/>
                <a:gd name="T16" fmla="*/ 91 w 110"/>
                <a:gd name="T17" fmla="*/ 95 h 108"/>
                <a:gd name="T18" fmla="*/ 55 w 110"/>
                <a:gd name="T19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0" y="108"/>
                    <a:pt x="25" y="102"/>
                    <a:pt x="15" y="91"/>
                  </a:cubicBezTo>
                  <a:cubicBezTo>
                    <a:pt x="5" y="80"/>
                    <a:pt x="0" y="66"/>
                    <a:pt x="1" y="51"/>
                  </a:cubicBezTo>
                  <a:cubicBezTo>
                    <a:pt x="2" y="37"/>
                    <a:pt x="8" y="24"/>
                    <a:pt x="19" y="14"/>
                  </a:cubicBezTo>
                  <a:cubicBezTo>
                    <a:pt x="29" y="5"/>
                    <a:pt x="42" y="0"/>
                    <a:pt x="55" y="0"/>
                  </a:cubicBezTo>
                  <a:cubicBezTo>
                    <a:pt x="71" y="0"/>
                    <a:pt x="85" y="7"/>
                    <a:pt x="95" y="18"/>
                  </a:cubicBezTo>
                  <a:cubicBezTo>
                    <a:pt x="105" y="29"/>
                    <a:pt x="110" y="43"/>
                    <a:pt x="109" y="57"/>
                  </a:cubicBezTo>
                  <a:cubicBezTo>
                    <a:pt x="109" y="72"/>
                    <a:pt x="102" y="85"/>
                    <a:pt x="91" y="95"/>
                  </a:cubicBezTo>
                  <a:cubicBezTo>
                    <a:pt x="82" y="104"/>
                    <a:pt x="69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31" name="组合"/>
          <p:cNvGrpSpPr/>
          <p:nvPr/>
        </p:nvGrpSpPr>
        <p:grpSpPr>
          <a:xfrm>
            <a:off x="3743858" y="1183377"/>
            <a:ext cx="291051" cy="291051"/>
            <a:chOff x="1795733" y="5060570"/>
            <a:chExt cx="451900" cy="446850"/>
          </a:xfrm>
        </p:grpSpPr>
        <p:sp>
          <p:nvSpPr>
            <p:cNvPr id="32" name="Freeform 52"/>
            <p:cNvSpPr/>
            <p:nvPr/>
          </p:nvSpPr>
          <p:spPr>
            <a:xfrm>
              <a:off x="1795733" y="5060570"/>
              <a:ext cx="451900" cy="446850"/>
            </a:xfrm>
            <a:custGeom>
              <a:gdLst>
                <a:gd name="T0" fmla="*/ 56 w 111"/>
                <a:gd name="T1" fmla="*/ 109 h 109"/>
                <a:gd name="T2" fmla="*/ 12 w 111"/>
                <a:gd name="T3" fmla="*/ 86 h 109"/>
                <a:gd name="T4" fmla="*/ 2 w 111"/>
                <a:gd name="T5" fmla="*/ 46 h 109"/>
                <a:gd name="T6" fmla="*/ 24 w 111"/>
                <a:gd name="T7" fmla="*/ 11 h 109"/>
                <a:gd name="T8" fmla="*/ 55 w 111"/>
                <a:gd name="T9" fmla="*/ 0 h 109"/>
                <a:gd name="T10" fmla="*/ 99 w 111"/>
                <a:gd name="T11" fmla="*/ 23 h 109"/>
                <a:gd name="T12" fmla="*/ 109 w 111"/>
                <a:gd name="T13" fmla="*/ 63 h 109"/>
                <a:gd name="T14" fmla="*/ 87 w 111"/>
                <a:gd name="T15" fmla="*/ 98 h 109"/>
                <a:gd name="T16" fmla="*/ 56 w 111"/>
                <a:gd name="T17" fmla="*/ 109 h 1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6" y="109"/>
                  </a:moveTo>
                  <a:cubicBezTo>
                    <a:pt x="38" y="109"/>
                    <a:pt x="22" y="100"/>
                    <a:pt x="12" y="86"/>
                  </a:cubicBezTo>
                  <a:cubicBezTo>
                    <a:pt x="3" y="75"/>
                    <a:pt x="0" y="60"/>
                    <a:pt x="2" y="46"/>
                  </a:cubicBezTo>
                  <a:cubicBezTo>
                    <a:pt x="4" y="32"/>
                    <a:pt x="12" y="19"/>
                    <a:pt x="24" y="11"/>
                  </a:cubicBezTo>
                  <a:cubicBezTo>
                    <a:pt x="33" y="4"/>
                    <a:pt x="44" y="0"/>
                    <a:pt x="55" y="0"/>
                  </a:cubicBezTo>
                  <a:cubicBezTo>
                    <a:pt x="73" y="0"/>
                    <a:pt x="89" y="9"/>
                    <a:pt x="99" y="23"/>
                  </a:cubicBezTo>
                  <a:cubicBezTo>
                    <a:pt x="108" y="34"/>
                    <a:pt x="111" y="49"/>
                    <a:pt x="109" y="63"/>
                  </a:cubicBezTo>
                  <a:cubicBezTo>
                    <a:pt x="107" y="77"/>
                    <a:pt x="99" y="90"/>
                    <a:pt x="87" y="98"/>
                  </a:cubicBezTo>
                  <a:cubicBezTo>
                    <a:pt x="78" y="105"/>
                    <a:pt x="67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33" name="Freeform 52"/>
            <p:cNvSpPr/>
            <p:nvPr/>
          </p:nvSpPr>
          <p:spPr>
            <a:xfrm>
              <a:off x="1920933" y="5184371"/>
              <a:ext cx="201500" cy="199248"/>
            </a:xfrm>
            <a:custGeom>
              <a:gdLst>
                <a:gd name="T0" fmla="*/ 56 w 111"/>
                <a:gd name="T1" fmla="*/ 109 h 109"/>
                <a:gd name="T2" fmla="*/ 12 w 111"/>
                <a:gd name="T3" fmla="*/ 86 h 109"/>
                <a:gd name="T4" fmla="*/ 2 w 111"/>
                <a:gd name="T5" fmla="*/ 46 h 109"/>
                <a:gd name="T6" fmla="*/ 24 w 111"/>
                <a:gd name="T7" fmla="*/ 11 h 109"/>
                <a:gd name="T8" fmla="*/ 55 w 111"/>
                <a:gd name="T9" fmla="*/ 0 h 109"/>
                <a:gd name="T10" fmla="*/ 99 w 111"/>
                <a:gd name="T11" fmla="*/ 23 h 109"/>
                <a:gd name="T12" fmla="*/ 109 w 111"/>
                <a:gd name="T13" fmla="*/ 63 h 109"/>
                <a:gd name="T14" fmla="*/ 87 w 111"/>
                <a:gd name="T15" fmla="*/ 98 h 109"/>
                <a:gd name="T16" fmla="*/ 56 w 111"/>
                <a:gd name="T17" fmla="*/ 109 h 1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6" y="109"/>
                  </a:moveTo>
                  <a:cubicBezTo>
                    <a:pt x="38" y="109"/>
                    <a:pt x="22" y="100"/>
                    <a:pt x="12" y="86"/>
                  </a:cubicBezTo>
                  <a:cubicBezTo>
                    <a:pt x="3" y="75"/>
                    <a:pt x="0" y="60"/>
                    <a:pt x="2" y="46"/>
                  </a:cubicBezTo>
                  <a:cubicBezTo>
                    <a:pt x="4" y="32"/>
                    <a:pt x="12" y="19"/>
                    <a:pt x="24" y="11"/>
                  </a:cubicBezTo>
                  <a:cubicBezTo>
                    <a:pt x="33" y="4"/>
                    <a:pt x="44" y="0"/>
                    <a:pt x="55" y="0"/>
                  </a:cubicBezTo>
                  <a:cubicBezTo>
                    <a:pt x="73" y="0"/>
                    <a:pt x="89" y="9"/>
                    <a:pt x="99" y="23"/>
                  </a:cubicBezTo>
                  <a:cubicBezTo>
                    <a:pt x="108" y="34"/>
                    <a:pt x="111" y="49"/>
                    <a:pt x="109" y="63"/>
                  </a:cubicBezTo>
                  <a:cubicBezTo>
                    <a:pt x="107" y="77"/>
                    <a:pt x="99" y="90"/>
                    <a:pt x="87" y="98"/>
                  </a:cubicBezTo>
                  <a:cubicBezTo>
                    <a:pt x="78" y="105"/>
                    <a:pt x="67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</p:spTree>
  </p:cSld>
  <p:clrMapOvr>
    <a:masterClrMapping/>
  </p:clrMapOvr>
  <p:transition spd="med"/>
  <p:timing>
    <p:tnLst>
      <p:par>
        <p:cTn id="1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91 0.00046 L -0.15938 0.60069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7700" y="30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00625 -0.01018 L -0.13073 0.49422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6200" y="252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157 0.00023 L -0.04618 0.18912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2200" y="94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2.5E-06 -3.7037E-07 L -0.00625 -0.38866" pathEditMode="relative" rAng="0" ptsTypes="AA">
                                      <p:cBhvr>
                                        <p:cTn id="12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300" y="-194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1007 -0.00139 L -0.0059 -0.61204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200" y="-305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2.22222E-06 -4.44444E-06 L 0.0059 -0.6199" pathEditMode="relative" rAng="0" ptsTypes="AA">
                                      <p:cBhvr>
                                        <p:cTn id="16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300" y="-310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06 3.7037E-06 L 0.00591 -0.38519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300" y="-193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96296E-06 L 0.4941 -0.00671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24700" y="-3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4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3.33333E-06 4.81481E-06 L -0.05452 0.19606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2700" y="98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0 -2.59259E-06 L -0.12812 0.50255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6400" y="25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"/>
          <p:cNvGrpSpPr/>
          <p:nvPr/>
        </p:nvGrpSpPr>
        <p:grpSpPr>
          <a:xfrm>
            <a:off x="3743858" y="1183377"/>
            <a:ext cx="1656285" cy="4491247"/>
            <a:chOff x="3743858" y="1183377"/>
            <a:chExt cx="1656285" cy="4491247"/>
          </a:xfrm>
        </p:grpSpPr>
        <p:grpSp>
          <p:nvGrpSpPr>
            <p:cNvPr id="2" name="组合"/>
            <p:cNvGrpSpPr/>
            <p:nvPr/>
          </p:nvGrpSpPr>
          <p:grpSpPr>
            <a:xfrm>
              <a:off x="5109092" y="1183377"/>
              <a:ext cx="291051" cy="291051"/>
              <a:chOff x="4351893" y="6363259"/>
              <a:chExt cx="441804" cy="441798"/>
            </a:xfrm>
          </p:grpSpPr>
          <p:sp>
            <p:nvSpPr>
              <p:cNvPr id="5" name="Oval 34"/>
              <p:cNvSpPr>
                <a:spLocks noChangeArrowheads="1"/>
              </p:cNvSpPr>
              <p:nvPr/>
            </p:nvSpPr>
            <p:spPr>
              <a:xfrm>
                <a:off x="4351893" y="6363259"/>
                <a:ext cx="441804" cy="441798"/>
              </a:xfrm>
              <a:prstGeom prst="ellipse"/>
              <a:gradFill flip="none" rotWithShape="1">
                <a:gsLst>
                  <a:gs pos="49000">
                    <a:schemeClr val="accent1">
                      <a:alpha val="0"/>
                    </a:schemeClr>
                  </a:gs>
                  <a:gs pos="0">
                    <a:schemeClr val="accent2"/>
                  </a:gs>
                  <a:gs pos="100000">
                    <a:schemeClr val="accent2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6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  <p:sp>
            <p:nvSpPr>
              <p:cNvPr id="6" name="Oval 34"/>
              <p:cNvSpPr>
                <a:spLocks noChangeArrowheads="1"/>
              </p:cNvSpPr>
              <p:nvPr/>
            </p:nvSpPr>
            <p:spPr>
              <a:xfrm>
                <a:off x="4474296" y="6485660"/>
                <a:ext cx="196998" cy="196996"/>
              </a:xfrm>
              <a:prstGeom prst="ellipse"/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6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dir="t" rig="threePt"/>
              </a:scene3d>
              <a:sp3d>
                <a:bevelT w="50800" h="25400" prst="circle"/>
              </a:sp3d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</p:grpSp>
        <p:grpSp>
          <p:nvGrpSpPr>
            <p:cNvPr id="13" name="组合"/>
            <p:cNvGrpSpPr/>
            <p:nvPr/>
          </p:nvGrpSpPr>
          <p:grpSpPr>
            <a:xfrm>
              <a:off x="3743858" y="5383573"/>
              <a:ext cx="291051" cy="291051"/>
              <a:chOff x="2765879" y="5938457"/>
              <a:chExt cx="459470" cy="446850"/>
            </a:xfrm>
          </p:grpSpPr>
          <p:sp>
            <p:nvSpPr>
              <p:cNvPr id="20" name="Freeform 44"/>
              <p:cNvSpPr/>
              <p:nvPr/>
            </p:nvSpPr>
            <p:spPr>
              <a:xfrm>
                <a:off x="2765879" y="5938457"/>
                <a:ext cx="459470" cy="446850"/>
              </a:xfrm>
              <a:custGeom>
                <a:gdLst>
                  <a:gd name="T0" fmla="*/ 56 w 112"/>
                  <a:gd name="T1" fmla="*/ 109 h 109"/>
                  <a:gd name="T2" fmla="*/ 29 w 112"/>
                  <a:gd name="T3" fmla="*/ 102 h 109"/>
                  <a:gd name="T4" fmla="*/ 4 w 112"/>
                  <a:gd name="T5" fmla="*/ 69 h 109"/>
                  <a:gd name="T6" fmla="*/ 9 w 112"/>
                  <a:gd name="T7" fmla="*/ 27 h 109"/>
                  <a:gd name="T8" fmla="*/ 56 w 112"/>
                  <a:gd name="T9" fmla="*/ 0 h 109"/>
                  <a:gd name="T10" fmla="*/ 83 w 112"/>
                  <a:gd name="T11" fmla="*/ 8 h 109"/>
                  <a:gd name="T12" fmla="*/ 109 w 112"/>
                  <a:gd name="T13" fmla="*/ 41 h 109"/>
                  <a:gd name="T14" fmla="*/ 103 w 112"/>
                  <a:gd name="T15" fmla="*/ 82 h 109"/>
                  <a:gd name="T16" fmla="*/ 56 w 112"/>
                  <a:gd name="T17" fmla="*/ 109 h 10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09">
                    <a:moveTo>
                      <a:pt x="56" y="109"/>
                    </a:moveTo>
                    <a:cubicBezTo>
                      <a:pt x="47" y="109"/>
                      <a:pt x="37" y="106"/>
                      <a:pt x="29" y="102"/>
                    </a:cubicBezTo>
                    <a:cubicBezTo>
                      <a:pt x="17" y="94"/>
                      <a:pt x="8" y="83"/>
                      <a:pt x="4" y="69"/>
                    </a:cubicBezTo>
                    <a:cubicBezTo>
                      <a:pt x="0" y="55"/>
                      <a:pt x="2" y="40"/>
                      <a:pt x="9" y="27"/>
                    </a:cubicBezTo>
                    <a:cubicBezTo>
                      <a:pt x="19" y="11"/>
                      <a:pt x="37" y="0"/>
                      <a:pt x="56" y="0"/>
                    </a:cubicBezTo>
                    <a:cubicBezTo>
                      <a:pt x="66" y="0"/>
                      <a:pt x="75" y="3"/>
                      <a:pt x="83" y="8"/>
                    </a:cubicBezTo>
                    <a:cubicBezTo>
                      <a:pt x="96" y="15"/>
                      <a:pt x="105" y="27"/>
                      <a:pt x="109" y="41"/>
                    </a:cubicBezTo>
                    <a:cubicBezTo>
                      <a:pt x="112" y="55"/>
                      <a:pt x="110" y="69"/>
                      <a:pt x="103" y="82"/>
                    </a:cubicBezTo>
                    <a:cubicBezTo>
                      <a:pt x="93" y="98"/>
                      <a:pt x="75" y="109"/>
                      <a:pt x="56" y="109"/>
                    </a:cubicBezTo>
                    <a:close/>
                  </a:path>
                </a:pathLst>
              </a:custGeom>
              <a:gradFill flip="none" rotWithShape="1">
                <a:gsLst>
                  <a:gs pos="49000">
                    <a:schemeClr val="accent1">
                      <a:alpha val="0"/>
                    </a:schemeClr>
                  </a:gs>
                  <a:gs pos="0">
                    <a:schemeClr val="accent2"/>
                  </a:gs>
                  <a:gs pos="100000">
                    <a:schemeClr val="accent2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6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  <p:sp>
            <p:nvSpPr>
              <p:cNvPr id="21" name="Freeform 44"/>
              <p:cNvSpPr/>
              <p:nvPr/>
            </p:nvSpPr>
            <p:spPr>
              <a:xfrm>
                <a:off x="2893176" y="6062258"/>
                <a:ext cx="204876" cy="199248"/>
              </a:xfrm>
              <a:custGeom>
                <a:gdLst>
                  <a:gd name="T0" fmla="*/ 56 w 112"/>
                  <a:gd name="T1" fmla="*/ 109 h 109"/>
                  <a:gd name="T2" fmla="*/ 29 w 112"/>
                  <a:gd name="T3" fmla="*/ 102 h 109"/>
                  <a:gd name="T4" fmla="*/ 4 w 112"/>
                  <a:gd name="T5" fmla="*/ 69 h 109"/>
                  <a:gd name="T6" fmla="*/ 9 w 112"/>
                  <a:gd name="T7" fmla="*/ 27 h 109"/>
                  <a:gd name="T8" fmla="*/ 56 w 112"/>
                  <a:gd name="T9" fmla="*/ 0 h 109"/>
                  <a:gd name="T10" fmla="*/ 83 w 112"/>
                  <a:gd name="T11" fmla="*/ 8 h 109"/>
                  <a:gd name="T12" fmla="*/ 109 w 112"/>
                  <a:gd name="T13" fmla="*/ 41 h 109"/>
                  <a:gd name="T14" fmla="*/ 103 w 112"/>
                  <a:gd name="T15" fmla="*/ 82 h 109"/>
                  <a:gd name="T16" fmla="*/ 56 w 112"/>
                  <a:gd name="T17" fmla="*/ 109 h 10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09">
                    <a:moveTo>
                      <a:pt x="56" y="109"/>
                    </a:moveTo>
                    <a:cubicBezTo>
                      <a:pt x="47" y="109"/>
                      <a:pt x="37" y="106"/>
                      <a:pt x="29" y="102"/>
                    </a:cubicBezTo>
                    <a:cubicBezTo>
                      <a:pt x="17" y="94"/>
                      <a:pt x="8" y="83"/>
                      <a:pt x="4" y="69"/>
                    </a:cubicBezTo>
                    <a:cubicBezTo>
                      <a:pt x="0" y="55"/>
                      <a:pt x="2" y="40"/>
                      <a:pt x="9" y="27"/>
                    </a:cubicBezTo>
                    <a:cubicBezTo>
                      <a:pt x="19" y="11"/>
                      <a:pt x="37" y="0"/>
                      <a:pt x="56" y="0"/>
                    </a:cubicBezTo>
                    <a:cubicBezTo>
                      <a:pt x="66" y="0"/>
                      <a:pt x="75" y="3"/>
                      <a:pt x="83" y="8"/>
                    </a:cubicBezTo>
                    <a:cubicBezTo>
                      <a:pt x="96" y="15"/>
                      <a:pt x="105" y="27"/>
                      <a:pt x="109" y="41"/>
                    </a:cubicBezTo>
                    <a:cubicBezTo>
                      <a:pt x="112" y="55"/>
                      <a:pt x="110" y="69"/>
                      <a:pt x="103" y="82"/>
                    </a:cubicBezTo>
                    <a:cubicBezTo>
                      <a:pt x="93" y="98"/>
                      <a:pt x="75" y="109"/>
                      <a:pt x="56" y="10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6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dir="t" rig="threePt"/>
              </a:scene3d>
              <a:sp3d>
                <a:bevelT w="50800" h="25400" prst="circle"/>
              </a:sp3d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36" name="组合"/>
          <p:cNvGrpSpPr/>
          <p:nvPr/>
        </p:nvGrpSpPr>
        <p:grpSpPr>
          <a:xfrm>
            <a:off x="2639291" y="1985821"/>
            <a:ext cx="3865419" cy="2886927"/>
            <a:chOff x="2639291" y="1985821"/>
            <a:chExt cx="3865419" cy="2886927"/>
          </a:xfrm>
        </p:grpSpPr>
        <p:grpSp>
          <p:nvGrpSpPr>
            <p:cNvPr id="3" name="组合"/>
            <p:cNvGrpSpPr/>
            <p:nvPr/>
          </p:nvGrpSpPr>
          <p:grpSpPr>
            <a:xfrm>
              <a:off x="6213659" y="1985821"/>
              <a:ext cx="291051" cy="291051"/>
              <a:chOff x="4012715" y="6345795"/>
              <a:chExt cx="464522" cy="441800"/>
            </a:xfrm>
          </p:grpSpPr>
          <p:sp>
            <p:nvSpPr>
              <p:cNvPr id="8" name="Freeform 36"/>
              <p:cNvSpPr/>
              <p:nvPr/>
            </p:nvSpPr>
            <p:spPr>
              <a:xfrm>
                <a:off x="4012715" y="6345795"/>
                <a:ext cx="464522" cy="441800"/>
              </a:xfrm>
              <a:custGeom>
                <a:gdLst>
                  <a:gd name="T0" fmla="*/ 56 w 113"/>
                  <a:gd name="T1" fmla="*/ 108 h 108"/>
                  <a:gd name="T2" fmla="*/ 50 w 113"/>
                  <a:gd name="T3" fmla="*/ 108 h 108"/>
                  <a:gd name="T4" fmla="*/ 14 w 113"/>
                  <a:gd name="T5" fmla="*/ 88 h 108"/>
                  <a:gd name="T6" fmla="*/ 2 w 113"/>
                  <a:gd name="T7" fmla="*/ 48 h 108"/>
                  <a:gd name="T8" fmla="*/ 56 w 113"/>
                  <a:gd name="T9" fmla="*/ 0 h 108"/>
                  <a:gd name="T10" fmla="*/ 62 w 113"/>
                  <a:gd name="T11" fmla="*/ 0 h 108"/>
                  <a:gd name="T12" fmla="*/ 110 w 113"/>
                  <a:gd name="T13" fmla="*/ 60 h 108"/>
                  <a:gd name="T14" fmla="*/ 56 w 113"/>
                  <a:gd name="T15" fmla="*/ 108 h 10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3" h="108">
                    <a:moveTo>
                      <a:pt x="56" y="108"/>
                    </a:moveTo>
                    <a:cubicBezTo>
                      <a:pt x="54" y="108"/>
                      <a:pt x="52" y="108"/>
                      <a:pt x="50" y="108"/>
                    </a:cubicBezTo>
                    <a:cubicBezTo>
                      <a:pt x="36" y="106"/>
                      <a:pt x="23" y="99"/>
                      <a:pt x="14" y="88"/>
                    </a:cubicBezTo>
                    <a:cubicBezTo>
                      <a:pt x="5" y="77"/>
                      <a:pt x="0" y="63"/>
                      <a:pt x="2" y="48"/>
                    </a:cubicBezTo>
                    <a:cubicBezTo>
                      <a:pt x="5" y="21"/>
                      <a:pt x="28" y="0"/>
                      <a:pt x="56" y="0"/>
                    </a:cubicBezTo>
                    <a:cubicBezTo>
                      <a:pt x="58" y="0"/>
                      <a:pt x="60" y="0"/>
                      <a:pt x="62" y="0"/>
                    </a:cubicBezTo>
                    <a:cubicBezTo>
                      <a:pt x="91" y="3"/>
                      <a:pt x="113" y="30"/>
                      <a:pt x="110" y="60"/>
                    </a:cubicBezTo>
                    <a:cubicBezTo>
                      <a:pt x="107" y="87"/>
                      <a:pt x="84" y="108"/>
                      <a:pt x="56" y="108"/>
                    </a:cubicBezTo>
                    <a:close/>
                  </a:path>
                </a:pathLst>
              </a:custGeom>
              <a:gradFill flip="none" rotWithShape="1">
                <a:gsLst>
                  <a:gs pos="49000">
                    <a:schemeClr val="accent1">
                      <a:alpha val="0"/>
                    </a:schemeClr>
                  </a:gs>
                  <a:gs pos="0">
                    <a:schemeClr val="accent2"/>
                  </a:gs>
                  <a:gs pos="100000">
                    <a:schemeClr val="accent2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6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  <p:sp>
            <p:nvSpPr>
              <p:cNvPr id="9" name="Freeform 36"/>
              <p:cNvSpPr/>
              <p:nvPr/>
            </p:nvSpPr>
            <p:spPr>
              <a:xfrm>
                <a:off x="4141412" y="6468197"/>
                <a:ext cx="207128" cy="196996"/>
              </a:xfrm>
              <a:custGeom>
                <a:gdLst>
                  <a:gd name="T0" fmla="*/ 56 w 113"/>
                  <a:gd name="T1" fmla="*/ 108 h 108"/>
                  <a:gd name="T2" fmla="*/ 50 w 113"/>
                  <a:gd name="T3" fmla="*/ 108 h 108"/>
                  <a:gd name="T4" fmla="*/ 14 w 113"/>
                  <a:gd name="T5" fmla="*/ 88 h 108"/>
                  <a:gd name="T6" fmla="*/ 2 w 113"/>
                  <a:gd name="T7" fmla="*/ 48 h 108"/>
                  <a:gd name="T8" fmla="*/ 56 w 113"/>
                  <a:gd name="T9" fmla="*/ 0 h 108"/>
                  <a:gd name="T10" fmla="*/ 62 w 113"/>
                  <a:gd name="T11" fmla="*/ 0 h 108"/>
                  <a:gd name="T12" fmla="*/ 110 w 113"/>
                  <a:gd name="T13" fmla="*/ 60 h 108"/>
                  <a:gd name="T14" fmla="*/ 56 w 113"/>
                  <a:gd name="T15" fmla="*/ 108 h 10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3" h="108">
                    <a:moveTo>
                      <a:pt x="56" y="108"/>
                    </a:moveTo>
                    <a:cubicBezTo>
                      <a:pt x="54" y="108"/>
                      <a:pt x="52" y="108"/>
                      <a:pt x="50" y="108"/>
                    </a:cubicBezTo>
                    <a:cubicBezTo>
                      <a:pt x="36" y="106"/>
                      <a:pt x="23" y="99"/>
                      <a:pt x="14" y="88"/>
                    </a:cubicBezTo>
                    <a:cubicBezTo>
                      <a:pt x="5" y="77"/>
                      <a:pt x="0" y="63"/>
                      <a:pt x="2" y="48"/>
                    </a:cubicBezTo>
                    <a:cubicBezTo>
                      <a:pt x="5" y="21"/>
                      <a:pt x="28" y="0"/>
                      <a:pt x="56" y="0"/>
                    </a:cubicBezTo>
                    <a:cubicBezTo>
                      <a:pt x="58" y="0"/>
                      <a:pt x="60" y="0"/>
                      <a:pt x="62" y="0"/>
                    </a:cubicBezTo>
                    <a:cubicBezTo>
                      <a:pt x="91" y="3"/>
                      <a:pt x="113" y="30"/>
                      <a:pt x="110" y="60"/>
                    </a:cubicBezTo>
                    <a:cubicBezTo>
                      <a:pt x="107" y="87"/>
                      <a:pt x="84" y="108"/>
                      <a:pt x="56" y="10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6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dir="t" rig="threePt"/>
              </a:scene3d>
              <a:sp3d>
                <a:bevelT w="50800" h="25400" prst="circle"/>
              </a:sp3d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</p:grpSp>
        <p:grpSp>
          <p:nvGrpSpPr>
            <p:cNvPr id="16" name="组合"/>
            <p:cNvGrpSpPr/>
            <p:nvPr/>
          </p:nvGrpSpPr>
          <p:grpSpPr>
            <a:xfrm>
              <a:off x="2639291" y="4581697"/>
              <a:ext cx="291051" cy="291051"/>
              <a:chOff x="2487958" y="5761596"/>
              <a:chExt cx="477148" cy="441798"/>
            </a:xfrm>
          </p:grpSpPr>
          <p:sp>
            <p:nvSpPr>
              <p:cNvPr id="23" name="Freeform 46"/>
              <p:cNvSpPr/>
              <p:nvPr/>
            </p:nvSpPr>
            <p:spPr>
              <a:xfrm>
                <a:off x="2487958" y="5761596"/>
                <a:ext cx="477148" cy="441798"/>
              </a:xfrm>
              <a:custGeom>
                <a:gdLst>
                  <a:gd name="T0" fmla="*/ 56 w 117"/>
                  <a:gd name="T1" fmla="*/ 108 h 108"/>
                  <a:gd name="T2" fmla="*/ 24 w 117"/>
                  <a:gd name="T3" fmla="*/ 98 h 108"/>
                  <a:gd name="T4" fmla="*/ 2 w 117"/>
                  <a:gd name="T5" fmla="*/ 62 h 108"/>
                  <a:gd name="T6" fmla="*/ 12 w 117"/>
                  <a:gd name="T7" fmla="*/ 22 h 108"/>
                  <a:gd name="T8" fmla="*/ 56 w 117"/>
                  <a:gd name="T9" fmla="*/ 0 h 108"/>
                  <a:gd name="T10" fmla="*/ 87 w 117"/>
                  <a:gd name="T11" fmla="*/ 10 h 108"/>
                  <a:gd name="T12" fmla="*/ 99 w 117"/>
                  <a:gd name="T13" fmla="*/ 86 h 108"/>
                  <a:gd name="T14" fmla="*/ 56 w 117"/>
                  <a:gd name="T15" fmla="*/ 108 h 10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7" h="108">
                    <a:moveTo>
                      <a:pt x="56" y="108"/>
                    </a:moveTo>
                    <a:cubicBezTo>
                      <a:pt x="44" y="108"/>
                      <a:pt x="33" y="104"/>
                      <a:pt x="24" y="98"/>
                    </a:cubicBezTo>
                    <a:cubicBezTo>
                      <a:pt x="12" y="89"/>
                      <a:pt x="4" y="77"/>
                      <a:pt x="2" y="62"/>
                    </a:cubicBezTo>
                    <a:cubicBezTo>
                      <a:pt x="0" y="48"/>
                      <a:pt x="3" y="34"/>
                      <a:pt x="12" y="22"/>
                    </a:cubicBezTo>
                    <a:cubicBezTo>
                      <a:pt x="22" y="8"/>
                      <a:pt x="38" y="0"/>
                      <a:pt x="56" y="0"/>
                    </a:cubicBezTo>
                    <a:cubicBezTo>
                      <a:pt x="67" y="0"/>
                      <a:pt x="78" y="3"/>
                      <a:pt x="87" y="10"/>
                    </a:cubicBezTo>
                    <a:cubicBezTo>
                      <a:pt x="112" y="27"/>
                      <a:pt x="117" y="61"/>
                      <a:pt x="99" y="86"/>
                    </a:cubicBezTo>
                    <a:cubicBezTo>
                      <a:pt x="89" y="100"/>
                      <a:pt x="73" y="108"/>
                      <a:pt x="56" y="108"/>
                    </a:cubicBezTo>
                    <a:close/>
                  </a:path>
                </a:pathLst>
              </a:custGeom>
              <a:gradFill flip="none" rotWithShape="1">
                <a:gsLst>
                  <a:gs pos="49000">
                    <a:schemeClr val="accent1">
                      <a:alpha val="0"/>
                    </a:schemeClr>
                  </a:gs>
                  <a:gs pos="0">
                    <a:schemeClr val="accent2"/>
                  </a:gs>
                  <a:gs pos="100000">
                    <a:schemeClr val="accent2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6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  <p:sp>
            <p:nvSpPr>
              <p:cNvPr id="24" name="Freeform 46"/>
              <p:cNvSpPr/>
              <p:nvPr/>
            </p:nvSpPr>
            <p:spPr>
              <a:xfrm>
                <a:off x="2620153" y="5883997"/>
                <a:ext cx="212758" cy="196996"/>
              </a:xfrm>
              <a:custGeom>
                <a:gdLst>
                  <a:gd name="T0" fmla="*/ 56 w 117"/>
                  <a:gd name="T1" fmla="*/ 108 h 108"/>
                  <a:gd name="T2" fmla="*/ 24 w 117"/>
                  <a:gd name="T3" fmla="*/ 98 h 108"/>
                  <a:gd name="T4" fmla="*/ 2 w 117"/>
                  <a:gd name="T5" fmla="*/ 62 h 108"/>
                  <a:gd name="T6" fmla="*/ 12 w 117"/>
                  <a:gd name="T7" fmla="*/ 22 h 108"/>
                  <a:gd name="T8" fmla="*/ 56 w 117"/>
                  <a:gd name="T9" fmla="*/ 0 h 108"/>
                  <a:gd name="T10" fmla="*/ 87 w 117"/>
                  <a:gd name="T11" fmla="*/ 10 h 108"/>
                  <a:gd name="T12" fmla="*/ 99 w 117"/>
                  <a:gd name="T13" fmla="*/ 86 h 108"/>
                  <a:gd name="T14" fmla="*/ 56 w 117"/>
                  <a:gd name="T15" fmla="*/ 108 h 10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7" h="108">
                    <a:moveTo>
                      <a:pt x="56" y="108"/>
                    </a:moveTo>
                    <a:cubicBezTo>
                      <a:pt x="44" y="108"/>
                      <a:pt x="33" y="104"/>
                      <a:pt x="24" y="98"/>
                    </a:cubicBezTo>
                    <a:cubicBezTo>
                      <a:pt x="12" y="89"/>
                      <a:pt x="4" y="77"/>
                      <a:pt x="2" y="62"/>
                    </a:cubicBezTo>
                    <a:cubicBezTo>
                      <a:pt x="0" y="48"/>
                      <a:pt x="3" y="34"/>
                      <a:pt x="12" y="22"/>
                    </a:cubicBezTo>
                    <a:cubicBezTo>
                      <a:pt x="22" y="8"/>
                      <a:pt x="38" y="0"/>
                      <a:pt x="56" y="0"/>
                    </a:cubicBezTo>
                    <a:cubicBezTo>
                      <a:pt x="67" y="0"/>
                      <a:pt x="78" y="3"/>
                      <a:pt x="87" y="10"/>
                    </a:cubicBezTo>
                    <a:cubicBezTo>
                      <a:pt x="112" y="27"/>
                      <a:pt x="117" y="61"/>
                      <a:pt x="99" y="86"/>
                    </a:cubicBezTo>
                    <a:cubicBezTo>
                      <a:pt x="89" y="100"/>
                      <a:pt x="73" y="108"/>
                      <a:pt x="56" y="10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6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dir="t" rig="threePt"/>
              </a:scene3d>
              <a:sp3d>
                <a:bevelT w="50800" h="25400" prst="circle"/>
              </a:sp3d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34" name="组合"/>
          <p:cNvGrpSpPr/>
          <p:nvPr/>
        </p:nvGrpSpPr>
        <p:grpSpPr>
          <a:xfrm>
            <a:off x="2218476" y="3283475"/>
            <a:ext cx="4707049" cy="291051"/>
            <a:chOff x="2218476" y="3283475"/>
            <a:chExt cx="4707049" cy="291051"/>
          </a:xfrm>
        </p:grpSpPr>
        <p:grpSp>
          <p:nvGrpSpPr>
            <p:cNvPr id="4" name="组合"/>
            <p:cNvGrpSpPr/>
            <p:nvPr/>
          </p:nvGrpSpPr>
          <p:grpSpPr>
            <a:xfrm>
              <a:off x="6634474" y="3283475"/>
              <a:ext cx="291051" cy="291051"/>
              <a:chOff x="3688684" y="6294995"/>
              <a:chExt cx="456946" cy="441800"/>
            </a:xfrm>
          </p:grpSpPr>
          <p:sp>
            <p:nvSpPr>
              <p:cNvPr id="11" name="Freeform 38"/>
              <p:cNvSpPr/>
              <p:nvPr/>
            </p:nvSpPr>
            <p:spPr>
              <a:xfrm>
                <a:off x="3688684" y="6294995"/>
                <a:ext cx="456946" cy="441800"/>
              </a:xfrm>
              <a:custGeom>
                <a:gdLst>
                  <a:gd name="T0" fmla="*/ 56 w 112"/>
                  <a:gd name="T1" fmla="*/ 108 h 108"/>
                  <a:gd name="T2" fmla="*/ 45 w 112"/>
                  <a:gd name="T3" fmla="*/ 107 h 108"/>
                  <a:gd name="T4" fmla="*/ 11 w 112"/>
                  <a:gd name="T5" fmla="*/ 83 h 108"/>
                  <a:gd name="T6" fmla="*/ 3 w 112"/>
                  <a:gd name="T7" fmla="*/ 43 h 108"/>
                  <a:gd name="T8" fmla="*/ 56 w 112"/>
                  <a:gd name="T9" fmla="*/ 0 h 108"/>
                  <a:gd name="T10" fmla="*/ 67 w 112"/>
                  <a:gd name="T11" fmla="*/ 1 h 108"/>
                  <a:gd name="T12" fmla="*/ 102 w 112"/>
                  <a:gd name="T13" fmla="*/ 25 h 108"/>
                  <a:gd name="T14" fmla="*/ 109 w 112"/>
                  <a:gd name="T15" fmla="*/ 65 h 108"/>
                  <a:gd name="T16" fmla="*/ 56 w 112"/>
                  <a:gd name="T17" fmla="*/ 108 h 10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08">
                    <a:moveTo>
                      <a:pt x="56" y="108"/>
                    </a:moveTo>
                    <a:cubicBezTo>
                      <a:pt x="52" y="108"/>
                      <a:pt x="49" y="108"/>
                      <a:pt x="45" y="107"/>
                    </a:cubicBezTo>
                    <a:cubicBezTo>
                      <a:pt x="31" y="104"/>
                      <a:pt x="19" y="96"/>
                      <a:pt x="11" y="83"/>
                    </a:cubicBezTo>
                    <a:cubicBezTo>
                      <a:pt x="3" y="71"/>
                      <a:pt x="0" y="57"/>
                      <a:pt x="3" y="43"/>
                    </a:cubicBezTo>
                    <a:cubicBezTo>
                      <a:pt x="8" y="18"/>
                      <a:pt x="31" y="0"/>
                      <a:pt x="56" y="0"/>
                    </a:cubicBezTo>
                    <a:cubicBezTo>
                      <a:pt x="60" y="0"/>
                      <a:pt x="64" y="0"/>
                      <a:pt x="67" y="1"/>
                    </a:cubicBezTo>
                    <a:cubicBezTo>
                      <a:pt x="82" y="4"/>
                      <a:pt x="94" y="12"/>
                      <a:pt x="102" y="25"/>
                    </a:cubicBezTo>
                    <a:cubicBezTo>
                      <a:pt x="109" y="37"/>
                      <a:pt x="112" y="51"/>
                      <a:pt x="109" y="65"/>
                    </a:cubicBezTo>
                    <a:cubicBezTo>
                      <a:pt x="104" y="90"/>
                      <a:pt x="82" y="108"/>
                      <a:pt x="56" y="108"/>
                    </a:cubicBezTo>
                    <a:close/>
                  </a:path>
                </a:pathLst>
              </a:custGeom>
              <a:gradFill flip="none" rotWithShape="1">
                <a:gsLst>
                  <a:gs pos="49000">
                    <a:schemeClr val="accent1">
                      <a:alpha val="0"/>
                    </a:schemeClr>
                  </a:gs>
                  <a:gs pos="0">
                    <a:schemeClr val="accent2"/>
                  </a:gs>
                  <a:gs pos="100000">
                    <a:schemeClr val="accent2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6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  <p:sp>
            <p:nvSpPr>
              <p:cNvPr id="12" name="Freeform 38"/>
              <p:cNvSpPr/>
              <p:nvPr/>
            </p:nvSpPr>
            <p:spPr>
              <a:xfrm>
                <a:off x="3815282" y="6417397"/>
                <a:ext cx="203750" cy="196996"/>
              </a:xfrm>
              <a:custGeom>
                <a:gdLst>
                  <a:gd name="T0" fmla="*/ 56 w 112"/>
                  <a:gd name="T1" fmla="*/ 108 h 108"/>
                  <a:gd name="T2" fmla="*/ 45 w 112"/>
                  <a:gd name="T3" fmla="*/ 107 h 108"/>
                  <a:gd name="T4" fmla="*/ 11 w 112"/>
                  <a:gd name="T5" fmla="*/ 83 h 108"/>
                  <a:gd name="T6" fmla="*/ 3 w 112"/>
                  <a:gd name="T7" fmla="*/ 43 h 108"/>
                  <a:gd name="T8" fmla="*/ 56 w 112"/>
                  <a:gd name="T9" fmla="*/ 0 h 108"/>
                  <a:gd name="T10" fmla="*/ 67 w 112"/>
                  <a:gd name="T11" fmla="*/ 1 h 108"/>
                  <a:gd name="T12" fmla="*/ 102 w 112"/>
                  <a:gd name="T13" fmla="*/ 25 h 108"/>
                  <a:gd name="T14" fmla="*/ 109 w 112"/>
                  <a:gd name="T15" fmla="*/ 65 h 108"/>
                  <a:gd name="T16" fmla="*/ 56 w 112"/>
                  <a:gd name="T17" fmla="*/ 108 h 10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08">
                    <a:moveTo>
                      <a:pt x="56" y="108"/>
                    </a:moveTo>
                    <a:cubicBezTo>
                      <a:pt x="52" y="108"/>
                      <a:pt x="49" y="108"/>
                      <a:pt x="45" y="107"/>
                    </a:cubicBezTo>
                    <a:cubicBezTo>
                      <a:pt x="31" y="104"/>
                      <a:pt x="19" y="96"/>
                      <a:pt x="11" y="83"/>
                    </a:cubicBezTo>
                    <a:cubicBezTo>
                      <a:pt x="3" y="71"/>
                      <a:pt x="0" y="57"/>
                      <a:pt x="3" y="43"/>
                    </a:cubicBezTo>
                    <a:cubicBezTo>
                      <a:pt x="8" y="18"/>
                      <a:pt x="31" y="0"/>
                      <a:pt x="56" y="0"/>
                    </a:cubicBezTo>
                    <a:cubicBezTo>
                      <a:pt x="60" y="0"/>
                      <a:pt x="64" y="0"/>
                      <a:pt x="67" y="1"/>
                    </a:cubicBezTo>
                    <a:cubicBezTo>
                      <a:pt x="82" y="4"/>
                      <a:pt x="94" y="12"/>
                      <a:pt x="102" y="25"/>
                    </a:cubicBezTo>
                    <a:cubicBezTo>
                      <a:pt x="109" y="37"/>
                      <a:pt x="112" y="51"/>
                      <a:pt x="109" y="65"/>
                    </a:cubicBezTo>
                    <a:cubicBezTo>
                      <a:pt x="104" y="90"/>
                      <a:pt x="82" y="108"/>
                      <a:pt x="56" y="10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6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dir="t" rig="threePt"/>
              </a:scene3d>
              <a:sp3d>
                <a:bevelT w="50800" h="25400" prst="circle"/>
              </a:sp3d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</p:grpSp>
        <p:grpSp>
          <p:nvGrpSpPr>
            <p:cNvPr id="19" name="组合"/>
            <p:cNvGrpSpPr/>
            <p:nvPr/>
          </p:nvGrpSpPr>
          <p:grpSpPr>
            <a:xfrm>
              <a:off x="2218476" y="3283475"/>
              <a:ext cx="291051" cy="291051"/>
              <a:chOff x="2237058" y="5553634"/>
              <a:chExt cx="451900" cy="441798"/>
            </a:xfrm>
          </p:grpSpPr>
          <p:sp>
            <p:nvSpPr>
              <p:cNvPr id="26" name="Freeform 48"/>
              <p:cNvSpPr/>
              <p:nvPr/>
            </p:nvSpPr>
            <p:spPr>
              <a:xfrm>
                <a:off x="2237058" y="5553634"/>
                <a:ext cx="451900" cy="441798"/>
              </a:xfrm>
              <a:custGeom>
                <a:gdLst>
                  <a:gd name="T0" fmla="*/ 55 w 110"/>
                  <a:gd name="T1" fmla="*/ 108 h 108"/>
                  <a:gd name="T2" fmla="*/ 55 w 110"/>
                  <a:gd name="T3" fmla="*/ 108 h 108"/>
                  <a:gd name="T4" fmla="*/ 19 w 110"/>
                  <a:gd name="T5" fmla="*/ 94 h 108"/>
                  <a:gd name="T6" fmla="*/ 1 w 110"/>
                  <a:gd name="T7" fmla="*/ 57 h 108"/>
                  <a:gd name="T8" fmla="*/ 15 w 110"/>
                  <a:gd name="T9" fmla="*/ 18 h 108"/>
                  <a:gd name="T10" fmla="*/ 55 w 110"/>
                  <a:gd name="T11" fmla="*/ 0 h 108"/>
                  <a:gd name="T12" fmla="*/ 91 w 110"/>
                  <a:gd name="T13" fmla="*/ 14 h 108"/>
                  <a:gd name="T14" fmla="*/ 109 w 110"/>
                  <a:gd name="T15" fmla="*/ 51 h 108"/>
                  <a:gd name="T16" fmla="*/ 95 w 110"/>
                  <a:gd name="T17" fmla="*/ 90 h 108"/>
                  <a:gd name="T18" fmla="*/ 55 w 110"/>
                  <a:gd name="T19" fmla="*/ 108 h 10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0" h="108">
                    <a:moveTo>
                      <a:pt x="55" y="108"/>
                    </a:moveTo>
                    <a:cubicBezTo>
                      <a:pt x="55" y="108"/>
                      <a:pt x="55" y="108"/>
                      <a:pt x="55" y="108"/>
                    </a:cubicBezTo>
                    <a:cubicBezTo>
                      <a:pt x="42" y="108"/>
                      <a:pt x="29" y="103"/>
                      <a:pt x="19" y="94"/>
                    </a:cubicBezTo>
                    <a:cubicBezTo>
                      <a:pt x="8" y="85"/>
                      <a:pt x="2" y="71"/>
                      <a:pt x="1" y="57"/>
                    </a:cubicBezTo>
                    <a:cubicBezTo>
                      <a:pt x="0" y="42"/>
                      <a:pt x="5" y="28"/>
                      <a:pt x="15" y="18"/>
                    </a:cubicBezTo>
                    <a:cubicBezTo>
                      <a:pt x="25" y="6"/>
                      <a:pt x="40" y="0"/>
                      <a:pt x="55" y="0"/>
                    </a:cubicBezTo>
                    <a:cubicBezTo>
                      <a:pt x="68" y="0"/>
                      <a:pt x="81" y="5"/>
                      <a:pt x="91" y="14"/>
                    </a:cubicBezTo>
                    <a:cubicBezTo>
                      <a:pt x="102" y="23"/>
                      <a:pt x="108" y="37"/>
                      <a:pt x="109" y="51"/>
                    </a:cubicBezTo>
                    <a:cubicBezTo>
                      <a:pt x="110" y="66"/>
                      <a:pt x="105" y="80"/>
                      <a:pt x="95" y="90"/>
                    </a:cubicBezTo>
                    <a:cubicBezTo>
                      <a:pt x="85" y="102"/>
                      <a:pt x="70" y="108"/>
                      <a:pt x="55" y="108"/>
                    </a:cubicBezTo>
                    <a:close/>
                  </a:path>
                </a:pathLst>
              </a:custGeom>
              <a:gradFill flip="none" rotWithShape="1">
                <a:gsLst>
                  <a:gs pos="49000">
                    <a:schemeClr val="accent1">
                      <a:alpha val="0"/>
                    </a:schemeClr>
                  </a:gs>
                  <a:gs pos="0">
                    <a:schemeClr val="accent2"/>
                  </a:gs>
                  <a:gs pos="100000">
                    <a:schemeClr val="accent2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6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  <p:sp>
            <p:nvSpPr>
              <p:cNvPr id="27" name="Freeform 48"/>
              <p:cNvSpPr/>
              <p:nvPr/>
            </p:nvSpPr>
            <p:spPr>
              <a:xfrm>
                <a:off x="2362258" y="5676035"/>
                <a:ext cx="201500" cy="196996"/>
              </a:xfrm>
              <a:custGeom>
                <a:gdLst>
                  <a:gd name="T0" fmla="*/ 55 w 110"/>
                  <a:gd name="T1" fmla="*/ 108 h 108"/>
                  <a:gd name="T2" fmla="*/ 55 w 110"/>
                  <a:gd name="T3" fmla="*/ 108 h 108"/>
                  <a:gd name="T4" fmla="*/ 19 w 110"/>
                  <a:gd name="T5" fmla="*/ 94 h 108"/>
                  <a:gd name="T6" fmla="*/ 1 w 110"/>
                  <a:gd name="T7" fmla="*/ 57 h 108"/>
                  <a:gd name="T8" fmla="*/ 15 w 110"/>
                  <a:gd name="T9" fmla="*/ 18 h 108"/>
                  <a:gd name="T10" fmla="*/ 55 w 110"/>
                  <a:gd name="T11" fmla="*/ 0 h 108"/>
                  <a:gd name="T12" fmla="*/ 91 w 110"/>
                  <a:gd name="T13" fmla="*/ 14 h 108"/>
                  <a:gd name="T14" fmla="*/ 109 w 110"/>
                  <a:gd name="T15" fmla="*/ 51 h 108"/>
                  <a:gd name="T16" fmla="*/ 95 w 110"/>
                  <a:gd name="T17" fmla="*/ 90 h 108"/>
                  <a:gd name="T18" fmla="*/ 55 w 110"/>
                  <a:gd name="T19" fmla="*/ 108 h 10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0" h="108">
                    <a:moveTo>
                      <a:pt x="55" y="108"/>
                    </a:moveTo>
                    <a:cubicBezTo>
                      <a:pt x="55" y="108"/>
                      <a:pt x="55" y="108"/>
                      <a:pt x="55" y="108"/>
                    </a:cubicBezTo>
                    <a:cubicBezTo>
                      <a:pt x="42" y="108"/>
                      <a:pt x="29" y="103"/>
                      <a:pt x="19" y="94"/>
                    </a:cubicBezTo>
                    <a:cubicBezTo>
                      <a:pt x="8" y="85"/>
                      <a:pt x="2" y="71"/>
                      <a:pt x="1" y="57"/>
                    </a:cubicBezTo>
                    <a:cubicBezTo>
                      <a:pt x="0" y="42"/>
                      <a:pt x="5" y="28"/>
                      <a:pt x="15" y="18"/>
                    </a:cubicBezTo>
                    <a:cubicBezTo>
                      <a:pt x="25" y="6"/>
                      <a:pt x="40" y="0"/>
                      <a:pt x="55" y="0"/>
                    </a:cubicBezTo>
                    <a:cubicBezTo>
                      <a:pt x="68" y="0"/>
                      <a:pt x="81" y="5"/>
                      <a:pt x="91" y="14"/>
                    </a:cubicBezTo>
                    <a:cubicBezTo>
                      <a:pt x="102" y="23"/>
                      <a:pt x="108" y="37"/>
                      <a:pt x="109" y="51"/>
                    </a:cubicBezTo>
                    <a:cubicBezTo>
                      <a:pt x="110" y="66"/>
                      <a:pt x="105" y="80"/>
                      <a:pt x="95" y="90"/>
                    </a:cubicBezTo>
                    <a:cubicBezTo>
                      <a:pt x="85" y="102"/>
                      <a:pt x="70" y="108"/>
                      <a:pt x="55" y="10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6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dir="t" rig="threePt"/>
              </a:scene3d>
              <a:sp3d>
                <a:bevelT w="50800" h="25400" prst="circle"/>
              </a:sp3d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35" name="组合"/>
          <p:cNvGrpSpPr/>
          <p:nvPr/>
        </p:nvGrpSpPr>
        <p:grpSpPr>
          <a:xfrm>
            <a:off x="2639291" y="1985821"/>
            <a:ext cx="3865419" cy="2886927"/>
            <a:chOff x="2639291" y="1985821"/>
            <a:chExt cx="3865419" cy="2886927"/>
          </a:xfrm>
        </p:grpSpPr>
        <p:grpSp>
          <p:nvGrpSpPr>
            <p:cNvPr id="7" name="组合"/>
            <p:cNvGrpSpPr/>
            <p:nvPr/>
          </p:nvGrpSpPr>
          <p:grpSpPr>
            <a:xfrm>
              <a:off x="6213659" y="4581697"/>
              <a:ext cx="291051" cy="291051"/>
              <a:chOff x="3365846" y="6209271"/>
              <a:chExt cx="477148" cy="441798"/>
            </a:xfrm>
          </p:grpSpPr>
          <p:sp>
            <p:nvSpPr>
              <p:cNvPr id="14" name="Freeform 40"/>
              <p:cNvSpPr/>
              <p:nvPr/>
            </p:nvSpPr>
            <p:spPr>
              <a:xfrm>
                <a:off x="3365846" y="6209271"/>
                <a:ext cx="477148" cy="441798"/>
              </a:xfrm>
              <a:custGeom>
                <a:gdLst>
                  <a:gd name="T0" fmla="*/ 56 w 117"/>
                  <a:gd name="T1" fmla="*/ 108 h 108"/>
                  <a:gd name="T2" fmla="*/ 40 w 117"/>
                  <a:gd name="T3" fmla="*/ 105 h 108"/>
                  <a:gd name="T4" fmla="*/ 8 w 117"/>
                  <a:gd name="T5" fmla="*/ 78 h 108"/>
                  <a:gd name="T6" fmla="*/ 5 w 117"/>
                  <a:gd name="T7" fmla="*/ 37 h 108"/>
                  <a:gd name="T8" fmla="*/ 56 w 117"/>
                  <a:gd name="T9" fmla="*/ 0 h 108"/>
                  <a:gd name="T10" fmla="*/ 73 w 117"/>
                  <a:gd name="T11" fmla="*/ 2 h 108"/>
                  <a:gd name="T12" fmla="*/ 108 w 117"/>
                  <a:gd name="T13" fmla="*/ 71 h 108"/>
                  <a:gd name="T14" fmla="*/ 56 w 117"/>
                  <a:gd name="T15" fmla="*/ 108 h 10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7" h="108">
                    <a:moveTo>
                      <a:pt x="56" y="108"/>
                    </a:moveTo>
                    <a:cubicBezTo>
                      <a:pt x="51" y="108"/>
                      <a:pt x="45" y="107"/>
                      <a:pt x="40" y="105"/>
                    </a:cubicBezTo>
                    <a:cubicBezTo>
                      <a:pt x="26" y="101"/>
                      <a:pt x="15" y="91"/>
                      <a:pt x="8" y="78"/>
                    </a:cubicBezTo>
                    <a:cubicBezTo>
                      <a:pt x="1" y="65"/>
                      <a:pt x="0" y="51"/>
                      <a:pt x="5" y="37"/>
                    </a:cubicBezTo>
                    <a:cubicBezTo>
                      <a:pt x="12" y="15"/>
                      <a:pt x="33" y="0"/>
                      <a:pt x="56" y="0"/>
                    </a:cubicBezTo>
                    <a:cubicBezTo>
                      <a:pt x="62" y="0"/>
                      <a:pt x="68" y="1"/>
                      <a:pt x="73" y="2"/>
                    </a:cubicBezTo>
                    <a:cubicBezTo>
                      <a:pt x="101" y="12"/>
                      <a:pt x="117" y="42"/>
                      <a:pt x="108" y="71"/>
                    </a:cubicBezTo>
                    <a:cubicBezTo>
                      <a:pt x="101" y="93"/>
                      <a:pt x="80" y="108"/>
                      <a:pt x="56" y="108"/>
                    </a:cubicBezTo>
                    <a:close/>
                  </a:path>
                </a:pathLst>
              </a:custGeom>
              <a:gradFill flip="none" rotWithShape="1">
                <a:gsLst>
                  <a:gs pos="49000">
                    <a:schemeClr val="accent1">
                      <a:alpha val="0"/>
                    </a:schemeClr>
                  </a:gs>
                  <a:gs pos="0">
                    <a:schemeClr val="accent2"/>
                  </a:gs>
                  <a:gs pos="100000">
                    <a:schemeClr val="accent2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6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  <p:sp>
            <p:nvSpPr>
              <p:cNvPr id="15" name="Freeform 40"/>
              <p:cNvSpPr/>
              <p:nvPr/>
            </p:nvSpPr>
            <p:spPr>
              <a:xfrm>
                <a:off x="3498041" y="6331672"/>
                <a:ext cx="212758" cy="196996"/>
              </a:xfrm>
              <a:custGeom>
                <a:gdLst>
                  <a:gd name="T0" fmla="*/ 56 w 117"/>
                  <a:gd name="T1" fmla="*/ 108 h 108"/>
                  <a:gd name="T2" fmla="*/ 40 w 117"/>
                  <a:gd name="T3" fmla="*/ 105 h 108"/>
                  <a:gd name="T4" fmla="*/ 8 w 117"/>
                  <a:gd name="T5" fmla="*/ 78 h 108"/>
                  <a:gd name="T6" fmla="*/ 5 w 117"/>
                  <a:gd name="T7" fmla="*/ 37 h 108"/>
                  <a:gd name="T8" fmla="*/ 56 w 117"/>
                  <a:gd name="T9" fmla="*/ 0 h 108"/>
                  <a:gd name="T10" fmla="*/ 73 w 117"/>
                  <a:gd name="T11" fmla="*/ 2 h 108"/>
                  <a:gd name="T12" fmla="*/ 108 w 117"/>
                  <a:gd name="T13" fmla="*/ 71 h 108"/>
                  <a:gd name="T14" fmla="*/ 56 w 117"/>
                  <a:gd name="T15" fmla="*/ 108 h 10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7" h="108">
                    <a:moveTo>
                      <a:pt x="56" y="108"/>
                    </a:moveTo>
                    <a:cubicBezTo>
                      <a:pt x="51" y="108"/>
                      <a:pt x="45" y="107"/>
                      <a:pt x="40" y="105"/>
                    </a:cubicBezTo>
                    <a:cubicBezTo>
                      <a:pt x="26" y="101"/>
                      <a:pt x="15" y="91"/>
                      <a:pt x="8" y="78"/>
                    </a:cubicBezTo>
                    <a:cubicBezTo>
                      <a:pt x="1" y="65"/>
                      <a:pt x="0" y="51"/>
                      <a:pt x="5" y="37"/>
                    </a:cubicBezTo>
                    <a:cubicBezTo>
                      <a:pt x="12" y="15"/>
                      <a:pt x="33" y="0"/>
                      <a:pt x="56" y="0"/>
                    </a:cubicBezTo>
                    <a:cubicBezTo>
                      <a:pt x="62" y="0"/>
                      <a:pt x="68" y="1"/>
                      <a:pt x="73" y="2"/>
                    </a:cubicBezTo>
                    <a:cubicBezTo>
                      <a:pt x="101" y="12"/>
                      <a:pt x="117" y="42"/>
                      <a:pt x="108" y="71"/>
                    </a:cubicBezTo>
                    <a:cubicBezTo>
                      <a:pt x="101" y="93"/>
                      <a:pt x="80" y="108"/>
                      <a:pt x="56" y="10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6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dir="t" rig="threePt"/>
              </a:scene3d>
              <a:sp3d>
                <a:bevelT w="50800" h="25400" prst="circle"/>
              </a:sp3d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</p:grpSp>
        <p:grpSp>
          <p:nvGrpSpPr>
            <p:cNvPr id="22" name="组合"/>
            <p:cNvGrpSpPr/>
            <p:nvPr/>
          </p:nvGrpSpPr>
          <p:grpSpPr>
            <a:xfrm>
              <a:off x="2639291" y="1985821"/>
              <a:ext cx="291051" cy="291051"/>
              <a:chOff x="2004164" y="5318684"/>
              <a:chExt cx="449374" cy="441798"/>
            </a:xfrm>
          </p:grpSpPr>
          <p:sp>
            <p:nvSpPr>
              <p:cNvPr id="29" name="Freeform 50"/>
              <p:cNvSpPr/>
              <p:nvPr/>
            </p:nvSpPr>
            <p:spPr>
              <a:xfrm>
                <a:off x="2004164" y="5318684"/>
                <a:ext cx="449374" cy="441798"/>
              </a:xfrm>
              <a:custGeom>
                <a:gdLst>
                  <a:gd name="T0" fmla="*/ 55 w 110"/>
                  <a:gd name="T1" fmla="*/ 108 h 108"/>
                  <a:gd name="T2" fmla="*/ 55 w 110"/>
                  <a:gd name="T3" fmla="*/ 108 h 108"/>
                  <a:gd name="T4" fmla="*/ 15 w 110"/>
                  <a:gd name="T5" fmla="*/ 91 h 108"/>
                  <a:gd name="T6" fmla="*/ 1 w 110"/>
                  <a:gd name="T7" fmla="*/ 51 h 108"/>
                  <a:gd name="T8" fmla="*/ 19 w 110"/>
                  <a:gd name="T9" fmla="*/ 14 h 108"/>
                  <a:gd name="T10" fmla="*/ 55 w 110"/>
                  <a:gd name="T11" fmla="*/ 0 h 108"/>
                  <a:gd name="T12" fmla="*/ 95 w 110"/>
                  <a:gd name="T13" fmla="*/ 18 h 108"/>
                  <a:gd name="T14" fmla="*/ 109 w 110"/>
                  <a:gd name="T15" fmla="*/ 57 h 108"/>
                  <a:gd name="T16" fmla="*/ 91 w 110"/>
                  <a:gd name="T17" fmla="*/ 95 h 108"/>
                  <a:gd name="T18" fmla="*/ 55 w 110"/>
                  <a:gd name="T19" fmla="*/ 108 h 10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0" h="108">
                    <a:moveTo>
                      <a:pt x="55" y="108"/>
                    </a:moveTo>
                    <a:cubicBezTo>
                      <a:pt x="55" y="108"/>
                      <a:pt x="55" y="108"/>
                      <a:pt x="55" y="108"/>
                    </a:cubicBezTo>
                    <a:cubicBezTo>
                      <a:pt x="40" y="108"/>
                      <a:pt x="25" y="102"/>
                      <a:pt x="15" y="91"/>
                    </a:cubicBezTo>
                    <a:cubicBezTo>
                      <a:pt x="5" y="80"/>
                      <a:pt x="0" y="66"/>
                      <a:pt x="1" y="51"/>
                    </a:cubicBezTo>
                    <a:cubicBezTo>
                      <a:pt x="2" y="37"/>
                      <a:pt x="8" y="24"/>
                      <a:pt x="19" y="14"/>
                    </a:cubicBezTo>
                    <a:cubicBezTo>
                      <a:pt x="29" y="5"/>
                      <a:pt x="42" y="0"/>
                      <a:pt x="55" y="0"/>
                    </a:cubicBezTo>
                    <a:cubicBezTo>
                      <a:pt x="71" y="0"/>
                      <a:pt x="85" y="7"/>
                      <a:pt x="95" y="18"/>
                    </a:cubicBezTo>
                    <a:cubicBezTo>
                      <a:pt x="105" y="29"/>
                      <a:pt x="110" y="43"/>
                      <a:pt x="109" y="57"/>
                    </a:cubicBezTo>
                    <a:cubicBezTo>
                      <a:pt x="109" y="72"/>
                      <a:pt x="102" y="85"/>
                      <a:pt x="91" y="95"/>
                    </a:cubicBezTo>
                    <a:cubicBezTo>
                      <a:pt x="82" y="104"/>
                      <a:pt x="69" y="108"/>
                      <a:pt x="55" y="108"/>
                    </a:cubicBezTo>
                    <a:close/>
                  </a:path>
                </a:pathLst>
              </a:custGeom>
              <a:gradFill flip="none" rotWithShape="1">
                <a:gsLst>
                  <a:gs pos="49000">
                    <a:schemeClr val="accent1">
                      <a:alpha val="0"/>
                    </a:schemeClr>
                  </a:gs>
                  <a:gs pos="0">
                    <a:schemeClr val="accent2"/>
                  </a:gs>
                  <a:gs pos="100000">
                    <a:schemeClr val="accent2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6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  <p:sp>
            <p:nvSpPr>
              <p:cNvPr id="30" name="Freeform 50"/>
              <p:cNvSpPr/>
              <p:nvPr/>
            </p:nvSpPr>
            <p:spPr>
              <a:xfrm>
                <a:off x="2128664" y="5441085"/>
                <a:ext cx="200374" cy="196996"/>
              </a:xfrm>
              <a:custGeom>
                <a:gdLst>
                  <a:gd name="T0" fmla="*/ 55 w 110"/>
                  <a:gd name="T1" fmla="*/ 108 h 108"/>
                  <a:gd name="T2" fmla="*/ 55 w 110"/>
                  <a:gd name="T3" fmla="*/ 108 h 108"/>
                  <a:gd name="T4" fmla="*/ 15 w 110"/>
                  <a:gd name="T5" fmla="*/ 91 h 108"/>
                  <a:gd name="T6" fmla="*/ 1 w 110"/>
                  <a:gd name="T7" fmla="*/ 51 h 108"/>
                  <a:gd name="T8" fmla="*/ 19 w 110"/>
                  <a:gd name="T9" fmla="*/ 14 h 108"/>
                  <a:gd name="T10" fmla="*/ 55 w 110"/>
                  <a:gd name="T11" fmla="*/ 0 h 108"/>
                  <a:gd name="T12" fmla="*/ 95 w 110"/>
                  <a:gd name="T13" fmla="*/ 18 h 108"/>
                  <a:gd name="T14" fmla="*/ 109 w 110"/>
                  <a:gd name="T15" fmla="*/ 57 h 108"/>
                  <a:gd name="T16" fmla="*/ 91 w 110"/>
                  <a:gd name="T17" fmla="*/ 95 h 108"/>
                  <a:gd name="T18" fmla="*/ 55 w 110"/>
                  <a:gd name="T19" fmla="*/ 108 h 10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0" h="108">
                    <a:moveTo>
                      <a:pt x="55" y="108"/>
                    </a:moveTo>
                    <a:cubicBezTo>
                      <a:pt x="55" y="108"/>
                      <a:pt x="55" y="108"/>
                      <a:pt x="55" y="108"/>
                    </a:cubicBezTo>
                    <a:cubicBezTo>
                      <a:pt x="40" y="108"/>
                      <a:pt x="25" y="102"/>
                      <a:pt x="15" y="91"/>
                    </a:cubicBezTo>
                    <a:cubicBezTo>
                      <a:pt x="5" y="80"/>
                      <a:pt x="0" y="66"/>
                      <a:pt x="1" y="51"/>
                    </a:cubicBezTo>
                    <a:cubicBezTo>
                      <a:pt x="2" y="37"/>
                      <a:pt x="8" y="24"/>
                      <a:pt x="19" y="14"/>
                    </a:cubicBezTo>
                    <a:cubicBezTo>
                      <a:pt x="29" y="5"/>
                      <a:pt x="42" y="0"/>
                      <a:pt x="55" y="0"/>
                    </a:cubicBezTo>
                    <a:cubicBezTo>
                      <a:pt x="71" y="0"/>
                      <a:pt x="85" y="7"/>
                      <a:pt x="95" y="18"/>
                    </a:cubicBezTo>
                    <a:cubicBezTo>
                      <a:pt x="105" y="29"/>
                      <a:pt x="110" y="43"/>
                      <a:pt x="109" y="57"/>
                    </a:cubicBezTo>
                    <a:cubicBezTo>
                      <a:pt x="109" y="72"/>
                      <a:pt x="102" y="85"/>
                      <a:pt x="91" y="95"/>
                    </a:cubicBezTo>
                    <a:cubicBezTo>
                      <a:pt x="82" y="104"/>
                      <a:pt x="69" y="108"/>
                      <a:pt x="55" y="10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6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dir="t" rig="threePt"/>
              </a:scene3d>
              <a:sp3d>
                <a:bevelT w="50800" h="25400" prst="circle"/>
              </a:sp3d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38" name="组合"/>
          <p:cNvGrpSpPr/>
          <p:nvPr/>
        </p:nvGrpSpPr>
        <p:grpSpPr>
          <a:xfrm>
            <a:off x="3743858" y="1183379"/>
            <a:ext cx="1656283" cy="4491245"/>
            <a:chOff x="3743858" y="1183379"/>
            <a:chExt cx="1656283" cy="4491245"/>
          </a:xfrm>
        </p:grpSpPr>
        <p:grpSp>
          <p:nvGrpSpPr>
            <p:cNvPr id="10" name="组合"/>
            <p:cNvGrpSpPr/>
            <p:nvPr/>
          </p:nvGrpSpPr>
          <p:grpSpPr>
            <a:xfrm>
              <a:off x="5109090" y="5383573"/>
              <a:ext cx="291051" cy="291051"/>
              <a:chOff x="3038902" y="6089752"/>
              <a:chExt cx="502393" cy="444325"/>
            </a:xfrm>
          </p:grpSpPr>
          <p:sp>
            <p:nvSpPr>
              <p:cNvPr id="17" name="Freeform 42"/>
              <p:cNvSpPr/>
              <p:nvPr/>
            </p:nvSpPr>
            <p:spPr>
              <a:xfrm>
                <a:off x="3038902" y="6089752"/>
                <a:ext cx="502393" cy="444325"/>
              </a:xfrm>
              <a:custGeom>
                <a:gdLst>
                  <a:gd name="T0" fmla="*/ 61 w 123"/>
                  <a:gd name="T1" fmla="*/ 108 h 108"/>
                  <a:gd name="T2" fmla="*/ 39 w 123"/>
                  <a:gd name="T3" fmla="*/ 103 h 108"/>
                  <a:gd name="T4" fmla="*/ 12 w 123"/>
                  <a:gd name="T5" fmla="*/ 32 h 108"/>
                  <a:gd name="T6" fmla="*/ 62 w 123"/>
                  <a:gd name="T7" fmla="*/ 0 h 108"/>
                  <a:gd name="T8" fmla="*/ 84 w 123"/>
                  <a:gd name="T9" fmla="*/ 4 h 108"/>
                  <a:gd name="T10" fmla="*/ 111 w 123"/>
                  <a:gd name="T11" fmla="*/ 76 h 108"/>
                  <a:gd name="T12" fmla="*/ 61 w 123"/>
                  <a:gd name="T13" fmla="*/ 108 h 10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3" h="108">
                    <a:moveTo>
                      <a:pt x="61" y="108"/>
                    </a:moveTo>
                    <a:cubicBezTo>
                      <a:pt x="54" y="108"/>
                      <a:pt x="46" y="106"/>
                      <a:pt x="39" y="103"/>
                    </a:cubicBezTo>
                    <a:cubicBezTo>
                      <a:pt x="12" y="91"/>
                      <a:pt x="0" y="59"/>
                      <a:pt x="12" y="32"/>
                    </a:cubicBezTo>
                    <a:cubicBezTo>
                      <a:pt x="21" y="12"/>
                      <a:pt x="40" y="0"/>
                      <a:pt x="62" y="0"/>
                    </a:cubicBezTo>
                    <a:cubicBezTo>
                      <a:pt x="69" y="0"/>
                      <a:pt x="77" y="1"/>
                      <a:pt x="84" y="4"/>
                    </a:cubicBezTo>
                    <a:cubicBezTo>
                      <a:pt x="111" y="16"/>
                      <a:pt x="123" y="49"/>
                      <a:pt x="111" y="76"/>
                    </a:cubicBezTo>
                    <a:cubicBezTo>
                      <a:pt x="102" y="95"/>
                      <a:pt x="83" y="108"/>
                      <a:pt x="61" y="108"/>
                    </a:cubicBezTo>
                    <a:close/>
                  </a:path>
                </a:pathLst>
              </a:custGeom>
              <a:gradFill flip="none" rotWithShape="1">
                <a:gsLst>
                  <a:gs pos="49000">
                    <a:schemeClr val="accent1">
                      <a:alpha val="0"/>
                    </a:schemeClr>
                  </a:gs>
                  <a:gs pos="0">
                    <a:schemeClr val="accent2"/>
                  </a:gs>
                  <a:gs pos="100000">
                    <a:schemeClr val="accent2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6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  <p:sp>
            <p:nvSpPr>
              <p:cNvPr id="18" name="Freeform 42"/>
              <p:cNvSpPr/>
              <p:nvPr/>
            </p:nvSpPr>
            <p:spPr>
              <a:xfrm>
                <a:off x="3178087" y="6212839"/>
                <a:ext cx="224014" cy="198122"/>
              </a:xfrm>
              <a:custGeom>
                <a:gdLst>
                  <a:gd name="T0" fmla="*/ 61 w 123"/>
                  <a:gd name="T1" fmla="*/ 108 h 108"/>
                  <a:gd name="T2" fmla="*/ 39 w 123"/>
                  <a:gd name="T3" fmla="*/ 103 h 108"/>
                  <a:gd name="T4" fmla="*/ 12 w 123"/>
                  <a:gd name="T5" fmla="*/ 32 h 108"/>
                  <a:gd name="T6" fmla="*/ 62 w 123"/>
                  <a:gd name="T7" fmla="*/ 0 h 108"/>
                  <a:gd name="T8" fmla="*/ 84 w 123"/>
                  <a:gd name="T9" fmla="*/ 4 h 108"/>
                  <a:gd name="T10" fmla="*/ 111 w 123"/>
                  <a:gd name="T11" fmla="*/ 76 h 108"/>
                  <a:gd name="T12" fmla="*/ 61 w 123"/>
                  <a:gd name="T13" fmla="*/ 108 h 10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3" h="108">
                    <a:moveTo>
                      <a:pt x="61" y="108"/>
                    </a:moveTo>
                    <a:cubicBezTo>
                      <a:pt x="54" y="108"/>
                      <a:pt x="46" y="106"/>
                      <a:pt x="39" y="103"/>
                    </a:cubicBezTo>
                    <a:cubicBezTo>
                      <a:pt x="12" y="91"/>
                      <a:pt x="0" y="59"/>
                      <a:pt x="12" y="32"/>
                    </a:cubicBezTo>
                    <a:cubicBezTo>
                      <a:pt x="21" y="12"/>
                      <a:pt x="40" y="0"/>
                      <a:pt x="62" y="0"/>
                    </a:cubicBezTo>
                    <a:cubicBezTo>
                      <a:pt x="69" y="0"/>
                      <a:pt x="77" y="1"/>
                      <a:pt x="84" y="4"/>
                    </a:cubicBezTo>
                    <a:cubicBezTo>
                      <a:pt x="111" y="16"/>
                      <a:pt x="123" y="49"/>
                      <a:pt x="111" y="76"/>
                    </a:cubicBezTo>
                    <a:cubicBezTo>
                      <a:pt x="102" y="95"/>
                      <a:pt x="83" y="108"/>
                      <a:pt x="61" y="10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6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dir="t" rig="threePt"/>
              </a:scene3d>
              <a:sp3d>
                <a:bevelT w="50800" h="25400" prst="circle"/>
              </a:sp3d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</p:grpSp>
        <p:grpSp>
          <p:nvGrpSpPr>
            <p:cNvPr id="25" name="组合"/>
            <p:cNvGrpSpPr/>
            <p:nvPr/>
          </p:nvGrpSpPr>
          <p:grpSpPr>
            <a:xfrm>
              <a:off x="3743858" y="1183379"/>
              <a:ext cx="291051" cy="291051"/>
              <a:chOff x="1795736" y="5060573"/>
              <a:chExt cx="451901" cy="446850"/>
            </a:xfrm>
          </p:grpSpPr>
          <p:sp>
            <p:nvSpPr>
              <p:cNvPr id="32" name="Freeform 52"/>
              <p:cNvSpPr/>
              <p:nvPr/>
            </p:nvSpPr>
            <p:spPr>
              <a:xfrm>
                <a:off x="1795736" y="5060573"/>
                <a:ext cx="451901" cy="446850"/>
              </a:xfrm>
              <a:custGeom>
                <a:gdLst>
                  <a:gd name="T0" fmla="*/ 56 w 111"/>
                  <a:gd name="T1" fmla="*/ 109 h 109"/>
                  <a:gd name="T2" fmla="*/ 12 w 111"/>
                  <a:gd name="T3" fmla="*/ 86 h 109"/>
                  <a:gd name="T4" fmla="*/ 2 w 111"/>
                  <a:gd name="T5" fmla="*/ 46 h 109"/>
                  <a:gd name="T6" fmla="*/ 24 w 111"/>
                  <a:gd name="T7" fmla="*/ 11 h 109"/>
                  <a:gd name="T8" fmla="*/ 55 w 111"/>
                  <a:gd name="T9" fmla="*/ 0 h 109"/>
                  <a:gd name="T10" fmla="*/ 99 w 111"/>
                  <a:gd name="T11" fmla="*/ 23 h 109"/>
                  <a:gd name="T12" fmla="*/ 109 w 111"/>
                  <a:gd name="T13" fmla="*/ 63 h 109"/>
                  <a:gd name="T14" fmla="*/ 87 w 111"/>
                  <a:gd name="T15" fmla="*/ 98 h 109"/>
                  <a:gd name="T16" fmla="*/ 56 w 111"/>
                  <a:gd name="T17" fmla="*/ 109 h 10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109">
                    <a:moveTo>
                      <a:pt x="56" y="109"/>
                    </a:moveTo>
                    <a:cubicBezTo>
                      <a:pt x="38" y="109"/>
                      <a:pt x="22" y="100"/>
                      <a:pt x="12" y="86"/>
                    </a:cubicBezTo>
                    <a:cubicBezTo>
                      <a:pt x="3" y="75"/>
                      <a:pt x="0" y="60"/>
                      <a:pt x="2" y="46"/>
                    </a:cubicBezTo>
                    <a:cubicBezTo>
                      <a:pt x="4" y="32"/>
                      <a:pt x="12" y="19"/>
                      <a:pt x="24" y="11"/>
                    </a:cubicBezTo>
                    <a:cubicBezTo>
                      <a:pt x="33" y="4"/>
                      <a:pt x="44" y="0"/>
                      <a:pt x="55" y="0"/>
                    </a:cubicBezTo>
                    <a:cubicBezTo>
                      <a:pt x="73" y="0"/>
                      <a:pt x="89" y="9"/>
                      <a:pt x="99" y="23"/>
                    </a:cubicBezTo>
                    <a:cubicBezTo>
                      <a:pt x="108" y="34"/>
                      <a:pt x="111" y="49"/>
                      <a:pt x="109" y="63"/>
                    </a:cubicBezTo>
                    <a:cubicBezTo>
                      <a:pt x="107" y="77"/>
                      <a:pt x="99" y="90"/>
                      <a:pt x="87" y="98"/>
                    </a:cubicBezTo>
                    <a:cubicBezTo>
                      <a:pt x="78" y="105"/>
                      <a:pt x="67" y="109"/>
                      <a:pt x="56" y="109"/>
                    </a:cubicBezTo>
                    <a:close/>
                  </a:path>
                </a:pathLst>
              </a:custGeom>
              <a:gradFill flip="none" rotWithShape="1">
                <a:gsLst>
                  <a:gs pos="49000">
                    <a:schemeClr val="accent1">
                      <a:alpha val="0"/>
                    </a:schemeClr>
                  </a:gs>
                  <a:gs pos="0">
                    <a:schemeClr val="accent2"/>
                  </a:gs>
                  <a:gs pos="100000">
                    <a:schemeClr val="accent2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6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  <p:sp>
            <p:nvSpPr>
              <p:cNvPr id="33" name="Freeform 52"/>
              <p:cNvSpPr/>
              <p:nvPr/>
            </p:nvSpPr>
            <p:spPr>
              <a:xfrm>
                <a:off x="1920932" y="5184370"/>
                <a:ext cx="201500" cy="199248"/>
              </a:xfrm>
              <a:custGeom>
                <a:gdLst>
                  <a:gd name="T0" fmla="*/ 56 w 111"/>
                  <a:gd name="T1" fmla="*/ 109 h 109"/>
                  <a:gd name="T2" fmla="*/ 12 w 111"/>
                  <a:gd name="T3" fmla="*/ 86 h 109"/>
                  <a:gd name="T4" fmla="*/ 2 w 111"/>
                  <a:gd name="T5" fmla="*/ 46 h 109"/>
                  <a:gd name="T6" fmla="*/ 24 w 111"/>
                  <a:gd name="T7" fmla="*/ 11 h 109"/>
                  <a:gd name="T8" fmla="*/ 55 w 111"/>
                  <a:gd name="T9" fmla="*/ 0 h 109"/>
                  <a:gd name="T10" fmla="*/ 99 w 111"/>
                  <a:gd name="T11" fmla="*/ 23 h 109"/>
                  <a:gd name="T12" fmla="*/ 109 w 111"/>
                  <a:gd name="T13" fmla="*/ 63 h 109"/>
                  <a:gd name="T14" fmla="*/ 87 w 111"/>
                  <a:gd name="T15" fmla="*/ 98 h 109"/>
                  <a:gd name="T16" fmla="*/ 56 w 111"/>
                  <a:gd name="T17" fmla="*/ 109 h 10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109">
                    <a:moveTo>
                      <a:pt x="56" y="109"/>
                    </a:moveTo>
                    <a:cubicBezTo>
                      <a:pt x="38" y="109"/>
                      <a:pt x="22" y="100"/>
                      <a:pt x="12" y="86"/>
                    </a:cubicBezTo>
                    <a:cubicBezTo>
                      <a:pt x="3" y="75"/>
                      <a:pt x="0" y="60"/>
                      <a:pt x="2" y="46"/>
                    </a:cubicBezTo>
                    <a:cubicBezTo>
                      <a:pt x="4" y="32"/>
                      <a:pt x="12" y="19"/>
                      <a:pt x="24" y="11"/>
                    </a:cubicBezTo>
                    <a:cubicBezTo>
                      <a:pt x="33" y="4"/>
                      <a:pt x="44" y="0"/>
                      <a:pt x="55" y="0"/>
                    </a:cubicBezTo>
                    <a:cubicBezTo>
                      <a:pt x="73" y="0"/>
                      <a:pt x="89" y="9"/>
                      <a:pt x="99" y="23"/>
                    </a:cubicBezTo>
                    <a:cubicBezTo>
                      <a:pt x="108" y="34"/>
                      <a:pt x="111" y="49"/>
                      <a:pt x="109" y="63"/>
                    </a:cubicBezTo>
                    <a:cubicBezTo>
                      <a:pt x="107" y="77"/>
                      <a:pt x="99" y="90"/>
                      <a:pt x="87" y="98"/>
                    </a:cubicBezTo>
                    <a:cubicBezTo>
                      <a:pt x="78" y="105"/>
                      <a:pt x="67" y="109"/>
                      <a:pt x="56" y="10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6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dir="t" rig="threePt"/>
              </a:scene3d>
              <a:sp3d>
                <a:bevelT w="50800" h="25400" prst="circle"/>
              </a:sp3d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</p:grpSp>
      </p:grpSp>
    </p:spTree>
  </p:cSld>
  <p:clrMapOvr>
    <a:masterClrMapping/>
  </p:clrMapOvr>
  <p:transition spd="med"/>
  <p:timing>
    <p:tnLst>
      <p:par>
        <p:cTn id="1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accel="50000" decel="5000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10800000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accel="50000" decel="5000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10800000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accel="50000" decel="5000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10800000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accel="50000" decel="50000" autoRev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10800000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" hidden="1"/>
          <p:cNvGrpSpPr/>
          <p:nvPr/>
        </p:nvGrpSpPr>
        <p:grpSpPr>
          <a:xfrm>
            <a:off x="1392593" y="397274"/>
            <a:ext cx="6352466" cy="6072977"/>
            <a:chOff x="1392593" y="397274"/>
            <a:chExt cx="6352466" cy="6072977"/>
          </a:xfrm>
        </p:grpSpPr>
        <p:sp>
          <p:nvSpPr>
            <p:cNvPr id="59" name="Freeform 30"/>
            <p:cNvSpPr/>
            <p:nvPr/>
          </p:nvSpPr>
          <p:spPr>
            <a:xfrm>
              <a:off x="6964765" y="1518052"/>
              <a:ext cx="203984" cy="203984"/>
            </a:xfrm>
            <a:custGeom>
              <a:gdLst>
                <a:gd name="T0" fmla="*/ 9 w 65"/>
                <a:gd name="T1" fmla="*/ 49 h 65"/>
                <a:gd name="T2" fmla="*/ 49 w 65"/>
                <a:gd name="T3" fmla="*/ 56 h 65"/>
                <a:gd name="T4" fmla="*/ 55 w 65"/>
                <a:gd name="T5" fmla="*/ 16 h 65"/>
                <a:gd name="T6" fmla="*/ 15 w 65"/>
                <a:gd name="T7" fmla="*/ 9 h 65"/>
                <a:gd name="T8" fmla="*/ 9 w 65"/>
                <a:gd name="T9" fmla="*/ 49 h 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9" y="49"/>
                  </a:moveTo>
                  <a:cubicBezTo>
                    <a:pt x="18" y="62"/>
                    <a:pt x="36" y="65"/>
                    <a:pt x="49" y="56"/>
                  </a:cubicBezTo>
                  <a:cubicBezTo>
                    <a:pt x="62" y="47"/>
                    <a:pt x="65" y="29"/>
                    <a:pt x="55" y="16"/>
                  </a:cubicBezTo>
                  <a:cubicBezTo>
                    <a:pt x="46" y="3"/>
                    <a:pt x="28" y="0"/>
                    <a:pt x="15" y="9"/>
                  </a:cubicBezTo>
                  <a:cubicBezTo>
                    <a:pt x="3" y="19"/>
                    <a:pt x="0" y="37"/>
                    <a:pt x="9" y="4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61" name="Freeform 31"/>
            <p:cNvSpPr/>
            <p:nvPr/>
          </p:nvSpPr>
          <p:spPr>
            <a:xfrm>
              <a:off x="5420131" y="397274"/>
              <a:ext cx="205566" cy="202402"/>
            </a:xfrm>
            <a:custGeom>
              <a:gdLst>
                <a:gd name="T0" fmla="*/ 23 w 65"/>
                <a:gd name="T1" fmla="*/ 60 h 64"/>
                <a:gd name="T2" fmla="*/ 60 w 65"/>
                <a:gd name="T3" fmla="*/ 41 h 64"/>
                <a:gd name="T4" fmla="*/ 41 w 65"/>
                <a:gd name="T5" fmla="*/ 5 h 64"/>
                <a:gd name="T6" fmla="*/ 5 w 65"/>
                <a:gd name="T7" fmla="*/ 23 h 64"/>
                <a:gd name="T8" fmla="*/ 23 w 65"/>
                <a:gd name="T9" fmla="*/ 60 h 6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23" y="60"/>
                  </a:moveTo>
                  <a:cubicBezTo>
                    <a:pt x="39" y="64"/>
                    <a:pt x="55" y="56"/>
                    <a:pt x="60" y="41"/>
                  </a:cubicBezTo>
                  <a:cubicBezTo>
                    <a:pt x="65" y="26"/>
                    <a:pt x="56" y="10"/>
                    <a:pt x="41" y="5"/>
                  </a:cubicBezTo>
                  <a:cubicBezTo>
                    <a:pt x="26" y="0"/>
                    <a:pt x="10" y="8"/>
                    <a:pt x="5" y="23"/>
                  </a:cubicBezTo>
                  <a:cubicBezTo>
                    <a:pt x="0" y="38"/>
                    <a:pt x="8" y="55"/>
                    <a:pt x="23" y="6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63" name="Freeform 32"/>
            <p:cNvSpPr/>
            <p:nvPr/>
          </p:nvSpPr>
          <p:spPr>
            <a:xfrm>
              <a:off x="3511956" y="397274"/>
              <a:ext cx="205566" cy="202402"/>
            </a:xfrm>
            <a:custGeom>
              <a:gdLst>
                <a:gd name="T0" fmla="*/ 41 w 65"/>
                <a:gd name="T1" fmla="*/ 60 h 64"/>
                <a:gd name="T2" fmla="*/ 60 w 65"/>
                <a:gd name="T3" fmla="*/ 24 h 64"/>
                <a:gd name="T4" fmla="*/ 24 w 65"/>
                <a:gd name="T5" fmla="*/ 5 h 64"/>
                <a:gd name="T6" fmla="*/ 5 w 65"/>
                <a:gd name="T7" fmla="*/ 41 h 64"/>
                <a:gd name="T8" fmla="*/ 41 w 65"/>
                <a:gd name="T9" fmla="*/ 60 h 6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41" y="60"/>
                  </a:moveTo>
                  <a:cubicBezTo>
                    <a:pt x="56" y="55"/>
                    <a:pt x="65" y="39"/>
                    <a:pt x="60" y="24"/>
                  </a:cubicBezTo>
                  <a:cubicBezTo>
                    <a:pt x="55" y="8"/>
                    <a:pt x="39" y="0"/>
                    <a:pt x="24" y="5"/>
                  </a:cubicBezTo>
                  <a:cubicBezTo>
                    <a:pt x="9" y="10"/>
                    <a:pt x="0" y="26"/>
                    <a:pt x="5" y="41"/>
                  </a:cubicBezTo>
                  <a:cubicBezTo>
                    <a:pt x="10" y="56"/>
                    <a:pt x="26" y="64"/>
                    <a:pt x="41" y="6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992" name="Freeform 33"/>
            <p:cNvSpPr/>
            <p:nvPr/>
          </p:nvSpPr>
          <p:spPr>
            <a:xfrm>
              <a:off x="1968903" y="1518052"/>
              <a:ext cx="203984" cy="203984"/>
            </a:xfrm>
            <a:custGeom>
              <a:gdLst>
                <a:gd name="T0" fmla="*/ 56 w 65"/>
                <a:gd name="T1" fmla="*/ 50 h 65"/>
                <a:gd name="T2" fmla="*/ 50 w 65"/>
                <a:gd name="T3" fmla="*/ 10 h 65"/>
                <a:gd name="T4" fmla="*/ 10 w 65"/>
                <a:gd name="T5" fmla="*/ 16 h 65"/>
                <a:gd name="T6" fmla="*/ 16 w 65"/>
                <a:gd name="T7" fmla="*/ 56 h 65"/>
                <a:gd name="T8" fmla="*/ 56 w 65"/>
                <a:gd name="T9" fmla="*/ 50 h 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56" y="50"/>
                  </a:moveTo>
                  <a:cubicBezTo>
                    <a:pt x="65" y="37"/>
                    <a:pt x="63" y="19"/>
                    <a:pt x="50" y="10"/>
                  </a:cubicBezTo>
                  <a:cubicBezTo>
                    <a:pt x="37" y="0"/>
                    <a:pt x="19" y="3"/>
                    <a:pt x="10" y="16"/>
                  </a:cubicBezTo>
                  <a:cubicBezTo>
                    <a:pt x="0" y="29"/>
                    <a:pt x="3" y="46"/>
                    <a:pt x="16" y="56"/>
                  </a:cubicBezTo>
                  <a:cubicBezTo>
                    <a:pt x="29" y="65"/>
                    <a:pt x="47" y="62"/>
                    <a:pt x="56" y="5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993" name="Freeform 34"/>
            <p:cNvSpPr/>
            <p:nvPr/>
          </p:nvSpPr>
          <p:spPr>
            <a:xfrm>
              <a:off x="7564793" y="3342049"/>
              <a:ext cx="180266" cy="183428"/>
            </a:xfrm>
            <a:custGeom>
              <a:gdLst>
                <a:gd name="T0" fmla="*/ 29 w 57"/>
                <a:gd name="T1" fmla="*/ 58 h 58"/>
                <a:gd name="T2" fmla="*/ 57 w 57"/>
                <a:gd name="T3" fmla="*/ 29 h 58"/>
                <a:gd name="T4" fmla="*/ 28 w 57"/>
                <a:gd name="T5" fmla="*/ 0 h 58"/>
                <a:gd name="T6" fmla="*/ 0 w 57"/>
                <a:gd name="T7" fmla="*/ 29 h 58"/>
                <a:gd name="T8" fmla="*/ 29 w 57"/>
                <a:gd name="T9" fmla="*/ 58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8">
                  <a:moveTo>
                    <a:pt x="29" y="58"/>
                  </a:moveTo>
                  <a:cubicBezTo>
                    <a:pt x="44" y="58"/>
                    <a:pt x="57" y="45"/>
                    <a:pt x="57" y="29"/>
                  </a:cubicBezTo>
                  <a:cubicBezTo>
                    <a:pt x="57" y="13"/>
                    <a:pt x="44" y="0"/>
                    <a:pt x="28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45"/>
                    <a:pt x="13" y="58"/>
                    <a:pt x="29" y="58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994" name="Freeform 35"/>
            <p:cNvSpPr/>
            <p:nvPr/>
          </p:nvSpPr>
          <p:spPr>
            <a:xfrm>
              <a:off x="6964765" y="5145494"/>
              <a:ext cx="203984" cy="205564"/>
            </a:xfrm>
            <a:custGeom>
              <a:gdLst>
                <a:gd name="T0" fmla="*/ 15 w 65"/>
                <a:gd name="T1" fmla="*/ 56 h 65"/>
                <a:gd name="T2" fmla="*/ 55 w 65"/>
                <a:gd name="T3" fmla="*/ 49 h 65"/>
                <a:gd name="T4" fmla="*/ 49 w 65"/>
                <a:gd name="T5" fmla="*/ 9 h 65"/>
                <a:gd name="T6" fmla="*/ 9 w 65"/>
                <a:gd name="T7" fmla="*/ 16 h 65"/>
                <a:gd name="T8" fmla="*/ 15 w 65"/>
                <a:gd name="T9" fmla="*/ 56 h 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15" y="56"/>
                  </a:moveTo>
                  <a:cubicBezTo>
                    <a:pt x="28" y="65"/>
                    <a:pt x="46" y="62"/>
                    <a:pt x="55" y="49"/>
                  </a:cubicBezTo>
                  <a:cubicBezTo>
                    <a:pt x="65" y="36"/>
                    <a:pt x="62" y="18"/>
                    <a:pt x="49" y="9"/>
                  </a:cubicBezTo>
                  <a:cubicBezTo>
                    <a:pt x="36" y="0"/>
                    <a:pt x="18" y="3"/>
                    <a:pt x="9" y="16"/>
                  </a:cubicBezTo>
                  <a:cubicBezTo>
                    <a:pt x="0" y="28"/>
                    <a:pt x="3" y="46"/>
                    <a:pt x="15" y="5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995" name="Freeform 36"/>
            <p:cNvSpPr/>
            <p:nvPr/>
          </p:nvSpPr>
          <p:spPr>
            <a:xfrm>
              <a:off x="5420131" y="6267849"/>
              <a:ext cx="205566" cy="202402"/>
            </a:xfrm>
            <a:custGeom>
              <a:gdLst>
                <a:gd name="T0" fmla="*/ 5 w 65"/>
                <a:gd name="T1" fmla="*/ 41 h 64"/>
                <a:gd name="T2" fmla="*/ 41 w 65"/>
                <a:gd name="T3" fmla="*/ 59 h 64"/>
                <a:gd name="T4" fmla="*/ 60 w 65"/>
                <a:gd name="T5" fmla="*/ 23 h 64"/>
                <a:gd name="T6" fmla="*/ 23 w 65"/>
                <a:gd name="T7" fmla="*/ 4 h 64"/>
                <a:gd name="T8" fmla="*/ 5 w 65"/>
                <a:gd name="T9" fmla="*/ 41 h 6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5" y="41"/>
                  </a:moveTo>
                  <a:cubicBezTo>
                    <a:pt x="10" y="56"/>
                    <a:pt x="26" y="64"/>
                    <a:pt x="41" y="59"/>
                  </a:cubicBezTo>
                  <a:cubicBezTo>
                    <a:pt x="56" y="54"/>
                    <a:pt x="65" y="38"/>
                    <a:pt x="60" y="23"/>
                  </a:cubicBezTo>
                  <a:cubicBezTo>
                    <a:pt x="55" y="8"/>
                    <a:pt x="39" y="0"/>
                    <a:pt x="23" y="4"/>
                  </a:cubicBezTo>
                  <a:cubicBezTo>
                    <a:pt x="8" y="9"/>
                    <a:pt x="0" y="26"/>
                    <a:pt x="5" y="4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996" name="Freeform 37"/>
            <p:cNvSpPr/>
            <p:nvPr/>
          </p:nvSpPr>
          <p:spPr>
            <a:xfrm>
              <a:off x="3511956" y="6267849"/>
              <a:ext cx="205566" cy="202402"/>
            </a:xfrm>
            <a:custGeom>
              <a:gdLst>
                <a:gd name="T0" fmla="*/ 5 w 65"/>
                <a:gd name="T1" fmla="*/ 23 h 64"/>
                <a:gd name="T2" fmla="*/ 24 w 65"/>
                <a:gd name="T3" fmla="*/ 59 h 64"/>
                <a:gd name="T4" fmla="*/ 60 w 65"/>
                <a:gd name="T5" fmla="*/ 40 h 64"/>
                <a:gd name="T6" fmla="*/ 41 w 65"/>
                <a:gd name="T7" fmla="*/ 4 h 64"/>
                <a:gd name="T8" fmla="*/ 5 w 65"/>
                <a:gd name="T9" fmla="*/ 23 h 6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5" y="23"/>
                  </a:moveTo>
                  <a:cubicBezTo>
                    <a:pt x="0" y="38"/>
                    <a:pt x="9" y="54"/>
                    <a:pt x="24" y="59"/>
                  </a:cubicBezTo>
                  <a:cubicBezTo>
                    <a:pt x="39" y="64"/>
                    <a:pt x="55" y="56"/>
                    <a:pt x="60" y="40"/>
                  </a:cubicBezTo>
                  <a:cubicBezTo>
                    <a:pt x="65" y="25"/>
                    <a:pt x="56" y="9"/>
                    <a:pt x="41" y="4"/>
                  </a:cubicBezTo>
                  <a:cubicBezTo>
                    <a:pt x="26" y="0"/>
                    <a:pt x="10" y="8"/>
                    <a:pt x="5" y="2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997" name="Freeform 38"/>
            <p:cNvSpPr/>
            <p:nvPr/>
          </p:nvSpPr>
          <p:spPr>
            <a:xfrm>
              <a:off x="1968903" y="5145494"/>
              <a:ext cx="203984" cy="205564"/>
            </a:xfrm>
            <a:custGeom>
              <a:gdLst>
                <a:gd name="T0" fmla="*/ 16 w 65"/>
                <a:gd name="T1" fmla="*/ 9 h 65"/>
                <a:gd name="T2" fmla="*/ 10 w 65"/>
                <a:gd name="T3" fmla="*/ 49 h 65"/>
                <a:gd name="T4" fmla="*/ 50 w 65"/>
                <a:gd name="T5" fmla="*/ 55 h 65"/>
                <a:gd name="T6" fmla="*/ 56 w 65"/>
                <a:gd name="T7" fmla="*/ 15 h 65"/>
                <a:gd name="T8" fmla="*/ 16 w 65"/>
                <a:gd name="T9" fmla="*/ 9 h 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16" y="9"/>
                  </a:moveTo>
                  <a:cubicBezTo>
                    <a:pt x="3" y="19"/>
                    <a:pt x="0" y="36"/>
                    <a:pt x="10" y="49"/>
                  </a:cubicBezTo>
                  <a:cubicBezTo>
                    <a:pt x="19" y="62"/>
                    <a:pt x="37" y="65"/>
                    <a:pt x="50" y="55"/>
                  </a:cubicBezTo>
                  <a:cubicBezTo>
                    <a:pt x="63" y="46"/>
                    <a:pt x="65" y="28"/>
                    <a:pt x="56" y="15"/>
                  </a:cubicBezTo>
                  <a:cubicBezTo>
                    <a:pt x="47" y="3"/>
                    <a:pt x="29" y="0"/>
                    <a:pt x="16" y="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998" name="Freeform 39"/>
            <p:cNvSpPr/>
            <p:nvPr/>
          </p:nvSpPr>
          <p:spPr>
            <a:xfrm>
              <a:off x="1392593" y="3342049"/>
              <a:ext cx="180266" cy="183428"/>
            </a:xfrm>
            <a:custGeom>
              <a:gdLst>
                <a:gd name="T0" fmla="*/ 28 w 57"/>
                <a:gd name="T1" fmla="*/ 0 h 58"/>
                <a:gd name="T2" fmla="*/ 0 w 57"/>
                <a:gd name="T3" fmla="*/ 29 h 58"/>
                <a:gd name="T4" fmla="*/ 29 w 57"/>
                <a:gd name="T5" fmla="*/ 58 h 58"/>
                <a:gd name="T6" fmla="*/ 57 w 57"/>
                <a:gd name="T7" fmla="*/ 29 h 58"/>
                <a:gd name="T8" fmla="*/ 28 w 57"/>
                <a:gd name="T9" fmla="*/ 0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8">
                  <a:moveTo>
                    <a:pt x="28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5"/>
                    <a:pt x="13" y="58"/>
                    <a:pt x="29" y="58"/>
                  </a:cubicBezTo>
                  <a:cubicBezTo>
                    <a:pt x="44" y="58"/>
                    <a:pt x="57" y="45"/>
                    <a:pt x="57" y="29"/>
                  </a:cubicBezTo>
                  <a:cubicBezTo>
                    <a:pt x="57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3" name="组合"/>
          <p:cNvGrpSpPr/>
          <p:nvPr/>
        </p:nvGrpSpPr>
        <p:grpSpPr>
          <a:xfrm>
            <a:off x="5319514" y="295075"/>
            <a:ext cx="406800" cy="406800"/>
            <a:chOff x="4351893" y="6363259"/>
            <a:chExt cx="441804" cy="441798"/>
          </a:xfrm>
        </p:grpSpPr>
        <p:sp>
          <p:nvSpPr>
            <p:cNvPr id="104" name="Oval 34"/>
            <p:cNvSpPr>
              <a:spLocks noChangeArrowheads="1"/>
            </p:cNvSpPr>
            <p:nvPr/>
          </p:nvSpPr>
          <p:spPr>
            <a:xfrm>
              <a:off x="4351893" y="6363259"/>
              <a:ext cx="441804" cy="441798"/>
            </a:xfrm>
            <a:prstGeom prst="ellipse"/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38" name="Oval 34"/>
            <p:cNvSpPr>
              <a:spLocks noChangeArrowheads="1"/>
            </p:cNvSpPr>
            <p:nvPr/>
          </p:nvSpPr>
          <p:spPr>
            <a:xfrm>
              <a:off x="4474296" y="6485660"/>
              <a:ext cx="196998" cy="196996"/>
            </a:xfrm>
            <a:prstGeom prst="ellipse"/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4" name="组合"/>
          <p:cNvGrpSpPr/>
          <p:nvPr/>
        </p:nvGrpSpPr>
        <p:grpSpPr>
          <a:xfrm>
            <a:off x="6863357" y="1416644"/>
            <a:ext cx="406800" cy="406800"/>
            <a:chOff x="4012715" y="6345795"/>
            <a:chExt cx="464522" cy="441800"/>
          </a:xfrm>
        </p:grpSpPr>
        <p:sp>
          <p:nvSpPr>
            <p:cNvPr id="106" name="Freeform 36"/>
            <p:cNvSpPr/>
            <p:nvPr/>
          </p:nvSpPr>
          <p:spPr>
            <a:xfrm>
              <a:off x="4012715" y="6345795"/>
              <a:ext cx="464522" cy="441800"/>
            </a:xfrm>
            <a:custGeom>
              <a:gdLst>
                <a:gd name="T0" fmla="*/ 56 w 113"/>
                <a:gd name="T1" fmla="*/ 108 h 108"/>
                <a:gd name="T2" fmla="*/ 50 w 113"/>
                <a:gd name="T3" fmla="*/ 108 h 108"/>
                <a:gd name="T4" fmla="*/ 14 w 113"/>
                <a:gd name="T5" fmla="*/ 88 h 108"/>
                <a:gd name="T6" fmla="*/ 2 w 113"/>
                <a:gd name="T7" fmla="*/ 48 h 108"/>
                <a:gd name="T8" fmla="*/ 56 w 113"/>
                <a:gd name="T9" fmla="*/ 0 h 108"/>
                <a:gd name="T10" fmla="*/ 62 w 113"/>
                <a:gd name="T11" fmla="*/ 0 h 108"/>
                <a:gd name="T12" fmla="*/ 110 w 113"/>
                <a:gd name="T13" fmla="*/ 60 h 108"/>
                <a:gd name="T14" fmla="*/ 56 w 113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08">
                  <a:moveTo>
                    <a:pt x="56" y="108"/>
                  </a:moveTo>
                  <a:cubicBezTo>
                    <a:pt x="54" y="108"/>
                    <a:pt x="52" y="108"/>
                    <a:pt x="50" y="108"/>
                  </a:cubicBezTo>
                  <a:cubicBezTo>
                    <a:pt x="36" y="106"/>
                    <a:pt x="23" y="99"/>
                    <a:pt x="14" y="88"/>
                  </a:cubicBezTo>
                  <a:cubicBezTo>
                    <a:pt x="5" y="77"/>
                    <a:pt x="0" y="63"/>
                    <a:pt x="2" y="48"/>
                  </a:cubicBezTo>
                  <a:cubicBezTo>
                    <a:pt x="5" y="21"/>
                    <a:pt x="28" y="0"/>
                    <a:pt x="56" y="0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91" y="3"/>
                    <a:pt x="113" y="30"/>
                    <a:pt x="110" y="60"/>
                  </a:cubicBezTo>
                  <a:cubicBezTo>
                    <a:pt x="107" y="87"/>
                    <a:pt x="84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40" name="Freeform 36"/>
            <p:cNvSpPr/>
            <p:nvPr/>
          </p:nvSpPr>
          <p:spPr>
            <a:xfrm>
              <a:off x="4141412" y="6468197"/>
              <a:ext cx="207128" cy="196996"/>
            </a:xfrm>
            <a:custGeom>
              <a:gdLst>
                <a:gd name="T0" fmla="*/ 56 w 113"/>
                <a:gd name="T1" fmla="*/ 108 h 108"/>
                <a:gd name="T2" fmla="*/ 50 w 113"/>
                <a:gd name="T3" fmla="*/ 108 h 108"/>
                <a:gd name="T4" fmla="*/ 14 w 113"/>
                <a:gd name="T5" fmla="*/ 88 h 108"/>
                <a:gd name="T6" fmla="*/ 2 w 113"/>
                <a:gd name="T7" fmla="*/ 48 h 108"/>
                <a:gd name="T8" fmla="*/ 56 w 113"/>
                <a:gd name="T9" fmla="*/ 0 h 108"/>
                <a:gd name="T10" fmla="*/ 62 w 113"/>
                <a:gd name="T11" fmla="*/ 0 h 108"/>
                <a:gd name="T12" fmla="*/ 110 w 113"/>
                <a:gd name="T13" fmla="*/ 60 h 108"/>
                <a:gd name="T14" fmla="*/ 56 w 113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08">
                  <a:moveTo>
                    <a:pt x="56" y="108"/>
                  </a:moveTo>
                  <a:cubicBezTo>
                    <a:pt x="54" y="108"/>
                    <a:pt x="52" y="108"/>
                    <a:pt x="50" y="108"/>
                  </a:cubicBezTo>
                  <a:cubicBezTo>
                    <a:pt x="36" y="106"/>
                    <a:pt x="23" y="99"/>
                    <a:pt x="14" y="88"/>
                  </a:cubicBezTo>
                  <a:cubicBezTo>
                    <a:pt x="5" y="77"/>
                    <a:pt x="0" y="63"/>
                    <a:pt x="2" y="48"/>
                  </a:cubicBezTo>
                  <a:cubicBezTo>
                    <a:pt x="5" y="21"/>
                    <a:pt x="28" y="0"/>
                    <a:pt x="56" y="0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91" y="3"/>
                    <a:pt x="113" y="30"/>
                    <a:pt x="110" y="60"/>
                  </a:cubicBezTo>
                  <a:cubicBezTo>
                    <a:pt x="107" y="87"/>
                    <a:pt x="84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5" name="组合"/>
          <p:cNvGrpSpPr/>
          <p:nvPr/>
        </p:nvGrpSpPr>
        <p:grpSpPr>
          <a:xfrm>
            <a:off x="7451526" y="3230363"/>
            <a:ext cx="406800" cy="406800"/>
            <a:chOff x="3688684" y="6294995"/>
            <a:chExt cx="456946" cy="441800"/>
          </a:xfrm>
        </p:grpSpPr>
        <p:sp>
          <p:nvSpPr>
            <p:cNvPr id="108" name="Freeform 38"/>
            <p:cNvSpPr/>
            <p:nvPr/>
          </p:nvSpPr>
          <p:spPr>
            <a:xfrm>
              <a:off x="3688684" y="6294995"/>
              <a:ext cx="456946" cy="441800"/>
            </a:xfrm>
            <a:custGeom>
              <a:gdLst>
                <a:gd name="T0" fmla="*/ 56 w 112"/>
                <a:gd name="T1" fmla="*/ 108 h 108"/>
                <a:gd name="T2" fmla="*/ 45 w 112"/>
                <a:gd name="T3" fmla="*/ 107 h 108"/>
                <a:gd name="T4" fmla="*/ 11 w 112"/>
                <a:gd name="T5" fmla="*/ 83 h 108"/>
                <a:gd name="T6" fmla="*/ 3 w 112"/>
                <a:gd name="T7" fmla="*/ 43 h 108"/>
                <a:gd name="T8" fmla="*/ 56 w 112"/>
                <a:gd name="T9" fmla="*/ 0 h 108"/>
                <a:gd name="T10" fmla="*/ 67 w 112"/>
                <a:gd name="T11" fmla="*/ 1 h 108"/>
                <a:gd name="T12" fmla="*/ 102 w 112"/>
                <a:gd name="T13" fmla="*/ 25 h 108"/>
                <a:gd name="T14" fmla="*/ 109 w 112"/>
                <a:gd name="T15" fmla="*/ 65 h 108"/>
                <a:gd name="T16" fmla="*/ 56 w 112"/>
                <a:gd name="T17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52" y="108"/>
                    <a:pt x="49" y="108"/>
                    <a:pt x="45" y="107"/>
                  </a:cubicBezTo>
                  <a:cubicBezTo>
                    <a:pt x="31" y="104"/>
                    <a:pt x="19" y="96"/>
                    <a:pt x="11" y="83"/>
                  </a:cubicBezTo>
                  <a:cubicBezTo>
                    <a:pt x="3" y="71"/>
                    <a:pt x="0" y="57"/>
                    <a:pt x="3" y="43"/>
                  </a:cubicBezTo>
                  <a:cubicBezTo>
                    <a:pt x="8" y="18"/>
                    <a:pt x="31" y="0"/>
                    <a:pt x="56" y="0"/>
                  </a:cubicBezTo>
                  <a:cubicBezTo>
                    <a:pt x="60" y="0"/>
                    <a:pt x="64" y="0"/>
                    <a:pt x="67" y="1"/>
                  </a:cubicBezTo>
                  <a:cubicBezTo>
                    <a:pt x="82" y="4"/>
                    <a:pt x="94" y="12"/>
                    <a:pt x="102" y="25"/>
                  </a:cubicBezTo>
                  <a:cubicBezTo>
                    <a:pt x="109" y="37"/>
                    <a:pt x="112" y="51"/>
                    <a:pt x="109" y="65"/>
                  </a:cubicBezTo>
                  <a:cubicBezTo>
                    <a:pt x="104" y="90"/>
                    <a:pt x="82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42" name="Freeform 38"/>
            <p:cNvSpPr/>
            <p:nvPr/>
          </p:nvSpPr>
          <p:spPr>
            <a:xfrm>
              <a:off x="3815282" y="6417397"/>
              <a:ext cx="203750" cy="196996"/>
            </a:xfrm>
            <a:custGeom>
              <a:gdLst>
                <a:gd name="T0" fmla="*/ 56 w 112"/>
                <a:gd name="T1" fmla="*/ 108 h 108"/>
                <a:gd name="T2" fmla="*/ 45 w 112"/>
                <a:gd name="T3" fmla="*/ 107 h 108"/>
                <a:gd name="T4" fmla="*/ 11 w 112"/>
                <a:gd name="T5" fmla="*/ 83 h 108"/>
                <a:gd name="T6" fmla="*/ 3 w 112"/>
                <a:gd name="T7" fmla="*/ 43 h 108"/>
                <a:gd name="T8" fmla="*/ 56 w 112"/>
                <a:gd name="T9" fmla="*/ 0 h 108"/>
                <a:gd name="T10" fmla="*/ 67 w 112"/>
                <a:gd name="T11" fmla="*/ 1 h 108"/>
                <a:gd name="T12" fmla="*/ 102 w 112"/>
                <a:gd name="T13" fmla="*/ 25 h 108"/>
                <a:gd name="T14" fmla="*/ 109 w 112"/>
                <a:gd name="T15" fmla="*/ 65 h 108"/>
                <a:gd name="T16" fmla="*/ 56 w 112"/>
                <a:gd name="T17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8">
                  <a:moveTo>
                    <a:pt x="56" y="108"/>
                  </a:moveTo>
                  <a:cubicBezTo>
                    <a:pt x="52" y="108"/>
                    <a:pt x="49" y="108"/>
                    <a:pt x="45" y="107"/>
                  </a:cubicBezTo>
                  <a:cubicBezTo>
                    <a:pt x="31" y="104"/>
                    <a:pt x="19" y="96"/>
                    <a:pt x="11" y="83"/>
                  </a:cubicBezTo>
                  <a:cubicBezTo>
                    <a:pt x="3" y="71"/>
                    <a:pt x="0" y="57"/>
                    <a:pt x="3" y="43"/>
                  </a:cubicBezTo>
                  <a:cubicBezTo>
                    <a:pt x="8" y="18"/>
                    <a:pt x="31" y="0"/>
                    <a:pt x="56" y="0"/>
                  </a:cubicBezTo>
                  <a:cubicBezTo>
                    <a:pt x="60" y="0"/>
                    <a:pt x="64" y="0"/>
                    <a:pt x="67" y="1"/>
                  </a:cubicBezTo>
                  <a:cubicBezTo>
                    <a:pt x="82" y="4"/>
                    <a:pt x="94" y="12"/>
                    <a:pt x="102" y="25"/>
                  </a:cubicBezTo>
                  <a:cubicBezTo>
                    <a:pt x="109" y="37"/>
                    <a:pt x="112" y="51"/>
                    <a:pt x="109" y="65"/>
                  </a:cubicBezTo>
                  <a:cubicBezTo>
                    <a:pt x="104" y="90"/>
                    <a:pt x="82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6" name="组合"/>
          <p:cNvGrpSpPr/>
          <p:nvPr/>
        </p:nvGrpSpPr>
        <p:grpSpPr>
          <a:xfrm>
            <a:off x="6863357" y="5044876"/>
            <a:ext cx="406800" cy="406800"/>
            <a:chOff x="3365846" y="6209271"/>
            <a:chExt cx="477148" cy="441798"/>
          </a:xfrm>
        </p:grpSpPr>
        <p:sp>
          <p:nvSpPr>
            <p:cNvPr id="110" name="Freeform 40"/>
            <p:cNvSpPr/>
            <p:nvPr/>
          </p:nvSpPr>
          <p:spPr>
            <a:xfrm>
              <a:off x="3365846" y="6209271"/>
              <a:ext cx="477148" cy="441798"/>
            </a:xfrm>
            <a:custGeom>
              <a:gdLst>
                <a:gd name="T0" fmla="*/ 56 w 117"/>
                <a:gd name="T1" fmla="*/ 108 h 108"/>
                <a:gd name="T2" fmla="*/ 40 w 117"/>
                <a:gd name="T3" fmla="*/ 105 h 108"/>
                <a:gd name="T4" fmla="*/ 8 w 117"/>
                <a:gd name="T5" fmla="*/ 78 h 108"/>
                <a:gd name="T6" fmla="*/ 5 w 117"/>
                <a:gd name="T7" fmla="*/ 37 h 108"/>
                <a:gd name="T8" fmla="*/ 56 w 117"/>
                <a:gd name="T9" fmla="*/ 0 h 108"/>
                <a:gd name="T10" fmla="*/ 73 w 117"/>
                <a:gd name="T11" fmla="*/ 2 h 108"/>
                <a:gd name="T12" fmla="*/ 108 w 117"/>
                <a:gd name="T13" fmla="*/ 71 h 108"/>
                <a:gd name="T14" fmla="*/ 56 w 117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51" y="108"/>
                    <a:pt x="45" y="107"/>
                    <a:pt x="40" y="105"/>
                  </a:cubicBezTo>
                  <a:cubicBezTo>
                    <a:pt x="26" y="101"/>
                    <a:pt x="15" y="91"/>
                    <a:pt x="8" y="78"/>
                  </a:cubicBezTo>
                  <a:cubicBezTo>
                    <a:pt x="1" y="65"/>
                    <a:pt x="0" y="51"/>
                    <a:pt x="5" y="37"/>
                  </a:cubicBezTo>
                  <a:cubicBezTo>
                    <a:pt x="12" y="15"/>
                    <a:pt x="33" y="0"/>
                    <a:pt x="56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101" y="12"/>
                    <a:pt x="117" y="42"/>
                    <a:pt x="108" y="71"/>
                  </a:cubicBezTo>
                  <a:cubicBezTo>
                    <a:pt x="101" y="93"/>
                    <a:pt x="8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44" name="Freeform 40"/>
            <p:cNvSpPr/>
            <p:nvPr/>
          </p:nvSpPr>
          <p:spPr>
            <a:xfrm>
              <a:off x="3498041" y="6331672"/>
              <a:ext cx="212758" cy="196996"/>
            </a:xfrm>
            <a:custGeom>
              <a:gdLst>
                <a:gd name="T0" fmla="*/ 56 w 117"/>
                <a:gd name="T1" fmla="*/ 108 h 108"/>
                <a:gd name="T2" fmla="*/ 40 w 117"/>
                <a:gd name="T3" fmla="*/ 105 h 108"/>
                <a:gd name="T4" fmla="*/ 8 w 117"/>
                <a:gd name="T5" fmla="*/ 78 h 108"/>
                <a:gd name="T6" fmla="*/ 5 w 117"/>
                <a:gd name="T7" fmla="*/ 37 h 108"/>
                <a:gd name="T8" fmla="*/ 56 w 117"/>
                <a:gd name="T9" fmla="*/ 0 h 108"/>
                <a:gd name="T10" fmla="*/ 73 w 117"/>
                <a:gd name="T11" fmla="*/ 2 h 108"/>
                <a:gd name="T12" fmla="*/ 108 w 117"/>
                <a:gd name="T13" fmla="*/ 71 h 108"/>
                <a:gd name="T14" fmla="*/ 56 w 117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51" y="108"/>
                    <a:pt x="45" y="107"/>
                    <a:pt x="40" y="105"/>
                  </a:cubicBezTo>
                  <a:cubicBezTo>
                    <a:pt x="26" y="101"/>
                    <a:pt x="15" y="91"/>
                    <a:pt x="8" y="78"/>
                  </a:cubicBezTo>
                  <a:cubicBezTo>
                    <a:pt x="1" y="65"/>
                    <a:pt x="0" y="51"/>
                    <a:pt x="5" y="37"/>
                  </a:cubicBezTo>
                  <a:cubicBezTo>
                    <a:pt x="12" y="15"/>
                    <a:pt x="33" y="0"/>
                    <a:pt x="56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101" y="12"/>
                    <a:pt x="117" y="42"/>
                    <a:pt x="108" y="71"/>
                  </a:cubicBezTo>
                  <a:cubicBezTo>
                    <a:pt x="101" y="93"/>
                    <a:pt x="80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7" name="组合"/>
          <p:cNvGrpSpPr/>
          <p:nvPr/>
        </p:nvGrpSpPr>
        <p:grpSpPr>
          <a:xfrm>
            <a:off x="5319514" y="6165650"/>
            <a:ext cx="406800" cy="406800"/>
            <a:chOff x="3038899" y="6089739"/>
            <a:chExt cx="502392" cy="444324"/>
          </a:xfrm>
        </p:grpSpPr>
        <p:sp>
          <p:nvSpPr>
            <p:cNvPr id="112" name="Freeform 42"/>
            <p:cNvSpPr/>
            <p:nvPr/>
          </p:nvSpPr>
          <p:spPr>
            <a:xfrm>
              <a:off x="3038899" y="6089739"/>
              <a:ext cx="502392" cy="444324"/>
            </a:xfrm>
            <a:custGeom>
              <a:gdLst>
                <a:gd name="T0" fmla="*/ 61 w 123"/>
                <a:gd name="T1" fmla="*/ 108 h 108"/>
                <a:gd name="T2" fmla="*/ 39 w 123"/>
                <a:gd name="T3" fmla="*/ 103 h 108"/>
                <a:gd name="T4" fmla="*/ 12 w 123"/>
                <a:gd name="T5" fmla="*/ 32 h 108"/>
                <a:gd name="T6" fmla="*/ 62 w 123"/>
                <a:gd name="T7" fmla="*/ 0 h 108"/>
                <a:gd name="T8" fmla="*/ 84 w 123"/>
                <a:gd name="T9" fmla="*/ 4 h 108"/>
                <a:gd name="T10" fmla="*/ 111 w 123"/>
                <a:gd name="T11" fmla="*/ 76 h 108"/>
                <a:gd name="T12" fmla="*/ 61 w 123"/>
                <a:gd name="T13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1" y="108"/>
                  </a:moveTo>
                  <a:cubicBezTo>
                    <a:pt x="54" y="108"/>
                    <a:pt x="46" y="106"/>
                    <a:pt x="39" y="103"/>
                  </a:cubicBezTo>
                  <a:cubicBezTo>
                    <a:pt x="12" y="91"/>
                    <a:pt x="0" y="59"/>
                    <a:pt x="12" y="32"/>
                  </a:cubicBezTo>
                  <a:cubicBezTo>
                    <a:pt x="21" y="12"/>
                    <a:pt x="40" y="0"/>
                    <a:pt x="62" y="0"/>
                  </a:cubicBezTo>
                  <a:cubicBezTo>
                    <a:pt x="69" y="0"/>
                    <a:pt x="77" y="1"/>
                    <a:pt x="84" y="4"/>
                  </a:cubicBezTo>
                  <a:cubicBezTo>
                    <a:pt x="111" y="16"/>
                    <a:pt x="123" y="49"/>
                    <a:pt x="111" y="76"/>
                  </a:cubicBezTo>
                  <a:cubicBezTo>
                    <a:pt x="102" y="95"/>
                    <a:pt x="83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46" name="Freeform 42"/>
            <p:cNvSpPr/>
            <p:nvPr/>
          </p:nvSpPr>
          <p:spPr>
            <a:xfrm>
              <a:off x="3178088" y="6212840"/>
              <a:ext cx="224014" cy="198122"/>
            </a:xfrm>
            <a:custGeom>
              <a:gdLst>
                <a:gd name="T0" fmla="*/ 61 w 123"/>
                <a:gd name="T1" fmla="*/ 108 h 108"/>
                <a:gd name="T2" fmla="*/ 39 w 123"/>
                <a:gd name="T3" fmla="*/ 103 h 108"/>
                <a:gd name="T4" fmla="*/ 12 w 123"/>
                <a:gd name="T5" fmla="*/ 32 h 108"/>
                <a:gd name="T6" fmla="*/ 62 w 123"/>
                <a:gd name="T7" fmla="*/ 0 h 108"/>
                <a:gd name="T8" fmla="*/ 84 w 123"/>
                <a:gd name="T9" fmla="*/ 4 h 108"/>
                <a:gd name="T10" fmla="*/ 111 w 123"/>
                <a:gd name="T11" fmla="*/ 76 h 108"/>
                <a:gd name="T12" fmla="*/ 61 w 123"/>
                <a:gd name="T13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8">
                  <a:moveTo>
                    <a:pt x="61" y="108"/>
                  </a:moveTo>
                  <a:cubicBezTo>
                    <a:pt x="54" y="108"/>
                    <a:pt x="46" y="106"/>
                    <a:pt x="39" y="103"/>
                  </a:cubicBezTo>
                  <a:cubicBezTo>
                    <a:pt x="12" y="91"/>
                    <a:pt x="0" y="59"/>
                    <a:pt x="12" y="32"/>
                  </a:cubicBezTo>
                  <a:cubicBezTo>
                    <a:pt x="21" y="12"/>
                    <a:pt x="40" y="0"/>
                    <a:pt x="62" y="0"/>
                  </a:cubicBezTo>
                  <a:cubicBezTo>
                    <a:pt x="69" y="0"/>
                    <a:pt x="77" y="1"/>
                    <a:pt x="84" y="4"/>
                  </a:cubicBezTo>
                  <a:cubicBezTo>
                    <a:pt x="111" y="16"/>
                    <a:pt x="123" y="49"/>
                    <a:pt x="111" y="76"/>
                  </a:cubicBezTo>
                  <a:cubicBezTo>
                    <a:pt x="102" y="95"/>
                    <a:pt x="83" y="108"/>
                    <a:pt x="61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8" name="组合"/>
          <p:cNvGrpSpPr/>
          <p:nvPr/>
        </p:nvGrpSpPr>
        <p:grpSpPr>
          <a:xfrm>
            <a:off x="3411339" y="6165650"/>
            <a:ext cx="406800" cy="406800"/>
            <a:chOff x="2765879" y="5938457"/>
            <a:chExt cx="459470" cy="446850"/>
          </a:xfrm>
        </p:grpSpPr>
        <p:sp>
          <p:nvSpPr>
            <p:cNvPr id="114" name="Freeform 44"/>
            <p:cNvSpPr/>
            <p:nvPr/>
          </p:nvSpPr>
          <p:spPr>
            <a:xfrm>
              <a:off x="2765879" y="5938457"/>
              <a:ext cx="459470" cy="446850"/>
            </a:xfrm>
            <a:custGeom>
              <a:gdLst>
                <a:gd name="T0" fmla="*/ 56 w 112"/>
                <a:gd name="T1" fmla="*/ 109 h 109"/>
                <a:gd name="T2" fmla="*/ 29 w 112"/>
                <a:gd name="T3" fmla="*/ 102 h 109"/>
                <a:gd name="T4" fmla="*/ 4 w 112"/>
                <a:gd name="T5" fmla="*/ 69 h 109"/>
                <a:gd name="T6" fmla="*/ 9 w 112"/>
                <a:gd name="T7" fmla="*/ 27 h 109"/>
                <a:gd name="T8" fmla="*/ 56 w 112"/>
                <a:gd name="T9" fmla="*/ 0 h 109"/>
                <a:gd name="T10" fmla="*/ 83 w 112"/>
                <a:gd name="T11" fmla="*/ 8 h 109"/>
                <a:gd name="T12" fmla="*/ 109 w 112"/>
                <a:gd name="T13" fmla="*/ 41 h 109"/>
                <a:gd name="T14" fmla="*/ 103 w 112"/>
                <a:gd name="T15" fmla="*/ 82 h 109"/>
                <a:gd name="T16" fmla="*/ 56 w 112"/>
                <a:gd name="T17" fmla="*/ 109 h 1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9">
                  <a:moveTo>
                    <a:pt x="56" y="109"/>
                  </a:moveTo>
                  <a:cubicBezTo>
                    <a:pt x="47" y="109"/>
                    <a:pt x="37" y="106"/>
                    <a:pt x="29" y="102"/>
                  </a:cubicBezTo>
                  <a:cubicBezTo>
                    <a:pt x="17" y="94"/>
                    <a:pt x="8" y="83"/>
                    <a:pt x="4" y="69"/>
                  </a:cubicBezTo>
                  <a:cubicBezTo>
                    <a:pt x="0" y="55"/>
                    <a:pt x="2" y="40"/>
                    <a:pt x="9" y="27"/>
                  </a:cubicBezTo>
                  <a:cubicBezTo>
                    <a:pt x="19" y="11"/>
                    <a:pt x="37" y="0"/>
                    <a:pt x="56" y="0"/>
                  </a:cubicBezTo>
                  <a:cubicBezTo>
                    <a:pt x="66" y="0"/>
                    <a:pt x="75" y="3"/>
                    <a:pt x="83" y="8"/>
                  </a:cubicBezTo>
                  <a:cubicBezTo>
                    <a:pt x="96" y="15"/>
                    <a:pt x="105" y="27"/>
                    <a:pt x="109" y="41"/>
                  </a:cubicBezTo>
                  <a:cubicBezTo>
                    <a:pt x="112" y="55"/>
                    <a:pt x="110" y="69"/>
                    <a:pt x="103" y="82"/>
                  </a:cubicBezTo>
                  <a:cubicBezTo>
                    <a:pt x="93" y="98"/>
                    <a:pt x="75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48" name="Freeform 44"/>
            <p:cNvSpPr/>
            <p:nvPr/>
          </p:nvSpPr>
          <p:spPr>
            <a:xfrm>
              <a:off x="2893176" y="6062258"/>
              <a:ext cx="204876" cy="199248"/>
            </a:xfrm>
            <a:custGeom>
              <a:gdLst>
                <a:gd name="T0" fmla="*/ 56 w 112"/>
                <a:gd name="T1" fmla="*/ 109 h 109"/>
                <a:gd name="T2" fmla="*/ 29 w 112"/>
                <a:gd name="T3" fmla="*/ 102 h 109"/>
                <a:gd name="T4" fmla="*/ 4 w 112"/>
                <a:gd name="T5" fmla="*/ 69 h 109"/>
                <a:gd name="T6" fmla="*/ 9 w 112"/>
                <a:gd name="T7" fmla="*/ 27 h 109"/>
                <a:gd name="T8" fmla="*/ 56 w 112"/>
                <a:gd name="T9" fmla="*/ 0 h 109"/>
                <a:gd name="T10" fmla="*/ 83 w 112"/>
                <a:gd name="T11" fmla="*/ 8 h 109"/>
                <a:gd name="T12" fmla="*/ 109 w 112"/>
                <a:gd name="T13" fmla="*/ 41 h 109"/>
                <a:gd name="T14" fmla="*/ 103 w 112"/>
                <a:gd name="T15" fmla="*/ 82 h 109"/>
                <a:gd name="T16" fmla="*/ 56 w 112"/>
                <a:gd name="T17" fmla="*/ 109 h 1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09">
                  <a:moveTo>
                    <a:pt x="56" y="109"/>
                  </a:moveTo>
                  <a:cubicBezTo>
                    <a:pt x="47" y="109"/>
                    <a:pt x="37" y="106"/>
                    <a:pt x="29" y="102"/>
                  </a:cubicBezTo>
                  <a:cubicBezTo>
                    <a:pt x="17" y="94"/>
                    <a:pt x="8" y="83"/>
                    <a:pt x="4" y="69"/>
                  </a:cubicBezTo>
                  <a:cubicBezTo>
                    <a:pt x="0" y="55"/>
                    <a:pt x="2" y="40"/>
                    <a:pt x="9" y="27"/>
                  </a:cubicBezTo>
                  <a:cubicBezTo>
                    <a:pt x="19" y="11"/>
                    <a:pt x="37" y="0"/>
                    <a:pt x="56" y="0"/>
                  </a:cubicBezTo>
                  <a:cubicBezTo>
                    <a:pt x="66" y="0"/>
                    <a:pt x="75" y="3"/>
                    <a:pt x="83" y="8"/>
                  </a:cubicBezTo>
                  <a:cubicBezTo>
                    <a:pt x="96" y="15"/>
                    <a:pt x="105" y="27"/>
                    <a:pt x="109" y="41"/>
                  </a:cubicBezTo>
                  <a:cubicBezTo>
                    <a:pt x="112" y="55"/>
                    <a:pt x="110" y="69"/>
                    <a:pt x="103" y="82"/>
                  </a:cubicBezTo>
                  <a:cubicBezTo>
                    <a:pt x="93" y="98"/>
                    <a:pt x="75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9" name="组合"/>
          <p:cNvGrpSpPr/>
          <p:nvPr/>
        </p:nvGrpSpPr>
        <p:grpSpPr>
          <a:xfrm>
            <a:off x="1867495" y="5044876"/>
            <a:ext cx="406800" cy="406800"/>
            <a:chOff x="2487958" y="5761596"/>
            <a:chExt cx="477148" cy="441798"/>
          </a:xfrm>
        </p:grpSpPr>
        <p:sp>
          <p:nvSpPr>
            <p:cNvPr id="116" name="Freeform 46"/>
            <p:cNvSpPr/>
            <p:nvPr/>
          </p:nvSpPr>
          <p:spPr>
            <a:xfrm>
              <a:off x="2487958" y="5761596"/>
              <a:ext cx="477148" cy="441798"/>
            </a:xfrm>
            <a:custGeom>
              <a:gdLst>
                <a:gd name="T0" fmla="*/ 56 w 117"/>
                <a:gd name="T1" fmla="*/ 108 h 108"/>
                <a:gd name="T2" fmla="*/ 24 w 117"/>
                <a:gd name="T3" fmla="*/ 98 h 108"/>
                <a:gd name="T4" fmla="*/ 2 w 117"/>
                <a:gd name="T5" fmla="*/ 62 h 108"/>
                <a:gd name="T6" fmla="*/ 12 w 117"/>
                <a:gd name="T7" fmla="*/ 22 h 108"/>
                <a:gd name="T8" fmla="*/ 56 w 117"/>
                <a:gd name="T9" fmla="*/ 0 h 108"/>
                <a:gd name="T10" fmla="*/ 87 w 117"/>
                <a:gd name="T11" fmla="*/ 10 h 108"/>
                <a:gd name="T12" fmla="*/ 99 w 117"/>
                <a:gd name="T13" fmla="*/ 86 h 108"/>
                <a:gd name="T14" fmla="*/ 56 w 117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44" y="108"/>
                    <a:pt x="33" y="104"/>
                    <a:pt x="24" y="98"/>
                  </a:cubicBezTo>
                  <a:cubicBezTo>
                    <a:pt x="12" y="89"/>
                    <a:pt x="4" y="77"/>
                    <a:pt x="2" y="62"/>
                  </a:cubicBezTo>
                  <a:cubicBezTo>
                    <a:pt x="0" y="48"/>
                    <a:pt x="3" y="34"/>
                    <a:pt x="12" y="22"/>
                  </a:cubicBezTo>
                  <a:cubicBezTo>
                    <a:pt x="22" y="8"/>
                    <a:pt x="38" y="0"/>
                    <a:pt x="56" y="0"/>
                  </a:cubicBezTo>
                  <a:cubicBezTo>
                    <a:pt x="67" y="0"/>
                    <a:pt x="78" y="3"/>
                    <a:pt x="87" y="10"/>
                  </a:cubicBezTo>
                  <a:cubicBezTo>
                    <a:pt x="112" y="27"/>
                    <a:pt x="117" y="61"/>
                    <a:pt x="99" y="86"/>
                  </a:cubicBezTo>
                  <a:cubicBezTo>
                    <a:pt x="89" y="100"/>
                    <a:pt x="7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50" name="Freeform 46"/>
            <p:cNvSpPr/>
            <p:nvPr/>
          </p:nvSpPr>
          <p:spPr>
            <a:xfrm>
              <a:off x="2620153" y="5883997"/>
              <a:ext cx="212758" cy="196996"/>
            </a:xfrm>
            <a:custGeom>
              <a:gdLst>
                <a:gd name="T0" fmla="*/ 56 w 117"/>
                <a:gd name="T1" fmla="*/ 108 h 108"/>
                <a:gd name="T2" fmla="*/ 24 w 117"/>
                <a:gd name="T3" fmla="*/ 98 h 108"/>
                <a:gd name="T4" fmla="*/ 2 w 117"/>
                <a:gd name="T5" fmla="*/ 62 h 108"/>
                <a:gd name="T6" fmla="*/ 12 w 117"/>
                <a:gd name="T7" fmla="*/ 22 h 108"/>
                <a:gd name="T8" fmla="*/ 56 w 117"/>
                <a:gd name="T9" fmla="*/ 0 h 108"/>
                <a:gd name="T10" fmla="*/ 87 w 117"/>
                <a:gd name="T11" fmla="*/ 10 h 108"/>
                <a:gd name="T12" fmla="*/ 99 w 117"/>
                <a:gd name="T13" fmla="*/ 86 h 108"/>
                <a:gd name="T14" fmla="*/ 56 w 117"/>
                <a:gd name="T15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08">
                  <a:moveTo>
                    <a:pt x="56" y="108"/>
                  </a:moveTo>
                  <a:cubicBezTo>
                    <a:pt x="44" y="108"/>
                    <a:pt x="33" y="104"/>
                    <a:pt x="24" y="98"/>
                  </a:cubicBezTo>
                  <a:cubicBezTo>
                    <a:pt x="12" y="89"/>
                    <a:pt x="4" y="77"/>
                    <a:pt x="2" y="62"/>
                  </a:cubicBezTo>
                  <a:cubicBezTo>
                    <a:pt x="0" y="48"/>
                    <a:pt x="3" y="34"/>
                    <a:pt x="12" y="22"/>
                  </a:cubicBezTo>
                  <a:cubicBezTo>
                    <a:pt x="22" y="8"/>
                    <a:pt x="38" y="0"/>
                    <a:pt x="56" y="0"/>
                  </a:cubicBezTo>
                  <a:cubicBezTo>
                    <a:pt x="67" y="0"/>
                    <a:pt x="78" y="3"/>
                    <a:pt x="87" y="10"/>
                  </a:cubicBezTo>
                  <a:cubicBezTo>
                    <a:pt x="112" y="27"/>
                    <a:pt x="117" y="61"/>
                    <a:pt x="99" y="86"/>
                  </a:cubicBezTo>
                  <a:cubicBezTo>
                    <a:pt x="89" y="100"/>
                    <a:pt x="73" y="108"/>
                    <a:pt x="56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10" name="组合"/>
          <p:cNvGrpSpPr/>
          <p:nvPr/>
        </p:nvGrpSpPr>
        <p:grpSpPr>
          <a:xfrm>
            <a:off x="1279326" y="3230363"/>
            <a:ext cx="406800" cy="406800"/>
            <a:chOff x="2237058" y="5553634"/>
            <a:chExt cx="451900" cy="441798"/>
          </a:xfrm>
        </p:grpSpPr>
        <p:sp>
          <p:nvSpPr>
            <p:cNvPr id="118" name="Freeform 48"/>
            <p:cNvSpPr/>
            <p:nvPr/>
          </p:nvSpPr>
          <p:spPr>
            <a:xfrm>
              <a:off x="2237058" y="5553634"/>
              <a:ext cx="451900" cy="441798"/>
            </a:xfrm>
            <a:custGeom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9 w 110"/>
                <a:gd name="T5" fmla="*/ 94 h 108"/>
                <a:gd name="T6" fmla="*/ 1 w 110"/>
                <a:gd name="T7" fmla="*/ 57 h 108"/>
                <a:gd name="T8" fmla="*/ 15 w 110"/>
                <a:gd name="T9" fmla="*/ 18 h 108"/>
                <a:gd name="T10" fmla="*/ 55 w 110"/>
                <a:gd name="T11" fmla="*/ 0 h 108"/>
                <a:gd name="T12" fmla="*/ 91 w 110"/>
                <a:gd name="T13" fmla="*/ 14 h 108"/>
                <a:gd name="T14" fmla="*/ 109 w 110"/>
                <a:gd name="T15" fmla="*/ 51 h 108"/>
                <a:gd name="T16" fmla="*/ 95 w 110"/>
                <a:gd name="T17" fmla="*/ 90 h 108"/>
                <a:gd name="T18" fmla="*/ 55 w 110"/>
                <a:gd name="T19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2" y="108"/>
                    <a:pt x="29" y="103"/>
                    <a:pt x="19" y="94"/>
                  </a:cubicBezTo>
                  <a:cubicBezTo>
                    <a:pt x="8" y="85"/>
                    <a:pt x="2" y="71"/>
                    <a:pt x="1" y="57"/>
                  </a:cubicBezTo>
                  <a:cubicBezTo>
                    <a:pt x="0" y="42"/>
                    <a:pt x="5" y="28"/>
                    <a:pt x="15" y="18"/>
                  </a:cubicBezTo>
                  <a:cubicBezTo>
                    <a:pt x="25" y="6"/>
                    <a:pt x="40" y="0"/>
                    <a:pt x="55" y="0"/>
                  </a:cubicBezTo>
                  <a:cubicBezTo>
                    <a:pt x="68" y="0"/>
                    <a:pt x="81" y="5"/>
                    <a:pt x="91" y="14"/>
                  </a:cubicBezTo>
                  <a:cubicBezTo>
                    <a:pt x="102" y="23"/>
                    <a:pt x="108" y="37"/>
                    <a:pt x="109" y="51"/>
                  </a:cubicBezTo>
                  <a:cubicBezTo>
                    <a:pt x="110" y="66"/>
                    <a:pt x="105" y="80"/>
                    <a:pt x="95" y="90"/>
                  </a:cubicBezTo>
                  <a:cubicBezTo>
                    <a:pt x="85" y="102"/>
                    <a:pt x="70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52" name="Freeform 48"/>
            <p:cNvSpPr/>
            <p:nvPr/>
          </p:nvSpPr>
          <p:spPr>
            <a:xfrm>
              <a:off x="2362258" y="5676035"/>
              <a:ext cx="201500" cy="196996"/>
            </a:xfrm>
            <a:custGeom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9 w 110"/>
                <a:gd name="T5" fmla="*/ 94 h 108"/>
                <a:gd name="T6" fmla="*/ 1 w 110"/>
                <a:gd name="T7" fmla="*/ 57 h 108"/>
                <a:gd name="T8" fmla="*/ 15 w 110"/>
                <a:gd name="T9" fmla="*/ 18 h 108"/>
                <a:gd name="T10" fmla="*/ 55 w 110"/>
                <a:gd name="T11" fmla="*/ 0 h 108"/>
                <a:gd name="T12" fmla="*/ 91 w 110"/>
                <a:gd name="T13" fmla="*/ 14 h 108"/>
                <a:gd name="T14" fmla="*/ 109 w 110"/>
                <a:gd name="T15" fmla="*/ 51 h 108"/>
                <a:gd name="T16" fmla="*/ 95 w 110"/>
                <a:gd name="T17" fmla="*/ 90 h 108"/>
                <a:gd name="T18" fmla="*/ 55 w 110"/>
                <a:gd name="T19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2" y="108"/>
                    <a:pt x="29" y="103"/>
                    <a:pt x="19" y="94"/>
                  </a:cubicBezTo>
                  <a:cubicBezTo>
                    <a:pt x="8" y="85"/>
                    <a:pt x="2" y="71"/>
                    <a:pt x="1" y="57"/>
                  </a:cubicBezTo>
                  <a:cubicBezTo>
                    <a:pt x="0" y="42"/>
                    <a:pt x="5" y="28"/>
                    <a:pt x="15" y="18"/>
                  </a:cubicBezTo>
                  <a:cubicBezTo>
                    <a:pt x="25" y="6"/>
                    <a:pt x="40" y="0"/>
                    <a:pt x="55" y="0"/>
                  </a:cubicBezTo>
                  <a:cubicBezTo>
                    <a:pt x="68" y="0"/>
                    <a:pt x="81" y="5"/>
                    <a:pt x="91" y="14"/>
                  </a:cubicBezTo>
                  <a:cubicBezTo>
                    <a:pt x="102" y="23"/>
                    <a:pt x="108" y="37"/>
                    <a:pt x="109" y="51"/>
                  </a:cubicBezTo>
                  <a:cubicBezTo>
                    <a:pt x="110" y="66"/>
                    <a:pt x="105" y="80"/>
                    <a:pt x="95" y="90"/>
                  </a:cubicBezTo>
                  <a:cubicBezTo>
                    <a:pt x="85" y="102"/>
                    <a:pt x="70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11" name="组合"/>
          <p:cNvGrpSpPr/>
          <p:nvPr/>
        </p:nvGrpSpPr>
        <p:grpSpPr>
          <a:xfrm>
            <a:off x="1867495" y="1416644"/>
            <a:ext cx="406800" cy="406800"/>
            <a:chOff x="2004164" y="5318684"/>
            <a:chExt cx="449374" cy="441798"/>
          </a:xfrm>
        </p:grpSpPr>
        <p:sp>
          <p:nvSpPr>
            <p:cNvPr id="120" name="Freeform 50"/>
            <p:cNvSpPr/>
            <p:nvPr/>
          </p:nvSpPr>
          <p:spPr>
            <a:xfrm>
              <a:off x="2004164" y="5318684"/>
              <a:ext cx="449374" cy="441798"/>
            </a:xfrm>
            <a:custGeom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5 w 110"/>
                <a:gd name="T5" fmla="*/ 91 h 108"/>
                <a:gd name="T6" fmla="*/ 1 w 110"/>
                <a:gd name="T7" fmla="*/ 51 h 108"/>
                <a:gd name="T8" fmla="*/ 19 w 110"/>
                <a:gd name="T9" fmla="*/ 14 h 108"/>
                <a:gd name="T10" fmla="*/ 55 w 110"/>
                <a:gd name="T11" fmla="*/ 0 h 108"/>
                <a:gd name="T12" fmla="*/ 95 w 110"/>
                <a:gd name="T13" fmla="*/ 18 h 108"/>
                <a:gd name="T14" fmla="*/ 109 w 110"/>
                <a:gd name="T15" fmla="*/ 57 h 108"/>
                <a:gd name="T16" fmla="*/ 91 w 110"/>
                <a:gd name="T17" fmla="*/ 95 h 108"/>
                <a:gd name="T18" fmla="*/ 55 w 110"/>
                <a:gd name="T19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0" y="108"/>
                    <a:pt x="25" y="102"/>
                    <a:pt x="15" y="91"/>
                  </a:cubicBezTo>
                  <a:cubicBezTo>
                    <a:pt x="5" y="80"/>
                    <a:pt x="0" y="66"/>
                    <a:pt x="1" y="51"/>
                  </a:cubicBezTo>
                  <a:cubicBezTo>
                    <a:pt x="2" y="37"/>
                    <a:pt x="8" y="24"/>
                    <a:pt x="19" y="14"/>
                  </a:cubicBezTo>
                  <a:cubicBezTo>
                    <a:pt x="29" y="5"/>
                    <a:pt x="42" y="0"/>
                    <a:pt x="55" y="0"/>
                  </a:cubicBezTo>
                  <a:cubicBezTo>
                    <a:pt x="71" y="0"/>
                    <a:pt x="85" y="7"/>
                    <a:pt x="95" y="18"/>
                  </a:cubicBezTo>
                  <a:cubicBezTo>
                    <a:pt x="105" y="29"/>
                    <a:pt x="110" y="43"/>
                    <a:pt x="109" y="57"/>
                  </a:cubicBezTo>
                  <a:cubicBezTo>
                    <a:pt x="109" y="72"/>
                    <a:pt x="102" y="85"/>
                    <a:pt x="91" y="95"/>
                  </a:cubicBezTo>
                  <a:cubicBezTo>
                    <a:pt x="82" y="104"/>
                    <a:pt x="69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54" name="Freeform 50"/>
            <p:cNvSpPr/>
            <p:nvPr/>
          </p:nvSpPr>
          <p:spPr>
            <a:xfrm>
              <a:off x="2128664" y="5441085"/>
              <a:ext cx="200374" cy="196996"/>
            </a:xfrm>
            <a:custGeom>
              <a:gdLst>
                <a:gd name="T0" fmla="*/ 55 w 110"/>
                <a:gd name="T1" fmla="*/ 108 h 108"/>
                <a:gd name="T2" fmla="*/ 55 w 110"/>
                <a:gd name="T3" fmla="*/ 108 h 108"/>
                <a:gd name="T4" fmla="*/ 15 w 110"/>
                <a:gd name="T5" fmla="*/ 91 h 108"/>
                <a:gd name="T6" fmla="*/ 1 w 110"/>
                <a:gd name="T7" fmla="*/ 51 h 108"/>
                <a:gd name="T8" fmla="*/ 19 w 110"/>
                <a:gd name="T9" fmla="*/ 14 h 108"/>
                <a:gd name="T10" fmla="*/ 55 w 110"/>
                <a:gd name="T11" fmla="*/ 0 h 108"/>
                <a:gd name="T12" fmla="*/ 95 w 110"/>
                <a:gd name="T13" fmla="*/ 18 h 108"/>
                <a:gd name="T14" fmla="*/ 109 w 110"/>
                <a:gd name="T15" fmla="*/ 57 h 108"/>
                <a:gd name="T16" fmla="*/ 91 w 110"/>
                <a:gd name="T17" fmla="*/ 95 h 108"/>
                <a:gd name="T18" fmla="*/ 55 w 110"/>
                <a:gd name="T19" fmla="*/ 108 h 10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8">
                  <a:moveTo>
                    <a:pt x="55" y="108"/>
                  </a:moveTo>
                  <a:cubicBezTo>
                    <a:pt x="55" y="108"/>
                    <a:pt x="55" y="108"/>
                    <a:pt x="55" y="108"/>
                  </a:cubicBezTo>
                  <a:cubicBezTo>
                    <a:pt x="40" y="108"/>
                    <a:pt x="25" y="102"/>
                    <a:pt x="15" y="91"/>
                  </a:cubicBezTo>
                  <a:cubicBezTo>
                    <a:pt x="5" y="80"/>
                    <a:pt x="0" y="66"/>
                    <a:pt x="1" y="51"/>
                  </a:cubicBezTo>
                  <a:cubicBezTo>
                    <a:pt x="2" y="37"/>
                    <a:pt x="8" y="24"/>
                    <a:pt x="19" y="14"/>
                  </a:cubicBezTo>
                  <a:cubicBezTo>
                    <a:pt x="29" y="5"/>
                    <a:pt x="42" y="0"/>
                    <a:pt x="55" y="0"/>
                  </a:cubicBezTo>
                  <a:cubicBezTo>
                    <a:pt x="71" y="0"/>
                    <a:pt x="85" y="7"/>
                    <a:pt x="95" y="18"/>
                  </a:cubicBezTo>
                  <a:cubicBezTo>
                    <a:pt x="105" y="29"/>
                    <a:pt x="110" y="43"/>
                    <a:pt x="109" y="57"/>
                  </a:cubicBezTo>
                  <a:cubicBezTo>
                    <a:pt x="109" y="72"/>
                    <a:pt x="102" y="85"/>
                    <a:pt x="91" y="95"/>
                  </a:cubicBezTo>
                  <a:cubicBezTo>
                    <a:pt x="82" y="104"/>
                    <a:pt x="69" y="108"/>
                    <a:pt x="55" y="10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12" name="组合"/>
          <p:cNvGrpSpPr/>
          <p:nvPr/>
        </p:nvGrpSpPr>
        <p:grpSpPr>
          <a:xfrm>
            <a:off x="3411339" y="295075"/>
            <a:ext cx="406800" cy="406800"/>
            <a:chOff x="1795733" y="5060570"/>
            <a:chExt cx="451900" cy="446850"/>
          </a:xfrm>
        </p:grpSpPr>
        <p:sp>
          <p:nvSpPr>
            <p:cNvPr id="122" name="Freeform 52"/>
            <p:cNvSpPr/>
            <p:nvPr/>
          </p:nvSpPr>
          <p:spPr>
            <a:xfrm>
              <a:off x="1795733" y="5060570"/>
              <a:ext cx="451900" cy="446850"/>
            </a:xfrm>
            <a:custGeom>
              <a:gdLst>
                <a:gd name="T0" fmla="*/ 56 w 111"/>
                <a:gd name="T1" fmla="*/ 109 h 109"/>
                <a:gd name="T2" fmla="*/ 12 w 111"/>
                <a:gd name="T3" fmla="*/ 86 h 109"/>
                <a:gd name="T4" fmla="*/ 2 w 111"/>
                <a:gd name="T5" fmla="*/ 46 h 109"/>
                <a:gd name="T6" fmla="*/ 24 w 111"/>
                <a:gd name="T7" fmla="*/ 11 h 109"/>
                <a:gd name="T8" fmla="*/ 55 w 111"/>
                <a:gd name="T9" fmla="*/ 0 h 109"/>
                <a:gd name="T10" fmla="*/ 99 w 111"/>
                <a:gd name="T11" fmla="*/ 23 h 109"/>
                <a:gd name="T12" fmla="*/ 109 w 111"/>
                <a:gd name="T13" fmla="*/ 63 h 109"/>
                <a:gd name="T14" fmla="*/ 87 w 111"/>
                <a:gd name="T15" fmla="*/ 98 h 109"/>
                <a:gd name="T16" fmla="*/ 56 w 111"/>
                <a:gd name="T17" fmla="*/ 109 h 1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6" y="109"/>
                  </a:moveTo>
                  <a:cubicBezTo>
                    <a:pt x="38" y="109"/>
                    <a:pt x="22" y="100"/>
                    <a:pt x="12" y="86"/>
                  </a:cubicBezTo>
                  <a:cubicBezTo>
                    <a:pt x="3" y="75"/>
                    <a:pt x="0" y="60"/>
                    <a:pt x="2" y="46"/>
                  </a:cubicBezTo>
                  <a:cubicBezTo>
                    <a:pt x="4" y="32"/>
                    <a:pt x="12" y="19"/>
                    <a:pt x="24" y="11"/>
                  </a:cubicBezTo>
                  <a:cubicBezTo>
                    <a:pt x="33" y="4"/>
                    <a:pt x="44" y="0"/>
                    <a:pt x="55" y="0"/>
                  </a:cubicBezTo>
                  <a:cubicBezTo>
                    <a:pt x="73" y="0"/>
                    <a:pt x="89" y="9"/>
                    <a:pt x="99" y="23"/>
                  </a:cubicBezTo>
                  <a:cubicBezTo>
                    <a:pt x="108" y="34"/>
                    <a:pt x="111" y="49"/>
                    <a:pt x="109" y="63"/>
                  </a:cubicBezTo>
                  <a:cubicBezTo>
                    <a:pt x="107" y="77"/>
                    <a:pt x="99" y="90"/>
                    <a:pt x="87" y="98"/>
                  </a:cubicBezTo>
                  <a:cubicBezTo>
                    <a:pt x="78" y="105"/>
                    <a:pt x="67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alpha val="0"/>
                  </a:schemeClr>
                </a:gs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56" name="Freeform 52"/>
            <p:cNvSpPr/>
            <p:nvPr/>
          </p:nvSpPr>
          <p:spPr>
            <a:xfrm>
              <a:off x="1920933" y="5184371"/>
              <a:ext cx="201500" cy="199248"/>
            </a:xfrm>
            <a:custGeom>
              <a:gdLst>
                <a:gd name="T0" fmla="*/ 56 w 111"/>
                <a:gd name="T1" fmla="*/ 109 h 109"/>
                <a:gd name="T2" fmla="*/ 12 w 111"/>
                <a:gd name="T3" fmla="*/ 86 h 109"/>
                <a:gd name="T4" fmla="*/ 2 w 111"/>
                <a:gd name="T5" fmla="*/ 46 h 109"/>
                <a:gd name="T6" fmla="*/ 24 w 111"/>
                <a:gd name="T7" fmla="*/ 11 h 109"/>
                <a:gd name="T8" fmla="*/ 55 w 111"/>
                <a:gd name="T9" fmla="*/ 0 h 109"/>
                <a:gd name="T10" fmla="*/ 99 w 111"/>
                <a:gd name="T11" fmla="*/ 23 h 109"/>
                <a:gd name="T12" fmla="*/ 109 w 111"/>
                <a:gd name="T13" fmla="*/ 63 h 109"/>
                <a:gd name="T14" fmla="*/ 87 w 111"/>
                <a:gd name="T15" fmla="*/ 98 h 109"/>
                <a:gd name="T16" fmla="*/ 56 w 111"/>
                <a:gd name="T17" fmla="*/ 109 h 1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9">
                  <a:moveTo>
                    <a:pt x="56" y="109"/>
                  </a:moveTo>
                  <a:cubicBezTo>
                    <a:pt x="38" y="109"/>
                    <a:pt x="22" y="100"/>
                    <a:pt x="12" y="86"/>
                  </a:cubicBezTo>
                  <a:cubicBezTo>
                    <a:pt x="3" y="75"/>
                    <a:pt x="0" y="60"/>
                    <a:pt x="2" y="46"/>
                  </a:cubicBezTo>
                  <a:cubicBezTo>
                    <a:pt x="4" y="32"/>
                    <a:pt x="12" y="19"/>
                    <a:pt x="24" y="11"/>
                  </a:cubicBezTo>
                  <a:cubicBezTo>
                    <a:pt x="33" y="4"/>
                    <a:pt x="44" y="0"/>
                    <a:pt x="55" y="0"/>
                  </a:cubicBezTo>
                  <a:cubicBezTo>
                    <a:pt x="73" y="0"/>
                    <a:pt x="89" y="9"/>
                    <a:pt x="99" y="23"/>
                  </a:cubicBezTo>
                  <a:cubicBezTo>
                    <a:pt x="108" y="34"/>
                    <a:pt x="111" y="49"/>
                    <a:pt x="109" y="63"/>
                  </a:cubicBezTo>
                  <a:cubicBezTo>
                    <a:pt x="107" y="77"/>
                    <a:pt x="99" y="90"/>
                    <a:pt x="87" y="98"/>
                  </a:cubicBezTo>
                  <a:cubicBezTo>
                    <a:pt x="78" y="105"/>
                    <a:pt x="67" y="109"/>
                    <a:pt x="56" y="1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6" cap="flat">
              <a:noFill/>
              <a:prstDash val="solid"/>
              <a:miter lim="800000"/>
            </a:ln>
            <a:effectLst/>
            <a:scene3d>
              <a:camera prst="orthographicFront"/>
              <a:lightRig dir="t" rig="threePt"/>
            </a:scene3d>
            <a:sp3d>
              <a:bevelT w="50800" h="25400" prst="circle"/>
            </a:sp3d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044229806"/>
      </p:ext>
    </p:extLst>
  </p:cSld>
  <p:clrMapOvr>
    <a:masterClrMapping/>
  </p:clrMapOvr>
  <p:transition spd="med"/>
  <p:timing>
    <p:tnLst>
      <p:par>
        <p:cTn id="1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06 -2.96296E-06 L -0.0224 0.41829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1100" y="209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06 -1.11111E-06 L -0.28055 0.32685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14000" y="163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06 0 L -0.35434 0.06296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17700" y="31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4 -0.00347 L -0.36284 -0.26875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18400" y="-133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06 -3.33333E-06 L 0.07448 -0.21713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3700" y="-109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06 -3.7037E-06 L -0.07639 -0.21875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3800" y="-109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06 2.22222E-06 L 0.27361 -0.48588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13700" y="-243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06 -4.44444E-06 L 0.33785 0.20926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16900" y="105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06 -1.11111E-06 L 0.27361 0.3375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13700" y="169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06 -3.33333E-06 L 0.1 0.50278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5000" y="251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" hidden="1"/>
          <p:cNvGrpSpPr/>
          <p:nvPr/>
        </p:nvGrpSpPr>
        <p:grpSpPr>
          <a:xfrm>
            <a:off x="1392593" y="397274"/>
            <a:ext cx="6352466" cy="6072977"/>
            <a:chOff x="1392593" y="397274"/>
            <a:chExt cx="6352466" cy="6072977"/>
          </a:xfrm>
        </p:grpSpPr>
        <p:sp>
          <p:nvSpPr>
            <p:cNvPr id="59" name="Freeform 30"/>
            <p:cNvSpPr/>
            <p:nvPr/>
          </p:nvSpPr>
          <p:spPr>
            <a:xfrm>
              <a:off x="6964765" y="1518052"/>
              <a:ext cx="203984" cy="203984"/>
            </a:xfrm>
            <a:custGeom>
              <a:gdLst>
                <a:gd name="T0" fmla="*/ 9 w 65"/>
                <a:gd name="T1" fmla="*/ 49 h 65"/>
                <a:gd name="T2" fmla="*/ 49 w 65"/>
                <a:gd name="T3" fmla="*/ 56 h 65"/>
                <a:gd name="T4" fmla="*/ 55 w 65"/>
                <a:gd name="T5" fmla="*/ 16 h 65"/>
                <a:gd name="T6" fmla="*/ 15 w 65"/>
                <a:gd name="T7" fmla="*/ 9 h 65"/>
                <a:gd name="T8" fmla="*/ 9 w 65"/>
                <a:gd name="T9" fmla="*/ 49 h 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9" y="49"/>
                  </a:moveTo>
                  <a:cubicBezTo>
                    <a:pt x="18" y="62"/>
                    <a:pt x="36" y="65"/>
                    <a:pt x="49" y="56"/>
                  </a:cubicBezTo>
                  <a:cubicBezTo>
                    <a:pt x="62" y="47"/>
                    <a:pt x="65" y="29"/>
                    <a:pt x="55" y="16"/>
                  </a:cubicBezTo>
                  <a:cubicBezTo>
                    <a:pt x="46" y="3"/>
                    <a:pt x="28" y="0"/>
                    <a:pt x="15" y="9"/>
                  </a:cubicBezTo>
                  <a:cubicBezTo>
                    <a:pt x="3" y="19"/>
                    <a:pt x="0" y="37"/>
                    <a:pt x="9" y="4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61" name="Freeform 31"/>
            <p:cNvSpPr/>
            <p:nvPr/>
          </p:nvSpPr>
          <p:spPr>
            <a:xfrm>
              <a:off x="5420131" y="397274"/>
              <a:ext cx="205566" cy="202402"/>
            </a:xfrm>
            <a:custGeom>
              <a:gdLst>
                <a:gd name="T0" fmla="*/ 23 w 65"/>
                <a:gd name="T1" fmla="*/ 60 h 64"/>
                <a:gd name="T2" fmla="*/ 60 w 65"/>
                <a:gd name="T3" fmla="*/ 41 h 64"/>
                <a:gd name="T4" fmla="*/ 41 w 65"/>
                <a:gd name="T5" fmla="*/ 5 h 64"/>
                <a:gd name="T6" fmla="*/ 5 w 65"/>
                <a:gd name="T7" fmla="*/ 23 h 64"/>
                <a:gd name="T8" fmla="*/ 23 w 65"/>
                <a:gd name="T9" fmla="*/ 60 h 6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23" y="60"/>
                  </a:moveTo>
                  <a:cubicBezTo>
                    <a:pt x="39" y="64"/>
                    <a:pt x="55" y="56"/>
                    <a:pt x="60" y="41"/>
                  </a:cubicBezTo>
                  <a:cubicBezTo>
                    <a:pt x="65" y="26"/>
                    <a:pt x="56" y="10"/>
                    <a:pt x="41" y="5"/>
                  </a:cubicBezTo>
                  <a:cubicBezTo>
                    <a:pt x="26" y="0"/>
                    <a:pt x="10" y="8"/>
                    <a:pt x="5" y="23"/>
                  </a:cubicBezTo>
                  <a:cubicBezTo>
                    <a:pt x="0" y="38"/>
                    <a:pt x="8" y="55"/>
                    <a:pt x="23" y="6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63" name="Freeform 32"/>
            <p:cNvSpPr/>
            <p:nvPr/>
          </p:nvSpPr>
          <p:spPr>
            <a:xfrm>
              <a:off x="3511956" y="397274"/>
              <a:ext cx="205566" cy="202402"/>
            </a:xfrm>
            <a:custGeom>
              <a:gdLst>
                <a:gd name="T0" fmla="*/ 41 w 65"/>
                <a:gd name="T1" fmla="*/ 60 h 64"/>
                <a:gd name="T2" fmla="*/ 60 w 65"/>
                <a:gd name="T3" fmla="*/ 24 h 64"/>
                <a:gd name="T4" fmla="*/ 24 w 65"/>
                <a:gd name="T5" fmla="*/ 5 h 64"/>
                <a:gd name="T6" fmla="*/ 5 w 65"/>
                <a:gd name="T7" fmla="*/ 41 h 64"/>
                <a:gd name="T8" fmla="*/ 41 w 65"/>
                <a:gd name="T9" fmla="*/ 60 h 6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41" y="60"/>
                  </a:moveTo>
                  <a:cubicBezTo>
                    <a:pt x="56" y="55"/>
                    <a:pt x="65" y="39"/>
                    <a:pt x="60" y="24"/>
                  </a:cubicBezTo>
                  <a:cubicBezTo>
                    <a:pt x="55" y="8"/>
                    <a:pt x="39" y="0"/>
                    <a:pt x="24" y="5"/>
                  </a:cubicBezTo>
                  <a:cubicBezTo>
                    <a:pt x="9" y="10"/>
                    <a:pt x="0" y="26"/>
                    <a:pt x="5" y="41"/>
                  </a:cubicBezTo>
                  <a:cubicBezTo>
                    <a:pt x="10" y="56"/>
                    <a:pt x="26" y="64"/>
                    <a:pt x="41" y="6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992" name="Freeform 33"/>
            <p:cNvSpPr/>
            <p:nvPr/>
          </p:nvSpPr>
          <p:spPr>
            <a:xfrm>
              <a:off x="1968903" y="1518052"/>
              <a:ext cx="203984" cy="203984"/>
            </a:xfrm>
            <a:custGeom>
              <a:gdLst>
                <a:gd name="T0" fmla="*/ 56 w 65"/>
                <a:gd name="T1" fmla="*/ 50 h 65"/>
                <a:gd name="T2" fmla="*/ 50 w 65"/>
                <a:gd name="T3" fmla="*/ 10 h 65"/>
                <a:gd name="T4" fmla="*/ 10 w 65"/>
                <a:gd name="T5" fmla="*/ 16 h 65"/>
                <a:gd name="T6" fmla="*/ 16 w 65"/>
                <a:gd name="T7" fmla="*/ 56 h 65"/>
                <a:gd name="T8" fmla="*/ 56 w 65"/>
                <a:gd name="T9" fmla="*/ 50 h 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56" y="50"/>
                  </a:moveTo>
                  <a:cubicBezTo>
                    <a:pt x="65" y="37"/>
                    <a:pt x="63" y="19"/>
                    <a:pt x="50" y="10"/>
                  </a:cubicBezTo>
                  <a:cubicBezTo>
                    <a:pt x="37" y="0"/>
                    <a:pt x="19" y="3"/>
                    <a:pt x="10" y="16"/>
                  </a:cubicBezTo>
                  <a:cubicBezTo>
                    <a:pt x="0" y="29"/>
                    <a:pt x="3" y="46"/>
                    <a:pt x="16" y="56"/>
                  </a:cubicBezTo>
                  <a:cubicBezTo>
                    <a:pt x="29" y="65"/>
                    <a:pt x="47" y="62"/>
                    <a:pt x="56" y="5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993" name="Freeform 34"/>
            <p:cNvSpPr/>
            <p:nvPr/>
          </p:nvSpPr>
          <p:spPr>
            <a:xfrm>
              <a:off x="7564793" y="3342049"/>
              <a:ext cx="180266" cy="183428"/>
            </a:xfrm>
            <a:custGeom>
              <a:gdLst>
                <a:gd name="T0" fmla="*/ 29 w 57"/>
                <a:gd name="T1" fmla="*/ 58 h 58"/>
                <a:gd name="T2" fmla="*/ 57 w 57"/>
                <a:gd name="T3" fmla="*/ 29 h 58"/>
                <a:gd name="T4" fmla="*/ 28 w 57"/>
                <a:gd name="T5" fmla="*/ 0 h 58"/>
                <a:gd name="T6" fmla="*/ 0 w 57"/>
                <a:gd name="T7" fmla="*/ 29 h 58"/>
                <a:gd name="T8" fmla="*/ 29 w 57"/>
                <a:gd name="T9" fmla="*/ 58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8">
                  <a:moveTo>
                    <a:pt x="29" y="58"/>
                  </a:moveTo>
                  <a:cubicBezTo>
                    <a:pt x="44" y="58"/>
                    <a:pt x="57" y="45"/>
                    <a:pt x="57" y="29"/>
                  </a:cubicBezTo>
                  <a:cubicBezTo>
                    <a:pt x="57" y="13"/>
                    <a:pt x="44" y="0"/>
                    <a:pt x="28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45"/>
                    <a:pt x="13" y="58"/>
                    <a:pt x="29" y="58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994" name="Freeform 35"/>
            <p:cNvSpPr/>
            <p:nvPr/>
          </p:nvSpPr>
          <p:spPr>
            <a:xfrm>
              <a:off x="6964765" y="5145494"/>
              <a:ext cx="203984" cy="205564"/>
            </a:xfrm>
            <a:custGeom>
              <a:gdLst>
                <a:gd name="T0" fmla="*/ 15 w 65"/>
                <a:gd name="T1" fmla="*/ 56 h 65"/>
                <a:gd name="T2" fmla="*/ 55 w 65"/>
                <a:gd name="T3" fmla="*/ 49 h 65"/>
                <a:gd name="T4" fmla="*/ 49 w 65"/>
                <a:gd name="T5" fmla="*/ 9 h 65"/>
                <a:gd name="T6" fmla="*/ 9 w 65"/>
                <a:gd name="T7" fmla="*/ 16 h 65"/>
                <a:gd name="T8" fmla="*/ 15 w 65"/>
                <a:gd name="T9" fmla="*/ 56 h 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15" y="56"/>
                  </a:moveTo>
                  <a:cubicBezTo>
                    <a:pt x="28" y="65"/>
                    <a:pt x="46" y="62"/>
                    <a:pt x="55" y="49"/>
                  </a:cubicBezTo>
                  <a:cubicBezTo>
                    <a:pt x="65" y="36"/>
                    <a:pt x="62" y="18"/>
                    <a:pt x="49" y="9"/>
                  </a:cubicBezTo>
                  <a:cubicBezTo>
                    <a:pt x="36" y="0"/>
                    <a:pt x="18" y="3"/>
                    <a:pt x="9" y="16"/>
                  </a:cubicBezTo>
                  <a:cubicBezTo>
                    <a:pt x="0" y="28"/>
                    <a:pt x="3" y="46"/>
                    <a:pt x="15" y="5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995" name="Freeform 36"/>
            <p:cNvSpPr/>
            <p:nvPr/>
          </p:nvSpPr>
          <p:spPr>
            <a:xfrm>
              <a:off x="5420131" y="6267849"/>
              <a:ext cx="205566" cy="202402"/>
            </a:xfrm>
            <a:custGeom>
              <a:gdLst>
                <a:gd name="T0" fmla="*/ 5 w 65"/>
                <a:gd name="T1" fmla="*/ 41 h 64"/>
                <a:gd name="T2" fmla="*/ 41 w 65"/>
                <a:gd name="T3" fmla="*/ 59 h 64"/>
                <a:gd name="T4" fmla="*/ 60 w 65"/>
                <a:gd name="T5" fmla="*/ 23 h 64"/>
                <a:gd name="T6" fmla="*/ 23 w 65"/>
                <a:gd name="T7" fmla="*/ 4 h 64"/>
                <a:gd name="T8" fmla="*/ 5 w 65"/>
                <a:gd name="T9" fmla="*/ 41 h 6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5" y="41"/>
                  </a:moveTo>
                  <a:cubicBezTo>
                    <a:pt x="10" y="56"/>
                    <a:pt x="26" y="64"/>
                    <a:pt x="41" y="59"/>
                  </a:cubicBezTo>
                  <a:cubicBezTo>
                    <a:pt x="56" y="54"/>
                    <a:pt x="65" y="38"/>
                    <a:pt x="60" y="23"/>
                  </a:cubicBezTo>
                  <a:cubicBezTo>
                    <a:pt x="55" y="8"/>
                    <a:pt x="39" y="0"/>
                    <a:pt x="23" y="4"/>
                  </a:cubicBezTo>
                  <a:cubicBezTo>
                    <a:pt x="8" y="9"/>
                    <a:pt x="0" y="26"/>
                    <a:pt x="5" y="4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996" name="Freeform 37"/>
            <p:cNvSpPr/>
            <p:nvPr/>
          </p:nvSpPr>
          <p:spPr>
            <a:xfrm>
              <a:off x="3511956" y="6267849"/>
              <a:ext cx="205566" cy="202402"/>
            </a:xfrm>
            <a:custGeom>
              <a:gdLst>
                <a:gd name="T0" fmla="*/ 5 w 65"/>
                <a:gd name="T1" fmla="*/ 23 h 64"/>
                <a:gd name="T2" fmla="*/ 24 w 65"/>
                <a:gd name="T3" fmla="*/ 59 h 64"/>
                <a:gd name="T4" fmla="*/ 60 w 65"/>
                <a:gd name="T5" fmla="*/ 40 h 64"/>
                <a:gd name="T6" fmla="*/ 41 w 65"/>
                <a:gd name="T7" fmla="*/ 4 h 64"/>
                <a:gd name="T8" fmla="*/ 5 w 65"/>
                <a:gd name="T9" fmla="*/ 23 h 6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5" y="23"/>
                  </a:moveTo>
                  <a:cubicBezTo>
                    <a:pt x="0" y="38"/>
                    <a:pt x="9" y="54"/>
                    <a:pt x="24" y="59"/>
                  </a:cubicBezTo>
                  <a:cubicBezTo>
                    <a:pt x="39" y="64"/>
                    <a:pt x="55" y="56"/>
                    <a:pt x="60" y="40"/>
                  </a:cubicBezTo>
                  <a:cubicBezTo>
                    <a:pt x="65" y="25"/>
                    <a:pt x="56" y="9"/>
                    <a:pt x="41" y="4"/>
                  </a:cubicBezTo>
                  <a:cubicBezTo>
                    <a:pt x="26" y="0"/>
                    <a:pt x="10" y="8"/>
                    <a:pt x="5" y="2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997" name="Freeform 38"/>
            <p:cNvSpPr/>
            <p:nvPr/>
          </p:nvSpPr>
          <p:spPr>
            <a:xfrm>
              <a:off x="1968903" y="5145494"/>
              <a:ext cx="203984" cy="205564"/>
            </a:xfrm>
            <a:custGeom>
              <a:gdLst>
                <a:gd name="T0" fmla="*/ 16 w 65"/>
                <a:gd name="T1" fmla="*/ 9 h 65"/>
                <a:gd name="T2" fmla="*/ 10 w 65"/>
                <a:gd name="T3" fmla="*/ 49 h 65"/>
                <a:gd name="T4" fmla="*/ 50 w 65"/>
                <a:gd name="T5" fmla="*/ 55 h 65"/>
                <a:gd name="T6" fmla="*/ 56 w 65"/>
                <a:gd name="T7" fmla="*/ 15 h 65"/>
                <a:gd name="T8" fmla="*/ 16 w 65"/>
                <a:gd name="T9" fmla="*/ 9 h 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16" y="9"/>
                  </a:moveTo>
                  <a:cubicBezTo>
                    <a:pt x="3" y="19"/>
                    <a:pt x="0" y="36"/>
                    <a:pt x="10" y="49"/>
                  </a:cubicBezTo>
                  <a:cubicBezTo>
                    <a:pt x="19" y="62"/>
                    <a:pt x="37" y="65"/>
                    <a:pt x="50" y="55"/>
                  </a:cubicBezTo>
                  <a:cubicBezTo>
                    <a:pt x="63" y="46"/>
                    <a:pt x="65" y="28"/>
                    <a:pt x="56" y="15"/>
                  </a:cubicBezTo>
                  <a:cubicBezTo>
                    <a:pt x="47" y="3"/>
                    <a:pt x="29" y="0"/>
                    <a:pt x="16" y="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  <p:sp>
          <p:nvSpPr>
            <p:cNvPr id="998" name="Freeform 39"/>
            <p:cNvSpPr/>
            <p:nvPr/>
          </p:nvSpPr>
          <p:spPr>
            <a:xfrm>
              <a:off x="1392593" y="3342049"/>
              <a:ext cx="180266" cy="183428"/>
            </a:xfrm>
            <a:custGeom>
              <a:gdLst>
                <a:gd name="T0" fmla="*/ 28 w 57"/>
                <a:gd name="T1" fmla="*/ 0 h 58"/>
                <a:gd name="T2" fmla="*/ 0 w 57"/>
                <a:gd name="T3" fmla="*/ 29 h 58"/>
                <a:gd name="T4" fmla="*/ 29 w 57"/>
                <a:gd name="T5" fmla="*/ 58 h 58"/>
                <a:gd name="T6" fmla="*/ 57 w 57"/>
                <a:gd name="T7" fmla="*/ 29 h 58"/>
                <a:gd name="T8" fmla="*/ 28 w 57"/>
                <a:gd name="T9" fmla="*/ 0 h 5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8">
                  <a:moveTo>
                    <a:pt x="28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5"/>
                    <a:pt x="13" y="58"/>
                    <a:pt x="29" y="58"/>
                  </a:cubicBezTo>
                  <a:cubicBezTo>
                    <a:pt x="44" y="58"/>
                    <a:pt x="57" y="45"/>
                    <a:pt x="57" y="29"/>
                  </a:cubicBezTo>
                  <a:cubicBezTo>
                    <a:pt x="57" y="13"/>
                    <a:pt x="44" y="0"/>
                    <a:pt x="28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3000"/>
              </a:schemeClr>
            </a:solidFill>
            <a:ln w="6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en-GB"/>
            </a:p>
          </p:txBody>
        </p:sp>
      </p:grpSp>
      <p:grpSp>
        <p:nvGrpSpPr>
          <p:cNvPr id="45" name="组合"/>
          <p:cNvGrpSpPr/>
          <p:nvPr/>
        </p:nvGrpSpPr>
        <p:grpSpPr>
          <a:xfrm>
            <a:off x="6094100" y="2100598"/>
            <a:ext cx="660022" cy="1462355"/>
            <a:chOff x="6863357" y="1416644"/>
            <a:chExt cx="994969" cy="2220519"/>
          </a:xfrm>
        </p:grpSpPr>
        <p:grpSp>
          <p:nvGrpSpPr>
            <p:cNvPr id="4" name="组合"/>
            <p:cNvGrpSpPr/>
            <p:nvPr/>
          </p:nvGrpSpPr>
          <p:grpSpPr>
            <a:xfrm>
              <a:off x="6863357" y="1416644"/>
              <a:ext cx="406800" cy="406800"/>
              <a:chOff x="4012715" y="6345795"/>
              <a:chExt cx="464522" cy="441800"/>
            </a:xfrm>
          </p:grpSpPr>
          <p:sp>
            <p:nvSpPr>
              <p:cNvPr id="106" name="Freeform 36"/>
              <p:cNvSpPr/>
              <p:nvPr/>
            </p:nvSpPr>
            <p:spPr>
              <a:xfrm>
                <a:off x="4012715" y="6345795"/>
                <a:ext cx="464522" cy="441800"/>
              </a:xfrm>
              <a:custGeom>
                <a:gdLst>
                  <a:gd name="T0" fmla="*/ 56 w 113"/>
                  <a:gd name="T1" fmla="*/ 108 h 108"/>
                  <a:gd name="T2" fmla="*/ 50 w 113"/>
                  <a:gd name="T3" fmla="*/ 108 h 108"/>
                  <a:gd name="T4" fmla="*/ 14 w 113"/>
                  <a:gd name="T5" fmla="*/ 88 h 108"/>
                  <a:gd name="T6" fmla="*/ 2 w 113"/>
                  <a:gd name="T7" fmla="*/ 48 h 108"/>
                  <a:gd name="T8" fmla="*/ 56 w 113"/>
                  <a:gd name="T9" fmla="*/ 0 h 108"/>
                  <a:gd name="T10" fmla="*/ 62 w 113"/>
                  <a:gd name="T11" fmla="*/ 0 h 108"/>
                  <a:gd name="T12" fmla="*/ 110 w 113"/>
                  <a:gd name="T13" fmla="*/ 60 h 108"/>
                  <a:gd name="T14" fmla="*/ 56 w 113"/>
                  <a:gd name="T15" fmla="*/ 108 h 10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3" h="108">
                    <a:moveTo>
                      <a:pt x="56" y="108"/>
                    </a:moveTo>
                    <a:cubicBezTo>
                      <a:pt x="54" y="108"/>
                      <a:pt x="52" y="108"/>
                      <a:pt x="50" y="108"/>
                    </a:cubicBezTo>
                    <a:cubicBezTo>
                      <a:pt x="36" y="106"/>
                      <a:pt x="23" y="99"/>
                      <a:pt x="14" y="88"/>
                    </a:cubicBezTo>
                    <a:cubicBezTo>
                      <a:pt x="5" y="77"/>
                      <a:pt x="0" y="63"/>
                      <a:pt x="2" y="48"/>
                    </a:cubicBezTo>
                    <a:cubicBezTo>
                      <a:pt x="5" y="21"/>
                      <a:pt x="28" y="0"/>
                      <a:pt x="56" y="0"/>
                    </a:cubicBezTo>
                    <a:cubicBezTo>
                      <a:pt x="58" y="0"/>
                      <a:pt x="60" y="0"/>
                      <a:pt x="62" y="0"/>
                    </a:cubicBezTo>
                    <a:cubicBezTo>
                      <a:pt x="91" y="3"/>
                      <a:pt x="113" y="30"/>
                      <a:pt x="110" y="60"/>
                    </a:cubicBezTo>
                    <a:cubicBezTo>
                      <a:pt x="107" y="87"/>
                      <a:pt x="84" y="108"/>
                      <a:pt x="56" y="108"/>
                    </a:cubicBezTo>
                    <a:close/>
                  </a:path>
                </a:pathLst>
              </a:custGeom>
              <a:gradFill flip="none" rotWithShape="1">
                <a:gsLst>
                  <a:gs pos="49000">
                    <a:schemeClr val="accent1">
                      <a:alpha val="0"/>
                    </a:schemeClr>
                  </a:gs>
                  <a:gs pos="0">
                    <a:schemeClr val="accent2"/>
                  </a:gs>
                  <a:gs pos="100000">
                    <a:schemeClr val="accent2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6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  <p:sp>
            <p:nvSpPr>
              <p:cNvPr id="40" name="Freeform 36"/>
              <p:cNvSpPr/>
              <p:nvPr/>
            </p:nvSpPr>
            <p:spPr>
              <a:xfrm>
                <a:off x="4141412" y="6468197"/>
                <a:ext cx="207128" cy="196996"/>
              </a:xfrm>
              <a:custGeom>
                <a:gdLst>
                  <a:gd name="T0" fmla="*/ 56 w 113"/>
                  <a:gd name="T1" fmla="*/ 108 h 108"/>
                  <a:gd name="T2" fmla="*/ 50 w 113"/>
                  <a:gd name="T3" fmla="*/ 108 h 108"/>
                  <a:gd name="T4" fmla="*/ 14 w 113"/>
                  <a:gd name="T5" fmla="*/ 88 h 108"/>
                  <a:gd name="T6" fmla="*/ 2 w 113"/>
                  <a:gd name="T7" fmla="*/ 48 h 108"/>
                  <a:gd name="T8" fmla="*/ 56 w 113"/>
                  <a:gd name="T9" fmla="*/ 0 h 108"/>
                  <a:gd name="T10" fmla="*/ 62 w 113"/>
                  <a:gd name="T11" fmla="*/ 0 h 108"/>
                  <a:gd name="T12" fmla="*/ 110 w 113"/>
                  <a:gd name="T13" fmla="*/ 60 h 108"/>
                  <a:gd name="T14" fmla="*/ 56 w 113"/>
                  <a:gd name="T15" fmla="*/ 108 h 10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3" h="108">
                    <a:moveTo>
                      <a:pt x="56" y="108"/>
                    </a:moveTo>
                    <a:cubicBezTo>
                      <a:pt x="54" y="108"/>
                      <a:pt x="52" y="108"/>
                      <a:pt x="50" y="108"/>
                    </a:cubicBezTo>
                    <a:cubicBezTo>
                      <a:pt x="36" y="106"/>
                      <a:pt x="23" y="99"/>
                      <a:pt x="14" y="88"/>
                    </a:cubicBezTo>
                    <a:cubicBezTo>
                      <a:pt x="5" y="77"/>
                      <a:pt x="0" y="63"/>
                      <a:pt x="2" y="48"/>
                    </a:cubicBezTo>
                    <a:cubicBezTo>
                      <a:pt x="5" y="21"/>
                      <a:pt x="28" y="0"/>
                      <a:pt x="56" y="0"/>
                    </a:cubicBezTo>
                    <a:cubicBezTo>
                      <a:pt x="58" y="0"/>
                      <a:pt x="60" y="0"/>
                      <a:pt x="62" y="0"/>
                    </a:cubicBezTo>
                    <a:cubicBezTo>
                      <a:pt x="91" y="3"/>
                      <a:pt x="113" y="30"/>
                      <a:pt x="110" y="60"/>
                    </a:cubicBezTo>
                    <a:cubicBezTo>
                      <a:pt x="107" y="87"/>
                      <a:pt x="84" y="108"/>
                      <a:pt x="56" y="10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6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dir="t" rig="threePt"/>
              </a:scene3d>
              <a:sp3d>
                <a:bevelT w="50800" h="25400" prst="circle"/>
              </a:sp3d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</p:grpSp>
        <p:grpSp>
          <p:nvGrpSpPr>
            <p:cNvPr id="5" name="组合"/>
            <p:cNvGrpSpPr/>
            <p:nvPr/>
          </p:nvGrpSpPr>
          <p:grpSpPr>
            <a:xfrm>
              <a:off x="7451526" y="3230363"/>
              <a:ext cx="406800" cy="406800"/>
              <a:chOff x="3688684" y="6294995"/>
              <a:chExt cx="456946" cy="441800"/>
            </a:xfrm>
          </p:grpSpPr>
          <p:sp>
            <p:nvSpPr>
              <p:cNvPr id="108" name="Freeform 38"/>
              <p:cNvSpPr/>
              <p:nvPr/>
            </p:nvSpPr>
            <p:spPr>
              <a:xfrm>
                <a:off x="3688684" y="6294995"/>
                <a:ext cx="456946" cy="441800"/>
              </a:xfrm>
              <a:custGeom>
                <a:gdLst>
                  <a:gd name="T0" fmla="*/ 56 w 112"/>
                  <a:gd name="T1" fmla="*/ 108 h 108"/>
                  <a:gd name="T2" fmla="*/ 45 w 112"/>
                  <a:gd name="T3" fmla="*/ 107 h 108"/>
                  <a:gd name="T4" fmla="*/ 11 w 112"/>
                  <a:gd name="T5" fmla="*/ 83 h 108"/>
                  <a:gd name="T6" fmla="*/ 3 w 112"/>
                  <a:gd name="T7" fmla="*/ 43 h 108"/>
                  <a:gd name="T8" fmla="*/ 56 w 112"/>
                  <a:gd name="T9" fmla="*/ 0 h 108"/>
                  <a:gd name="T10" fmla="*/ 67 w 112"/>
                  <a:gd name="T11" fmla="*/ 1 h 108"/>
                  <a:gd name="T12" fmla="*/ 102 w 112"/>
                  <a:gd name="T13" fmla="*/ 25 h 108"/>
                  <a:gd name="T14" fmla="*/ 109 w 112"/>
                  <a:gd name="T15" fmla="*/ 65 h 108"/>
                  <a:gd name="T16" fmla="*/ 56 w 112"/>
                  <a:gd name="T17" fmla="*/ 108 h 10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08">
                    <a:moveTo>
                      <a:pt x="56" y="108"/>
                    </a:moveTo>
                    <a:cubicBezTo>
                      <a:pt x="52" y="108"/>
                      <a:pt x="49" y="108"/>
                      <a:pt x="45" y="107"/>
                    </a:cubicBezTo>
                    <a:cubicBezTo>
                      <a:pt x="31" y="104"/>
                      <a:pt x="19" y="96"/>
                      <a:pt x="11" y="83"/>
                    </a:cubicBezTo>
                    <a:cubicBezTo>
                      <a:pt x="3" y="71"/>
                      <a:pt x="0" y="57"/>
                      <a:pt x="3" y="43"/>
                    </a:cubicBezTo>
                    <a:cubicBezTo>
                      <a:pt x="8" y="18"/>
                      <a:pt x="31" y="0"/>
                      <a:pt x="56" y="0"/>
                    </a:cubicBezTo>
                    <a:cubicBezTo>
                      <a:pt x="60" y="0"/>
                      <a:pt x="64" y="0"/>
                      <a:pt x="67" y="1"/>
                    </a:cubicBezTo>
                    <a:cubicBezTo>
                      <a:pt x="82" y="4"/>
                      <a:pt x="94" y="12"/>
                      <a:pt x="102" y="25"/>
                    </a:cubicBezTo>
                    <a:cubicBezTo>
                      <a:pt x="109" y="37"/>
                      <a:pt x="112" y="51"/>
                      <a:pt x="109" y="65"/>
                    </a:cubicBezTo>
                    <a:cubicBezTo>
                      <a:pt x="104" y="90"/>
                      <a:pt x="82" y="108"/>
                      <a:pt x="56" y="108"/>
                    </a:cubicBezTo>
                    <a:close/>
                  </a:path>
                </a:pathLst>
              </a:custGeom>
              <a:gradFill flip="none" rotWithShape="1">
                <a:gsLst>
                  <a:gs pos="49000">
                    <a:schemeClr val="accent1">
                      <a:alpha val="0"/>
                    </a:schemeClr>
                  </a:gs>
                  <a:gs pos="0">
                    <a:schemeClr val="accent2"/>
                  </a:gs>
                  <a:gs pos="100000">
                    <a:schemeClr val="accent2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6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  <p:sp>
            <p:nvSpPr>
              <p:cNvPr id="42" name="Freeform 38"/>
              <p:cNvSpPr/>
              <p:nvPr/>
            </p:nvSpPr>
            <p:spPr>
              <a:xfrm>
                <a:off x="3815282" y="6417397"/>
                <a:ext cx="203750" cy="196996"/>
              </a:xfrm>
              <a:custGeom>
                <a:gdLst>
                  <a:gd name="T0" fmla="*/ 56 w 112"/>
                  <a:gd name="T1" fmla="*/ 108 h 108"/>
                  <a:gd name="T2" fmla="*/ 45 w 112"/>
                  <a:gd name="T3" fmla="*/ 107 h 108"/>
                  <a:gd name="T4" fmla="*/ 11 w 112"/>
                  <a:gd name="T5" fmla="*/ 83 h 108"/>
                  <a:gd name="T6" fmla="*/ 3 w 112"/>
                  <a:gd name="T7" fmla="*/ 43 h 108"/>
                  <a:gd name="T8" fmla="*/ 56 w 112"/>
                  <a:gd name="T9" fmla="*/ 0 h 108"/>
                  <a:gd name="T10" fmla="*/ 67 w 112"/>
                  <a:gd name="T11" fmla="*/ 1 h 108"/>
                  <a:gd name="T12" fmla="*/ 102 w 112"/>
                  <a:gd name="T13" fmla="*/ 25 h 108"/>
                  <a:gd name="T14" fmla="*/ 109 w 112"/>
                  <a:gd name="T15" fmla="*/ 65 h 108"/>
                  <a:gd name="T16" fmla="*/ 56 w 112"/>
                  <a:gd name="T17" fmla="*/ 108 h 10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08">
                    <a:moveTo>
                      <a:pt x="56" y="108"/>
                    </a:moveTo>
                    <a:cubicBezTo>
                      <a:pt x="52" y="108"/>
                      <a:pt x="49" y="108"/>
                      <a:pt x="45" y="107"/>
                    </a:cubicBezTo>
                    <a:cubicBezTo>
                      <a:pt x="31" y="104"/>
                      <a:pt x="19" y="96"/>
                      <a:pt x="11" y="83"/>
                    </a:cubicBezTo>
                    <a:cubicBezTo>
                      <a:pt x="3" y="71"/>
                      <a:pt x="0" y="57"/>
                      <a:pt x="3" y="43"/>
                    </a:cubicBezTo>
                    <a:cubicBezTo>
                      <a:pt x="8" y="18"/>
                      <a:pt x="31" y="0"/>
                      <a:pt x="56" y="0"/>
                    </a:cubicBezTo>
                    <a:cubicBezTo>
                      <a:pt x="60" y="0"/>
                      <a:pt x="64" y="0"/>
                      <a:pt x="67" y="1"/>
                    </a:cubicBezTo>
                    <a:cubicBezTo>
                      <a:pt x="82" y="4"/>
                      <a:pt x="94" y="12"/>
                      <a:pt x="102" y="25"/>
                    </a:cubicBezTo>
                    <a:cubicBezTo>
                      <a:pt x="109" y="37"/>
                      <a:pt x="112" y="51"/>
                      <a:pt x="109" y="65"/>
                    </a:cubicBezTo>
                    <a:cubicBezTo>
                      <a:pt x="104" y="90"/>
                      <a:pt x="82" y="108"/>
                      <a:pt x="56" y="10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6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dir="t" rig="threePt"/>
              </a:scene3d>
              <a:sp3d>
                <a:bevelT w="50800" h="25400" prst="circle"/>
              </a:sp3d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47" name="组合"/>
          <p:cNvGrpSpPr/>
          <p:nvPr/>
        </p:nvGrpSpPr>
        <p:grpSpPr>
          <a:xfrm>
            <a:off x="5069976" y="4490023"/>
            <a:ext cx="1293978" cy="1006006"/>
            <a:chOff x="5319514" y="5044876"/>
            <a:chExt cx="1950643" cy="1527574"/>
          </a:xfrm>
        </p:grpSpPr>
        <p:grpSp>
          <p:nvGrpSpPr>
            <p:cNvPr id="6" name="组合"/>
            <p:cNvGrpSpPr/>
            <p:nvPr/>
          </p:nvGrpSpPr>
          <p:grpSpPr>
            <a:xfrm>
              <a:off x="6863357" y="5044876"/>
              <a:ext cx="406800" cy="406800"/>
              <a:chOff x="3365846" y="6209271"/>
              <a:chExt cx="477148" cy="441798"/>
            </a:xfrm>
          </p:grpSpPr>
          <p:sp>
            <p:nvSpPr>
              <p:cNvPr id="110" name="Freeform 40"/>
              <p:cNvSpPr/>
              <p:nvPr/>
            </p:nvSpPr>
            <p:spPr>
              <a:xfrm>
                <a:off x="3365846" y="6209271"/>
                <a:ext cx="477148" cy="441798"/>
              </a:xfrm>
              <a:custGeom>
                <a:gdLst>
                  <a:gd name="T0" fmla="*/ 56 w 117"/>
                  <a:gd name="T1" fmla="*/ 108 h 108"/>
                  <a:gd name="T2" fmla="*/ 40 w 117"/>
                  <a:gd name="T3" fmla="*/ 105 h 108"/>
                  <a:gd name="T4" fmla="*/ 8 w 117"/>
                  <a:gd name="T5" fmla="*/ 78 h 108"/>
                  <a:gd name="T6" fmla="*/ 5 w 117"/>
                  <a:gd name="T7" fmla="*/ 37 h 108"/>
                  <a:gd name="T8" fmla="*/ 56 w 117"/>
                  <a:gd name="T9" fmla="*/ 0 h 108"/>
                  <a:gd name="T10" fmla="*/ 73 w 117"/>
                  <a:gd name="T11" fmla="*/ 2 h 108"/>
                  <a:gd name="T12" fmla="*/ 108 w 117"/>
                  <a:gd name="T13" fmla="*/ 71 h 108"/>
                  <a:gd name="T14" fmla="*/ 56 w 117"/>
                  <a:gd name="T15" fmla="*/ 108 h 10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7" h="108">
                    <a:moveTo>
                      <a:pt x="56" y="108"/>
                    </a:moveTo>
                    <a:cubicBezTo>
                      <a:pt x="51" y="108"/>
                      <a:pt x="45" y="107"/>
                      <a:pt x="40" y="105"/>
                    </a:cubicBezTo>
                    <a:cubicBezTo>
                      <a:pt x="26" y="101"/>
                      <a:pt x="15" y="91"/>
                      <a:pt x="8" y="78"/>
                    </a:cubicBezTo>
                    <a:cubicBezTo>
                      <a:pt x="1" y="65"/>
                      <a:pt x="0" y="51"/>
                      <a:pt x="5" y="37"/>
                    </a:cubicBezTo>
                    <a:cubicBezTo>
                      <a:pt x="12" y="15"/>
                      <a:pt x="33" y="0"/>
                      <a:pt x="56" y="0"/>
                    </a:cubicBezTo>
                    <a:cubicBezTo>
                      <a:pt x="62" y="0"/>
                      <a:pt x="68" y="1"/>
                      <a:pt x="73" y="2"/>
                    </a:cubicBezTo>
                    <a:cubicBezTo>
                      <a:pt x="101" y="12"/>
                      <a:pt x="117" y="42"/>
                      <a:pt x="108" y="71"/>
                    </a:cubicBezTo>
                    <a:cubicBezTo>
                      <a:pt x="101" y="93"/>
                      <a:pt x="80" y="108"/>
                      <a:pt x="56" y="108"/>
                    </a:cubicBezTo>
                    <a:close/>
                  </a:path>
                </a:pathLst>
              </a:custGeom>
              <a:gradFill flip="none" rotWithShape="1">
                <a:gsLst>
                  <a:gs pos="49000">
                    <a:schemeClr val="accent1">
                      <a:alpha val="0"/>
                    </a:schemeClr>
                  </a:gs>
                  <a:gs pos="0">
                    <a:schemeClr val="accent2"/>
                  </a:gs>
                  <a:gs pos="100000">
                    <a:schemeClr val="accent2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6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  <p:sp>
            <p:nvSpPr>
              <p:cNvPr id="44" name="Freeform 40"/>
              <p:cNvSpPr/>
              <p:nvPr/>
            </p:nvSpPr>
            <p:spPr>
              <a:xfrm>
                <a:off x="3498041" y="6331672"/>
                <a:ext cx="212758" cy="196996"/>
              </a:xfrm>
              <a:custGeom>
                <a:gdLst>
                  <a:gd name="T0" fmla="*/ 56 w 117"/>
                  <a:gd name="T1" fmla="*/ 108 h 108"/>
                  <a:gd name="T2" fmla="*/ 40 w 117"/>
                  <a:gd name="T3" fmla="*/ 105 h 108"/>
                  <a:gd name="T4" fmla="*/ 8 w 117"/>
                  <a:gd name="T5" fmla="*/ 78 h 108"/>
                  <a:gd name="T6" fmla="*/ 5 w 117"/>
                  <a:gd name="T7" fmla="*/ 37 h 108"/>
                  <a:gd name="T8" fmla="*/ 56 w 117"/>
                  <a:gd name="T9" fmla="*/ 0 h 108"/>
                  <a:gd name="T10" fmla="*/ 73 w 117"/>
                  <a:gd name="T11" fmla="*/ 2 h 108"/>
                  <a:gd name="T12" fmla="*/ 108 w 117"/>
                  <a:gd name="T13" fmla="*/ 71 h 108"/>
                  <a:gd name="T14" fmla="*/ 56 w 117"/>
                  <a:gd name="T15" fmla="*/ 108 h 10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7" h="108">
                    <a:moveTo>
                      <a:pt x="56" y="108"/>
                    </a:moveTo>
                    <a:cubicBezTo>
                      <a:pt x="51" y="108"/>
                      <a:pt x="45" y="107"/>
                      <a:pt x="40" y="105"/>
                    </a:cubicBezTo>
                    <a:cubicBezTo>
                      <a:pt x="26" y="101"/>
                      <a:pt x="15" y="91"/>
                      <a:pt x="8" y="78"/>
                    </a:cubicBezTo>
                    <a:cubicBezTo>
                      <a:pt x="1" y="65"/>
                      <a:pt x="0" y="51"/>
                      <a:pt x="5" y="37"/>
                    </a:cubicBezTo>
                    <a:cubicBezTo>
                      <a:pt x="12" y="15"/>
                      <a:pt x="33" y="0"/>
                      <a:pt x="56" y="0"/>
                    </a:cubicBezTo>
                    <a:cubicBezTo>
                      <a:pt x="62" y="0"/>
                      <a:pt x="68" y="1"/>
                      <a:pt x="73" y="2"/>
                    </a:cubicBezTo>
                    <a:cubicBezTo>
                      <a:pt x="101" y="12"/>
                      <a:pt x="117" y="42"/>
                      <a:pt x="108" y="71"/>
                    </a:cubicBezTo>
                    <a:cubicBezTo>
                      <a:pt x="101" y="93"/>
                      <a:pt x="80" y="108"/>
                      <a:pt x="56" y="10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6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dir="t" rig="threePt"/>
              </a:scene3d>
              <a:sp3d>
                <a:bevelT w="50800" h="25400" prst="circle"/>
              </a:sp3d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</p:grpSp>
        <p:grpSp>
          <p:nvGrpSpPr>
            <p:cNvPr id="7" name="组合"/>
            <p:cNvGrpSpPr/>
            <p:nvPr/>
          </p:nvGrpSpPr>
          <p:grpSpPr>
            <a:xfrm>
              <a:off x="5319514" y="6165650"/>
              <a:ext cx="406800" cy="406800"/>
              <a:chOff x="3038899" y="6089739"/>
              <a:chExt cx="502392" cy="444324"/>
            </a:xfrm>
          </p:grpSpPr>
          <p:sp>
            <p:nvSpPr>
              <p:cNvPr id="112" name="Freeform 42"/>
              <p:cNvSpPr/>
              <p:nvPr/>
            </p:nvSpPr>
            <p:spPr>
              <a:xfrm>
                <a:off x="3038899" y="6089739"/>
                <a:ext cx="502392" cy="444324"/>
              </a:xfrm>
              <a:custGeom>
                <a:gdLst>
                  <a:gd name="T0" fmla="*/ 61 w 123"/>
                  <a:gd name="T1" fmla="*/ 108 h 108"/>
                  <a:gd name="T2" fmla="*/ 39 w 123"/>
                  <a:gd name="T3" fmla="*/ 103 h 108"/>
                  <a:gd name="T4" fmla="*/ 12 w 123"/>
                  <a:gd name="T5" fmla="*/ 32 h 108"/>
                  <a:gd name="T6" fmla="*/ 62 w 123"/>
                  <a:gd name="T7" fmla="*/ 0 h 108"/>
                  <a:gd name="T8" fmla="*/ 84 w 123"/>
                  <a:gd name="T9" fmla="*/ 4 h 108"/>
                  <a:gd name="T10" fmla="*/ 111 w 123"/>
                  <a:gd name="T11" fmla="*/ 76 h 108"/>
                  <a:gd name="T12" fmla="*/ 61 w 123"/>
                  <a:gd name="T13" fmla="*/ 108 h 10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3" h="108">
                    <a:moveTo>
                      <a:pt x="61" y="108"/>
                    </a:moveTo>
                    <a:cubicBezTo>
                      <a:pt x="54" y="108"/>
                      <a:pt x="46" y="106"/>
                      <a:pt x="39" y="103"/>
                    </a:cubicBezTo>
                    <a:cubicBezTo>
                      <a:pt x="12" y="91"/>
                      <a:pt x="0" y="59"/>
                      <a:pt x="12" y="32"/>
                    </a:cubicBezTo>
                    <a:cubicBezTo>
                      <a:pt x="21" y="12"/>
                      <a:pt x="40" y="0"/>
                      <a:pt x="62" y="0"/>
                    </a:cubicBezTo>
                    <a:cubicBezTo>
                      <a:pt x="69" y="0"/>
                      <a:pt x="77" y="1"/>
                      <a:pt x="84" y="4"/>
                    </a:cubicBezTo>
                    <a:cubicBezTo>
                      <a:pt x="111" y="16"/>
                      <a:pt x="123" y="49"/>
                      <a:pt x="111" y="76"/>
                    </a:cubicBezTo>
                    <a:cubicBezTo>
                      <a:pt x="102" y="95"/>
                      <a:pt x="83" y="108"/>
                      <a:pt x="61" y="108"/>
                    </a:cubicBezTo>
                    <a:close/>
                  </a:path>
                </a:pathLst>
              </a:custGeom>
              <a:gradFill flip="none" rotWithShape="1">
                <a:gsLst>
                  <a:gs pos="49000">
                    <a:schemeClr val="accent1">
                      <a:alpha val="0"/>
                    </a:schemeClr>
                  </a:gs>
                  <a:gs pos="0">
                    <a:schemeClr val="accent2"/>
                  </a:gs>
                  <a:gs pos="100000">
                    <a:schemeClr val="accent2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6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  <p:sp>
            <p:nvSpPr>
              <p:cNvPr id="46" name="Freeform 42"/>
              <p:cNvSpPr/>
              <p:nvPr/>
            </p:nvSpPr>
            <p:spPr>
              <a:xfrm>
                <a:off x="3178088" y="6212840"/>
                <a:ext cx="224014" cy="198122"/>
              </a:xfrm>
              <a:custGeom>
                <a:gdLst>
                  <a:gd name="T0" fmla="*/ 61 w 123"/>
                  <a:gd name="T1" fmla="*/ 108 h 108"/>
                  <a:gd name="T2" fmla="*/ 39 w 123"/>
                  <a:gd name="T3" fmla="*/ 103 h 108"/>
                  <a:gd name="T4" fmla="*/ 12 w 123"/>
                  <a:gd name="T5" fmla="*/ 32 h 108"/>
                  <a:gd name="T6" fmla="*/ 62 w 123"/>
                  <a:gd name="T7" fmla="*/ 0 h 108"/>
                  <a:gd name="T8" fmla="*/ 84 w 123"/>
                  <a:gd name="T9" fmla="*/ 4 h 108"/>
                  <a:gd name="T10" fmla="*/ 111 w 123"/>
                  <a:gd name="T11" fmla="*/ 76 h 108"/>
                  <a:gd name="T12" fmla="*/ 61 w 123"/>
                  <a:gd name="T13" fmla="*/ 108 h 10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3" h="108">
                    <a:moveTo>
                      <a:pt x="61" y="108"/>
                    </a:moveTo>
                    <a:cubicBezTo>
                      <a:pt x="54" y="108"/>
                      <a:pt x="46" y="106"/>
                      <a:pt x="39" y="103"/>
                    </a:cubicBezTo>
                    <a:cubicBezTo>
                      <a:pt x="12" y="91"/>
                      <a:pt x="0" y="59"/>
                      <a:pt x="12" y="32"/>
                    </a:cubicBezTo>
                    <a:cubicBezTo>
                      <a:pt x="21" y="12"/>
                      <a:pt x="40" y="0"/>
                      <a:pt x="62" y="0"/>
                    </a:cubicBezTo>
                    <a:cubicBezTo>
                      <a:pt x="69" y="0"/>
                      <a:pt x="77" y="1"/>
                      <a:pt x="84" y="4"/>
                    </a:cubicBezTo>
                    <a:cubicBezTo>
                      <a:pt x="111" y="16"/>
                      <a:pt x="123" y="49"/>
                      <a:pt x="111" y="76"/>
                    </a:cubicBezTo>
                    <a:cubicBezTo>
                      <a:pt x="102" y="95"/>
                      <a:pt x="83" y="108"/>
                      <a:pt x="61" y="10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6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dir="t" rig="threePt"/>
              </a:scene3d>
              <a:sp3d>
                <a:bevelT w="50800" h="25400" prst="circle"/>
              </a:sp3d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49" name="组合"/>
          <p:cNvGrpSpPr/>
          <p:nvPr/>
        </p:nvGrpSpPr>
        <p:grpSpPr>
          <a:xfrm>
            <a:off x="2780046" y="4490023"/>
            <a:ext cx="1293979" cy="1006006"/>
            <a:chOff x="1867495" y="5044876"/>
            <a:chExt cx="1950644" cy="1527574"/>
          </a:xfrm>
        </p:grpSpPr>
        <p:grpSp>
          <p:nvGrpSpPr>
            <p:cNvPr id="8" name="组合"/>
            <p:cNvGrpSpPr/>
            <p:nvPr/>
          </p:nvGrpSpPr>
          <p:grpSpPr>
            <a:xfrm>
              <a:off x="3411339" y="6165650"/>
              <a:ext cx="406800" cy="406800"/>
              <a:chOff x="2765879" y="5938457"/>
              <a:chExt cx="459470" cy="446850"/>
            </a:xfrm>
          </p:grpSpPr>
          <p:sp>
            <p:nvSpPr>
              <p:cNvPr id="114" name="Freeform 44"/>
              <p:cNvSpPr/>
              <p:nvPr/>
            </p:nvSpPr>
            <p:spPr>
              <a:xfrm>
                <a:off x="2765879" y="5938457"/>
                <a:ext cx="459470" cy="446850"/>
              </a:xfrm>
              <a:custGeom>
                <a:gdLst>
                  <a:gd name="T0" fmla="*/ 56 w 112"/>
                  <a:gd name="T1" fmla="*/ 109 h 109"/>
                  <a:gd name="T2" fmla="*/ 29 w 112"/>
                  <a:gd name="T3" fmla="*/ 102 h 109"/>
                  <a:gd name="T4" fmla="*/ 4 w 112"/>
                  <a:gd name="T5" fmla="*/ 69 h 109"/>
                  <a:gd name="T6" fmla="*/ 9 w 112"/>
                  <a:gd name="T7" fmla="*/ 27 h 109"/>
                  <a:gd name="T8" fmla="*/ 56 w 112"/>
                  <a:gd name="T9" fmla="*/ 0 h 109"/>
                  <a:gd name="T10" fmla="*/ 83 w 112"/>
                  <a:gd name="T11" fmla="*/ 8 h 109"/>
                  <a:gd name="T12" fmla="*/ 109 w 112"/>
                  <a:gd name="T13" fmla="*/ 41 h 109"/>
                  <a:gd name="T14" fmla="*/ 103 w 112"/>
                  <a:gd name="T15" fmla="*/ 82 h 109"/>
                  <a:gd name="T16" fmla="*/ 56 w 112"/>
                  <a:gd name="T17" fmla="*/ 109 h 10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09">
                    <a:moveTo>
                      <a:pt x="56" y="109"/>
                    </a:moveTo>
                    <a:cubicBezTo>
                      <a:pt x="47" y="109"/>
                      <a:pt x="37" y="106"/>
                      <a:pt x="29" y="102"/>
                    </a:cubicBezTo>
                    <a:cubicBezTo>
                      <a:pt x="17" y="94"/>
                      <a:pt x="8" y="83"/>
                      <a:pt x="4" y="69"/>
                    </a:cubicBezTo>
                    <a:cubicBezTo>
                      <a:pt x="0" y="55"/>
                      <a:pt x="2" y="40"/>
                      <a:pt x="9" y="27"/>
                    </a:cubicBezTo>
                    <a:cubicBezTo>
                      <a:pt x="19" y="11"/>
                      <a:pt x="37" y="0"/>
                      <a:pt x="56" y="0"/>
                    </a:cubicBezTo>
                    <a:cubicBezTo>
                      <a:pt x="66" y="0"/>
                      <a:pt x="75" y="3"/>
                      <a:pt x="83" y="8"/>
                    </a:cubicBezTo>
                    <a:cubicBezTo>
                      <a:pt x="96" y="15"/>
                      <a:pt x="105" y="27"/>
                      <a:pt x="109" y="41"/>
                    </a:cubicBezTo>
                    <a:cubicBezTo>
                      <a:pt x="112" y="55"/>
                      <a:pt x="110" y="69"/>
                      <a:pt x="103" y="82"/>
                    </a:cubicBezTo>
                    <a:cubicBezTo>
                      <a:pt x="93" y="98"/>
                      <a:pt x="75" y="109"/>
                      <a:pt x="56" y="109"/>
                    </a:cubicBezTo>
                    <a:close/>
                  </a:path>
                </a:pathLst>
              </a:custGeom>
              <a:gradFill flip="none" rotWithShape="1">
                <a:gsLst>
                  <a:gs pos="49000">
                    <a:schemeClr val="accent1">
                      <a:alpha val="0"/>
                    </a:schemeClr>
                  </a:gs>
                  <a:gs pos="0">
                    <a:schemeClr val="accent2"/>
                  </a:gs>
                  <a:gs pos="100000">
                    <a:schemeClr val="accent2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6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  <p:sp>
            <p:nvSpPr>
              <p:cNvPr id="48" name="Freeform 44"/>
              <p:cNvSpPr/>
              <p:nvPr/>
            </p:nvSpPr>
            <p:spPr>
              <a:xfrm>
                <a:off x="2893176" y="6062258"/>
                <a:ext cx="204876" cy="199248"/>
              </a:xfrm>
              <a:custGeom>
                <a:gdLst>
                  <a:gd name="T0" fmla="*/ 56 w 112"/>
                  <a:gd name="T1" fmla="*/ 109 h 109"/>
                  <a:gd name="T2" fmla="*/ 29 w 112"/>
                  <a:gd name="T3" fmla="*/ 102 h 109"/>
                  <a:gd name="T4" fmla="*/ 4 w 112"/>
                  <a:gd name="T5" fmla="*/ 69 h 109"/>
                  <a:gd name="T6" fmla="*/ 9 w 112"/>
                  <a:gd name="T7" fmla="*/ 27 h 109"/>
                  <a:gd name="T8" fmla="*/ 56 w 112"/>
                  <a:gd name="T9" fmla="*/ 0 h 109"/>
                  <a:gd name="T10" fmla="*/ 83 w 112"/>
                  <a:gd name="T11" fmla="*/ 8 h 109"/>
                  <a:gd name="T12" fmla="*/ 109 w 112"/>
                  <a:gd name="T13" fmla="*/ 41 h 109"/>
                  <a:gd name="T14" fmla="*/ 103 w 112"/>
                  <a:gd name="T15" fmla="*/ 82 h 109"/>
                  <a:gd name="T16" fmla="*/ 56 w 112"/>
                  <a:gd name="T17" fmla="*/ 109 h 10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09">
                    <a:moveTo>
                      <a:pt x="56" y="109"/>
                    </a:moveTo>
                    <a:cubicBezTo>
                      <a:pt x="47" y="109"/>
                      <a:pt x="37" y="106"/>
                      <a:pt x="29" y="102"/>
                    </a:cubicBezTo>
                    <a:cubicBezTo>
                      <a:pt x="17" y="94"/>
                      <a:pt x="8" y="83"/>
                      <a:pt x="4" y="69"/>
                    </a:cubicBezTo>
                    <a:cubicBezTo>
                      <a:pt x="0" y="55"/>
                      <a:pt x="2" y="40"/>
                      <a:pt x="9" y="27"/>
                    </a:cubicBezTo>
                    <a:cubicBezTo>
                      <a:pt x="19" y="11"/>
                      <a:pt x="37" y="0"/>
                      <a:pt x="56" y="0"/>
                    </a:cubicBezTo>
                    <a:cubicBezTo>
                      <a:pt x="66" y="0"/>
                      <a:pt x="75" y="3"/>
                      <a:pt x="83" y="8"/>
                    </a:cubicBezTo>
                    <a:cubicBezTo>
                      <a:pt x="96" y="15"/>
                      <a:pt x="105" y="27"/>
                      <a:pt x="109" y="41"/>
                    </a:cubicBezTo>
                    <a:cubicBezTo>
                      <a:pt x="112" y="55"/>
                      <a:pt x="110" y="69"/>
                      <a:pt x="103" y="82"/>
                    </a:cubicBezTo>
                    <a:cubicBezTo>
                      <a:pt x="93" y="98"/>
                      <a:pt x="75" y="109"/>
                      <a:pt x="56" y="10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6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dir="t" rig="threePt"/>
              </a:scene3d>
              <a:sp3d>
                <a:bevelT w="50800" h="25400" prst="circle"/>
              </a:sp3d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</p:grpSp>
        <p:grpSp>
          <p:nvGrpSpPr>
            <p:cNvPr id="9" name="组合"/>
            <p:cNvGrpSpPr/>
            <p:nvPr/>
          </p:nvGrpSpPr>
          <p:grpSpPr>
            <a:xfrm>
              <a:off x="1867495" y="5044876"/>
              <a:ext cx="406800" cy="406800"/>
              <a:chOff x="2487958" y="5761596"/>
              <a:chExt cx="477148" cy="441798"/>
            </a:xfrm>
          </p:grpSpPr>
          <p:sp>
            <p:nvSpPr>
              <p:cNvPr id="116" name="Freeform 46"/>
              <p:cNvSpPr/>
              <p:nvPr/>
            </p:nvSpPr>
            <p:spPr>
              <a:xfrm>
                <a:off x="2487958" y="5761596"/>
                <a:ext cx="477148" cy="441798"/>
              </a:xfrm>
              <a:custGeom>
                <a:gdLst>
                  <a:gd name="T0" fmla="*/ 56 w 117"/>
                  <a:gd name="T1" fmla="*/ 108 h 108"/>
                  <a:gd name="T2" fmla="*/ 24 w 117"/>
                  <a:gd name="T3" fmla="*/ 98 h 108"/>
                  <a:gd name="T4" fmla="*/ 2 w 117"/>
                  <a:gd name="T5" fmla="*/ 62 h 108"/>
                  <a:gd name="T6" fmla="*/ 12 w 117"/>
                  <a:gd name="T7" fmla="*/ 22 h 108"/>
                  <a:gd name="T8" fmla="*/ 56 w 117"/>
                  <a:gd name="T9" fmla="*/ 0 h 108"/>
                  <a:gd name="T10" fmla="*/ 87 w 117"/>
                  <a:gd name="T11" fmla="*/ 10 h 108"/>
                  <a:gd name="T12" fmla="*/ 99 w 117"/>
                  <a:gd name="T13" fmla="*/ 86 h 108"/>
                  <a:gd name="T14" fmla="*/ 56 w 117"/>
                  <a:gd name="T15" fmla="*/ 108 h 10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7" h="108">
                    <a:moveTo>
                      <a:pt x="56" y="108"/>
                    </a:moveTo>
                    <a:cubicBezTo>
                      <a:pt x="44" y="108"/>
                      <a:pt x="33" y="104"/>
                      <a:pt x="24" y="98"/>
                    </a:cubicBezTo>
                    <a:cubicBezTo>
                      <a:pt x="12" y="89"/>
                      <a:pt x="4" y="77"/>
                      <a:pt x="2" y="62"/>
                    </a:cubicBezTo>
                    <a:cubicBezTo>
                      <a:pt x="0" y="48"/>
                      <a:pt x="3" y="34"/>
                      <a:pt x="12" y="22"/>
                    </a:cubicBezTo>
                    <a:cubicBezTo>
                      <a:pt x="22" y="8"/>
                      <a:pt x="38" y="0"/>
                      <a:pt x="56" y="0"/>
                    </a:cubicBezTo>
                    <a:cubicBezTo>
                      <a:pt x="67" y="0"/>
                      <a:pt x="78" y="3"/>
                      <a:pt x="87" y="10"/>
                    </a:cubicBezTo>
                    <a:cubicBezTo>
                      <a:pt x="112" y="27"/>
                      <a:pt x="117" y="61"/>
                      <a:pt x="99" y="86"/>
                    </a:cubicBezTo>
                    <a:cubicBezTo>
                      <a:pt x="89" y="100"/>
                      <a:pt x="73" y="108"/>
                      <a:pt x="56" y="108"/>
                    </a:cubicBezTo>
                    <a:close/>
                  </a:path>
                </a:pathLst>
              </a:custGeom>
              <a:gradFill flip="none" rotWithShape="1">
                <a:gsLst>
                  <a:gs pos="49000">
                    <a:schemeClr val="accent1">
                      <a:alpha val="0"/>
                    </a:schemeClr>
                  </a:gs>
                  <a:gs pos="0">
                    <a:schemeClr val="accent2"/>
                  </a:gs>
                  <a:gs pos="100000">
                    <a:schemeClr val="accent2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6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  <p:sp>
            <p:nvSpPr>
              <p:cNvPr id="50" name="Freeform 46"/>
              <p:cNvSpPr/>
              <p:nvPr/>
            </p:nvSpPr>
            <p:spPr>
              <a:xfrm>
                <a:off x="2620153" y="5883997"/>
                <a:ext cx="212758" cy="196996"/>
              </a:xfrm>
              <a:custGeom>
                <a:gdLst>
                  <a:gd name="T0" fmla="*/ 56 w 117"/>
                  <a:gd name="T1" fmla="*/ 108 h 108"/>
                  <a:gd name="T2" fmla="*/ 24 w 117"/>
                  <a:gd name="T3" fmla="*/ 98 h 108"/>
                  <a:gd name="T4" fmla="*/ 2 w 117"/>
                  <a:gd name="T5" fmla="*/ 62 h 108"/>
                  <a:gd name="T6" fmla="*/ 12 w 117"/>
                  <a:gd name="T7" fmla="*/ 22 h 108"/>
                  <a:gd name="T8" fmla="*/ 56 w 117"/>
                  <a:gd name="T9" fmla="*/ 0 h 108"/>
                  <a:gd name="T10" fmla="*/ 87 w 117"/>
                  <a:gd name="T11" fmla="*/ 10 h 108"/>
                  <a:gd name="T12" fmla="*/ 99 w 117"/>
                  <a:gd name="T13" fmla="*/ 86 h 108"/>
                  <a:gd name="T14" fmla="*/ 56 w 117"/>
                  <a:gd name="T15" fmla="*/ 108 h 10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7" h="108">
                    <a:moveTo>
                      <a:pt x="56" y="108"/>
                    </a:moveTo>
                    <a:cubicBezTo>
                      <a:pt x="44" y="108"/>
                      <a:pt x="33" y="104"/>
                      <a:pt x="24" y="98"/>
                    </a:cubicBezTo>
                    <a:cubicBezTo>
                      <a:pt x="12" y="89"/>
                      <a:pt x="4" y="77"/>
                      <a:pt x="2" y="62"/>
                    </a:cubicBezTo>
                    <a:cubicBezTo>
                      <a:pt x="0" y="48"/>
                      <a:pt x="3" y="34"/>
                      <a:pt x="12" y="22"/>
                    </a:cubicBezTo>
                    <a:cubicBezTo>
                      <a:pt x="22" y="8"/>
                      <a:pt x="38" y="0"/>
                      <a:pt x="56" y="0"/>
                    </a:cubicBezTo>
                    <a:cubicBezTo>
                      <a:pt x="67" y="0"/>
                      <a:pt x="78" y="3"/>
                      <a:pt x="87" y="10"/>
                    </a:cubicBezTo>
                    <a:cubicBezTo>
                      <a:pt x="112" y="27"/>
                      <a:pt x="117" y="61"/>
                      <a:pt x="99" y="86"/>
                    </a:cubicBezTo>
                    <a:cubicBezTo>
                      <a:pt x="89" y="100"/>
                      <a:pt x="73" y="108"/>
                      <a:pt x="56" y="10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6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dir="t" rig="threePt"/>
              </a:scene3d>
              <a:sp3d>
                <a:bevelT w="50800" h="25400" prst="circle"/>
              </a:sp3d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51" name="组合"/>
          <p:cNvGrpSpPr/>
          <p:nvPr/>
        </p:nvGrpSpPr>
        <p:grpSpPr>
          <a:xfrm>
            <a:off x="2389878" y="2100598"/>
            <a:ext cx="660022" cy="1462355"/>
            <a:chOff x="1279326" y="1416644"/>
            <a:chExt cx="994969" cy="2220519"/>
          </a:xfrm>
        </p:grpSpPr>
        <p:grpSp>
          <p:nvGrpSpPr>
            <p:cNvPr id="10" name="组合"/>
            <p:cNvGrpSpPr/>
            <p:nvPr/>
          </p:nvGrpSpPr>
          <p:grpSpPr>
            <a:xfrm>
              <a:off x="1279326" y="3230363"/>
              <a:ext cx="406800" cy="406800"/>
              <a:chOff x="2237058" y="5553634"/>
              <a:chExt cx="451900" cy="441798"/>
            </a:xfrm>
          </p:grpSpPr>
          <p:sp>
            <p:nvSpPr>
              <p:cNvPr id="118" name="Freeform 48"/>
              <p:cNvSpPr/>
              <p:nvPr/>
            </p:nvSpPr>
            <p:spPr>
              <a:xfrm>
                <a:off x="2237058" y="5553634"/>
                <a:ext cx="451900" cy="441798"/>
              </a:xfrm>
              <a:custGeom>
                <a:gdLst>
                  <a:gd name="T0" fmla="*/ 55 w 110"/>
                  <a:gd name="T1" fmla="*/ 108 h 108"/>
                  <a:gd name="T2" fmla="*/ 55 w 110"/>
                  <a:gd name="T3" fmla="*/ 108 h 108"/>
                  <a:gd name="T4" fmla="*/ 19 w 110"/>
                  <a:gd name="T5" fmla="*/ 94 h 108"/>
                  <a:gd name="T6" fmla="*/ 1 w 110"/>
                  <a:gd name="T7" fmla="*/ 57 h 108"/>
                  <a:gd name="T8" fmla="*/ 15 w 110"/>
                  <a:gd name="T9" fmla="*/ 18 h 108"/>
                  <a:gd name="T10" fmla="*/ 55 w 110"/>
                  <a:gd name="T11" fmla="*/ 0 h 108"/>
                  <a:gd name="T12" fmla="*/ 91 w 110"/>
                  <a:gd name="T13" fmla="*/ 14 h 108"/>
                  <a:gd name="T14" fmla="*/ 109 w 110"/>
                  <a:gd name="T15" fmla="*/ 51 h 108"/>
                  <a:gd name="T16" fmla="*/ 95 w 110"/>
                  <a:gd name="T17" fmla="*/ 90 h 108"/>
                  <a:gd name="T18" fmla="*/ 55 w 110"/>
                  <a:gd name="T19" fmla="*/ 108 h 10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0" h="108">
                    <a:moveTo>
                      <a:pt x="55" y="108"/>
                    </a:moveTo>
                    <a:cubicBezTo>
                      <a:pt x="55" y="108"/>
                      <a:pt x="55" y="108"/>
                      <a:pt x="55" y="108"/>
                    </a:cubicBezTo>
                    <a:cubicBezTo>
                      <a:pt x="42" y="108"/>
                      <a:pt x="29" y="103"/>
                      <a:pt x="19" y="94"/>
                    </a:cubicBezTo>
                    <a:cubicBezTo>
                      <a:pt x="8" y="85"/>
                      <a:pt x="2" y="71"/>
                      <a:pt x="1" y="57"/>
                    </a:cubicBezTo>
                    <a:cubicBezTo>
                      <a:pt x="0" y="42"/>
                      <a:pt x="5" y="28"/>
                      <a:pt x="15" y="18"/>
                    </a:cubicBezTo>
                    <a:cubicBezTo>
                      <a:pt x="25" y="6"/>
                      <a:pt x="40" y="0"/>
                      <a:pt x="55" y="0"/>
                    </a:cubicBezTo>
                    <a:cubicBezTo>
                      <a:pt x="68" y="0"/>
                      <a:pt x="81" y="5"/>
                      <a:pt x="91" y="14"/>
                    </a:cubicBezTo>
                    <a:cubicBezTo>
                      <a:pt x="102" y="23"/>
                      <a:pt x="108" y="37"/>
                      <a:pt x="109" y="51"/>
                    </a:cubicBezTo>
                    <a:cubicBezTo>
                      <a:pt x="110" y="66"/>
                      <a:pt x="105" y="80"/>
                      <a:pt x="95" y="90"/>
                    </a:cubicBezTo>
                    <a:cubicBezTo>
                      <a:pt x="85" y="102"/>
                      <a:pt x="70" y="108"/>
                      <a:pt x="55" y="108"/>
                    </a:cubicBezTo>
                    <a:close/>
                  </a:path>
                </a:pathLst>
              </a:custGeom>
              <a:gradFill flip="none" rotWithShape="1">
                <a:gsLst>
                  <a:gs pos="49000">
                    <a:schemeClr val="accent1">
                      <a:alpha val="0"/>
                    </a:schemeClr>
                  </a:gs>
                  <a:gs pos="0">
                    <a:schemeClr val="accent2"/>
                  </a:gs>
                  <a:gs pos="100000">
                    <a:schemeClr val="accent2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6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  <p:sp>
            <p:nvSpPr>
              <p:cNvPr id="52" name="Freeform 48"/>
              <p:cNvSpPr/>
              <p:nvPr/>
            </p:nvSpPr>
            <p:spPr>
              <a:xfrm>
                <a:off x="2362258" y="5676035"/>
                <a:ext cx="201500" cy="196996"/>
              </a:xfrm>
              <a:custGeom>
                <a:gdLst>
                  <a:gd name="T0" fmla="*/ 55 w 110"/>
                  <a:gd name="T1" fmla="*/ 108 h 108"/>
                  <a:gd name="T2" fmla="*/ 55 w 110"/>
                  <a:gd name="T3" fmla="*/ 108 h 108"/>
                  <a:gd name="T4" fmla="*/ 19 w 110"/>
                  <a:gd name="T5" fmla="*/ 94 h 108"/>
                  <a:gd name="T6" fmla="*/ 1 w 110"/>
                  <a:gd name="T7" fmla="*/ 57 h 108"/>
                  <a:gd name="T8" fmla="*/ 15 w 110"/>
                  <a:gd name="T9" fmla="*/ 18 h 108"/>
                  <a:gd name="T10" fmla="*/ 55 w 110"/>
                  <a:gd name="T11" fmla="*/ 0 h 108"/>
                  <a:gd name="T12" fmla="*/ 91 w 110"/>
                  <a:gd name="T13" fmla="*/ 14 h 108"/>
                  <a:gd name="T14" fmla="*/ 109 w 110"/>
                  <a:gd name="T15" fmla="*/ 51 h 108"/>
                  <a:gd name="T16" fmla="*/ 95 w 110"/>
                  <a:gd name="T17" fmla="*/ 90 h 108"/>
                  <a:gd name="T18" fmla="*/ 55 w 110"/>
                  <a:gd name="T19" fmla="*/ 108 h 10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0" h="108">
                    <a:moveTo>
                      <a:pt x="55" y="108"/>
                    </a:moveTo>
                    <a:cubicBezTo>
                      <a:pt x="55" y="108"/>
                      <a:pt x="55" y="108"/>
                      <a:pt x="55" y="108"/>
                    </a:cubicBezTo>
                    <a:cubicBezTo>
                      <a:pt x="42" y="108"/>
                      <a:pt x="29" y="103"/>
                      <a:pt x="19" y="94"/>
                    </a:cubicBezTo>
                    <a:cubicBezTo>
                      <a:pt x="8" y="85"/>
                      <a:pt x="2" y="71"/>
                      <a:pt x="1" y="57"/>
                    </a:cubicBezTo>
                    <a:cubicBezTo>
                      <a:pt x="0" y="42"/>
                      <a:pt x="5" y="28"/>
                      <a:pt x="15" y="18"/>
                    </a:cubicBezTo>
                    <a:cubicBezTo>
                      <a:pt x="25" y="6"/>
                      <a:pt x="40" y="0"/>
                      <a:pt x="55" y="0"/>
                    </a:cubicBezTo>
                    <a:cubicBezTo>
                      <a:pt x="68" y="0"/>
                      <a:pt x="81" y="5"/>
                      <a:pt x="91" y="14"/>
                    </a:cubicBezTo>
                    <a:cubicBezTo>
                      <a:pt x="102" y="23"/>
                      <a:pt x="108" y="37"/>
                      <a:pt x="109" y="51"/>
                    </a:cubicBezTo>
                    <a:cubicBezTo>
                      <a:pt x="110" y="66"/>
                      <a:pt x="105" y="80"/>
                      <a:pt x="95" y="90"/>
                    </a:cubicBezTo>
                    <a:cubicBezTo>
                      <a:pt x="85" y="102"/>
                      <a:pt x="70" y="108"/>
                      <a:pt x="55" y="10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6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dir="t" rig="threePt"/>
              </a:scene3d>
              <a:sp3d>
                <a:bevelT w="50800" h="25400" prst="circle"/>
              </a:sp3d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</p:grpSp>
        <p:grpSp>
          <p:nvGrpSpPr>
            <p:cNvPr id="11" name="组合"/>
            <p:cNvGrpSpPr/>
            <p:nvPr/>
          </p:nvGrpSpPr>
          <p:grpSpPr>
            <a:xfrm>
              <a:off x="1867495" y="1416644"/>
              <a:ext cx="406800" cy="406800"/>
              <a:chOff x="2004164" y="5318684"/>
              <a:chExt cx="449374" cy="441798"/>
            </a:xfrm>
          </p:grpSpPr>
          <p:sp>
            <p:nvSpPr>
              <p:cNvPr id="120" name="Freeform 50"/>
              <p:cNvSpPr/>
              <p:nvPr/>
            </p:nvSpPr>
            <p:spPr>
              <a:xfrm>
                <a:off x="2004164" y="5318684"/>
                <a:ext cx="449374" cy="441798"/>
              </a:xfrm>
              <a:custGeom>
                <a:gdLst>
                  <a:gd name="T0" fmla="*/ 55 w 110"/>
                  <a:gd name="T1" fmla="*/ 108 h 108"/>
                  <a:gd name="T2" fmla="*/ 55 w 110"/>
                  <a:gd name="T3" fmla="*/ 108 h 108"/>
                  <a:gd name="T4" fmla="*/ 15 w 110"/>
                  <a:gd name="T5" fmla="*/ 91 h 108"/>
                  <a:gd name="T6" fmla="*/ 1 w 110"/>
                  <a:gd name="T7" fmla="*/ 51 h 108"/>
                  <a:gd name="T8" fmla="*/ 19 w 110"/>
                  <a:gd name="T9" fmla="*/ 14 h 108"/>
                  <a:gd name="T10" fmla="*/ 55 w 110"/>
                  <a:gd name="T11" fmla="*/ 0 h 108"/>
                  <a:gd name="T12" fmla="*/ 95 w 110"/>
                  <a:gd name="T13" fmla="*/ 18 h 108"/>
                  <a:gd name="T14" fmla="*/ 109 w 110"/>
                  <a:gd name="T15" fmla="*/ 57 h 108"/>
                  <a:gd name="T16" fmla="*/ 91 w 110"/>
                  <a:gd name="T17" fmla="*/ 95 h 108"/>
                  <a:gd name="T18" fmla="*/ 55 w 110"/>
                  <a:gd name="T19" fmla="*/ 108 h 10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0" h="108">
                    <a:moveTo>
                      <a:pt x="55" y="108"/>
                    </a:moveTo>
                    <a:cubicBezTo>
                      <a:pt x="55" y="108"/>
                      <a:pt x="55" y="108"/>
                      <a:pt x="55" y="108"/>
                    </a:cubicBezTo>
                    <a:cubicBezTo>
                      <a:pt x="40" y="108"/>
                      <a:pt x="25" y="102"/>
                      <a:pt x="15" y="91"/>
                    </a:cubicBezTo>
                    <a:cubicBezTo>
                      <a:pt x="5" y="80"/>
                      <a:pt x="0" y="66"/>
                      <a:pt x="1" y="51"/>
                    </a:cubicBezTo>
                    <a:cubicBezTo>
                      <a:pt x="2" y="37"/>
                      <a:pt x="8" y="24"/>
                      <a:pt x="19" y="14"/>
                    </a:cubicBezTo>
                    <a:cubicBezTo>
                      <a:pt x="29" y="5"/>
                      <a:pt x="42" y="0"/>
                      <a:pt x="55" y="0"/>
                    </a:cubicBezTo>
                    <a:cubicBezTo>
                      <a:pt x="71" y="0"/>
                      <a:pt x="85" y="7"/>
                      <a:pt x="95" y="18"/>
                    </a:cubicBezTo>
                    <a:cubicBezTo>
                      <a:pt x="105" y="29"/>
                      <a:pt x="110" y="43"/>
                      <a:pt x="109" y="57"/>
                    </a:cubicBezTo>
                    <a:cubicBezTo>
                      <a:pt x="109" y="72"/>
                      <a:pt x="102" y="85"/>
                      <a:pt x="91" y="95"/>
                    </a:cubicBezTo>
                    <a:cubicBezTo>
                      <a:pt x="82" y="104"/>
                      <a:pt x="69" y="108"/>
                      <a:pt x="55" y="108"/>
                    </a:cubicBezTo>
                    <a:close/>
                  </a:path>
                </a:pathLst>
              </a:custGeom>
              <a:gradFill flip="none" rotWithShape="1">
                <a:gsLst>
                  <a:gs pos="49000">
                    <a:schemeClr val="accent1">
                      <a:alpha val="0"/>
                    </a:schemeClr>
                  </a:gs>
                  <a:gs pos="0">
                    <a:schemeClr val="accent2"/>
                  </a:gs>
                  <a:gs pos="100000">
                    <a:schemeClr val="accent2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6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  <p:sp>
            <p:nvSpPr>
              <p:cNvPr id="54" name="Freeform 50"/>
              <p:cNvSpPr/>
              <p:nvPr/>
            </p:nvSpPr>
            <p:spPr>
              <a:xfrm>
                <a:off x="2128664" y="5441085"/>
                <a:ext cx="200374" cy="196996"/>
              </a:xfrm>
              <a:custGeom>
                <a:gdLst>
                  <a:gd name="T0" fmla="*/ 55 w 110"/>
                  <a:gd name="T1" fmla="*/ 108 h 108"/>
                  <a:gd name="T2" fmla="*/ 55 w 110"/>
                  <a:gd name="T3" fmla="*/ 108 h 108"/>
                  <a:gd name="T4" fmla="*/ 15 w 110"/>
                  <a:gd name="T5" fmla="*/ 91 h 108"/>
                  <a:gd name="T6" fmla="*/ 1 w 110"/>
                  <a:gd name="T7" fmla="*/ 51 h 108"/>
                  <a:gd name="T8" fmla="*/ 19 w 110"/>
                  <a:gd name="T9" fmla="*/ 14 h 108"/>
                  <a:gd name="T10" fmla="*/ 55 w 110"/>
                  <a:gd name="T11" fmla="*/ 0 h 108"/>
                  <a:gd name="T12" fmla="*/ 95 w 110"/>
                  <a:gd name="T13" fmla="*/ 18 h 108"/>
                  <a:gd name="T14" fmla="*/ 109 w 110"/>
                  <a:gd name="T15" fmla="*/ 57 h 108"/>
                  <a:gd name="T16" fmla="*/ 91 w 110"/>
                  <a:gd name="T17" fmla="*/ 95 h 108"/>
                  <a:gd name="T18" fmla="*/ 55 w 110"/>
                  <a:gd name="T19" fmla="*/ 108 h 108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0" h="108">
                    <a:moveTo>
                      <a:pt x="55" y="108"/>
                    </a:moveTo>
                    <a:cubicBezTo>
                      <a:pt x="55" y="108"/>
                      <a:pt x="55" y="108"/>
                      <a:pt x="55" y="108"/>
                    </a:cubicBezTo>
                    <a:cubicBezTo>
                      <a:pt x="40" y="108"/>
                      <a:pt x="25" y="102"/>
                      <a:pt x="15" y="91"/>
                    </a:cubicBezTo>
                    <a:cubicBezTo>
                      <a:pt x="5" y="80"/>
                      <a:pt x="0" y="66"/>
                      <a:pt x="1" y="51"/>
                    </a:cubicBezTo>
                    <a:cubicBezTo>
                      <a:pt x="2" y="37"/>
                      <a:pt x="8" y="24"/>
                      <a:pt x="19" y="14"/>
                    </a:cubicBezTo>
                    <a:cubicBezTo>
                      <a:pt x="29" y="5"/>
                      <a:pt x="42" y="0"/>
                      <a:pt x="55" y="0"/>
                    </a:cubicBezTo>
                    <a:cubicBezTo>
                      <a:pt x="71" y="0"/>
                      <a:pt x="85" y="7"/>
                      <a:pt x="95" y="18"/>
                    </a:cubicBezTo>
                    <a:cubicBezTo>
                      <a:pt x="105" y="29"/>
                      <a:pt x="110" y="43"/>
                      <a:pt x="109" y="57"/>
                    </a:cubicBezTo>
                    <a:cubicBezTo>
                      <a:pt x="109" y="72"/>
                      <a:pt x="102" y="85"/>
                      <a:pt x="91" y="95"/>
                    </a:cubicBezTo>
                    <a:cubicBezTo>
                      <a:pt x="82" y="104"/>
                      <a:pt x="69" y="108"/>
                      <a:pt x="55" y="10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6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dir="t" rig="threePt"/>
              </a:scene3d>
              <a:sp3d>
                <a:bevelT w="50800" h="25400" prst="circle"/>
              </a:sp3d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43" name="组合"/>
          <p:cNvGrpSpPr/>
          <p:nvPr/>
        </p:nvGrpSpPr>
        <p:grpSpPr>
          <a:xfrm>
            <a:off x="3804170" y="1361972"/>
            <a:ext cx="1535661" cy="267904"/>
            <a:chOff x="3411339" y="295075"/>
            <a:chExt cx="2314975" cy="406800"/>
          </a:xfrm>
        </p:grpSpPr>
        <p:grpSp>
          <p:nvGrpSpPr>
            <p:cNvPr id="3" name="组合"/>
            <p:cNvGrpSpPr/>
            <p:nvPr/>
          </p:nvGrpSpPr>
          <p:grpSpPr>
            <a:xfrm>
              <a:off x="5319514" y="295075"/>
              <a:ext cx="406800" cy="406800"/>
              <a:chOff x="4351893" y="6363259"/>
              <a:chExt cx="441804" cy="441798"/>
            </a:xfrm>
          </p:grpSpPr>
          <p:sp>
            <p:nvSpPr>
              <p:cNvPr id="104" name="Oval 34"/>
              <p:cNvSpPr>
                <a:spLocks noChangeArrowheads="1"/>
              </p:cNvSpPr>
              <p:nvPr/>
            </p:nvSpPr>
            <p:spPr>
              <a:xfrm>
                <a:off x="4351893" y="6363259"/>
                <a:ext cx="441804" cy="441798"/>
              </a:xfrm>
              <a:prstGeom prst="ellipse"/>
              <a:gradFill flip="none" rotWithShape="1">
                <a:gsLst>
                  <a:gs pos="49000">
                    <a:schemeClr val="accent1">
                      <a:alpha val="0"/>
                    </a:schemeClr>
                  </a:gs>
                  <a:gs pos="0">
                    <a:schemeClr val="accent2"/>
                  </a:gs>
                  <a:gs pos="100000">
                    <a:schemeClr val="accent2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6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  <p:sp>
            <p:nvSpPr>
              <p:cNvPr id="38" name="Oval 34"/>
              <p:cNvSpPr>
                <a:spLocks noChangeArrowheads="1"/>
              </p:cNvSpPr>
              <p:nvPr/>
            </p:nvSpPr>
            <p:spPr>
              <a:xfrm>
                <a:off x="4474296" y="6485660"/>
                <a:ext cx="196998" cy="196996"/>
              </a:xfrm>
              <a:prstGeom prst="ellipse"/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6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dir="t" rig="threePt"/>
              </a:scene3d>
              <a:sp3d>
                <a:bevelT w="50800" h="25400" prst="circle"/>
              </a:sp3d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</p:grpSp>
        <p:grpSp>
          <p:nvGrpSpPr>
            <p:cNvPr id="12" name="组合"/>
            <p:cNvGrpSpPr/>
            <p:nvPr/>
          </p:nvGrpSpPr>
          <p:grpSpPr>
            <a:xfrm>
              <a:off x="3411339" y="295075"/>
              <a:ext cx="406800" cy="406800"/>
              <a:chOff x="1795733" y="5060570"/>
              <a:chExt cx="451900" cy="446850"/>
            </a:xfrm>
          </p:grpSpPr>
          <p:sp>
            <p:nvSpPr>
              <p:cNvPr id="122" name="Freeform 52"/>
              <p:cNvSpPr/>
              <p:nvPr/>
            </p:nvSpPr>
            <p:spPr>
              <a:xfrm>
                <a:off x="1795733" y="5060570"/>
                <a:ext cx="451900" cy="446850"/>
              </a:xfrm>
              <a:custGeom>
                <a:gdLst>
                  <a:gd name="T0" fmla="*/ 56 w 111"/>
                  <a:gd name="T1" fmla="*/ 109 h 109"/>
                  <a:gd name="T2" fmla="*/ 12 w 111"/>
                  <a:gd name="T3" fmla="*/ 86 h 109"/>
                  <a:gd name="T4" fmla="*/ 2 w 111"/>
                  <a:gd name="T5" fmla="*/ 46 h 109"/>
                  <a:gd name="T6" fmla="*/ 24 w 111"/>
                  <a:gd name="T7" fmla="*/ 11 h 109"/>
                  <a:gd name="T8" fmla="*/ 55 w 111"/>
                  <a:gd name="T9" fmla="*/ 0 h 109"/>
                  <a:gd name="T10" fmla="*/ 99 w 111"/>
                  <a:gd name="T11" fmla="*/ 23 h 109"/>
                  <a:gd name="T12" fmla="*/ 109 w 111"/>
                  <a:gd name="T13" fmla="*/ 63 h 109"/>
                  <a:gd name="T14" fmla="*/ 87 w 111"/>
                  <a:gd name="T15" fmla="*/ 98 h 109"/>
                  <a:gd name="T16" fmla="*/ 56 w 111"/>
                  <a:gd name="T17" fmla="*/ 109 h 10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109">
                    <a:moveTo>
                      <a:pt x="56" y="109"/>
                    </a:moveTo>
                    <a:cubicBezTo>
                      <a:pt x="38" y="109"/>
                      <a:pt x="22" y="100"/>
                      <a:pt x="12" y="86"/>
                    </a:cubicBezTo>
                    <a:cubicBezTo>
                      <a:pt x="3" y="75"/>
                      <a:pt x="0" y="60"/>
                      <a:pt x="2" y="46"/>
                    </a:cubicBezTo>
                    <a:cubicBezTo>
                      <a:pt x="4" y="32"/>
                      <a:pt x="12" y="19"/>
                      <a:pt x="24" y="11"/>
                    </a:cubicBezTo>
                    <a:cubicBezTo>
                      <a:pt x="33" y="4"/>
                      <a:pt x="44" y="0"/>
                      <a:pt x="55" y="0"/>
                    </a:cubicBezTo>
                    <a:cubicBezTo>
                      <a:pt x="73" y="0"/>
                      <a:pt x="89" y="9"/>
                      <a:pt x="99" y="23"/>
                    </a:cubicBezTo>
                    <a:cubicBezTo>
                      <a:pt x="108" y="34"/>
                      <a:pt x="111" y="49"/>
                      <a:pt x="109" y="63"/>
                    </a:cubicBezTo>
                    <a:cubicBezTo>
                      <a:pt x="107" y="77"/>
                      <a:pt x="99" y="90"/>
                      <a:pt x="87" y="98"/>
                    </a:cubicBezTo>
                    <a:cubicBezTo>
                      <a:pt x="78" y="105"/>
                      <a:pt x="67" y="109"/>
                      <a:pt x="56" y="109"/>
                    </a:cubicBezTo>
                    <a:close/>
                  </a:path>
                </a:pathLst>
              </a:custGeom>
              <a:gradFill flip="none" rotWithShape="1">
                <a:gsLst>
                  <a:gs pos="49000">
                    <a:schemeClr val="accent1">
                      <a:alpha val="0"/>
                    </a:schemeClr>
                  </a:gs>
                  <a:gs pos="0">
                    <a:schemeClr val="accent2"/>
                  </a:gs>
                  <a:gs pos="100000">
                    <a:schemeClr val="accent2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6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  <p:sp>
            <p:nvSpPr>
              <p:cNvPr id="56" name="Freeform 52"/>
              <p:cNvSpPr/>
              <p:nvPr/>
            </p:nvSpPr>
            <p:spPr>
              <a:xfrm>
                <a:off x="1920933" y="5184371"/>
                <a:ext cx="201500" cy="199248"/>
              </a:xfrm>
              <a:custGeom>
                <a:gdLst>
                  <a:gd name="T0" fmla="*/ 56 w 111"/>
                  <a:gd name="T1" fmla="*/ 109 h 109"/>
                  <a:gd name="T2" fmla="*/ 12 w 111"/>
                  <a:gd name="T3" fmla="*/ 86 h 109"/>
                  <a:gd name="T4" fmla="*/ 2 w 111"/>
                  <a:gd name="T5" fmla="*/ 46 h 109"/>
                  <a:gd name="T6" fmla="*/ 24 w 111"/>
                  <a:gd name="T7" fmla="*/ 11 h 109"/>
                  <a:gd name="T8" fmla="*/ 55 w 111"/>
                  <a:gd name="T9" fmla="*/ 0 h 109"/>
                  <a:gd name="T10" fmla="*/ 99 w 111"/>
                  <a:gd name="T11" fmla="*/ 23 h 109"/>
                  <a:gd name="T12" fmla="*/ 109 w 111"/>
                  <a:gd name="T13" fmla="*/ 63 h 109"/>
                  <a:gd name="T14" fmla="*/ 87 w 111"/>
                  <a:gd name="T15" fmla="*/ 98 h 109"/>
                  <a:gd name="T16" fmla="*/ 56 w 111"/>
                  <a:gd name="T17" fmla="*/ 109 h 109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109">
                    <a:moveTo>
                      <a:pt x="56" y="109"/>
                    </a:moveTo>
                    <a:cubicBezTo>
                      <a:pt x="38" y="109"/>
                      <a:pt x="22" y="100"/>
                      <a:pt x="12" y="86"/>
                    </a:cubicBezTo>
                    <a:cubicBezTo>
                      <a:pt x="3" y="75"/>
                      <a:pt x="0" y="60"/>
                      <a:pt x="2" y="46"/>
                    </a:cubicBezTo>
                    <a:cubicBezTo>
                      <a:pt x="4" y="32"/>
                      <a:pt x="12" y="19"/>
                      <a:pt x="24" y="11"/>
                    </a:cubicBezTo>
                    <a:cubicBezTo>
                      <a:pt x="33" y="4"/>
                      <a:pt x="44" y="0"/>
                      <a:pt x="55" y="0"/>
                    </a:cubicBezTo>
                    <a:cubicBezTo>
                      <a:pt x="73" y="0"/>
                      <a:pt x="89" y="9"/>
                      <a:pt x="99" y="23"/>
                    </a:cubicBezTo>
                    <a:cubicBezTo>
                      <a:pt x="108" y="34"/>
                      <a:pt x="111" y="49"/>
                      <a:pt x="109" y="63"/>
                    </a:cubicBezTo>
                    <a:cubicBezTo>
                      <a:pt x="107" y="77"/>
                      <a:pt x="99" y="90"/>
                      <a:pt x="87" y="98"/>
                    </a:cubicBezTo>
                    <a:cubicBezTo>
                      <a:pt x="78" y="105"/>
                      <a:pt x="67" y="109"/>
                      <a:pt x="56" y="10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6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dir="t" rig="threePt"/>
              </a:scene3d>
              <a:sp3d>
                <a:bevelT w="50800" h="25400" prst="circle"/>
              </a:sp3d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44229806"/>
      </p:ext>
    </p:extLst>
  </p:cSld>
  <p:clrMapOvr>
    <a:masterClrMapping/>
  </p:clrMapOvr>
  <p:transition spd="med"/>
  <p:timing>
    <p:tnLst>
      <p:par>
        <p:cTn id="1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63" presetClass="path" presetSubtype="0" repeatCount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06 -1.48148E-06 L -0.21041 0.08727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10500" y="44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3" presetClass="path" presetSubtype="0" repeatCount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7.40741E-07 L -0.1335 -0.22801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6600" y="-1140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63" presetClass="path" presetSubtype="0" repeatCount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06 7.40741E-07 L 0.11754 -0.21759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5900" y="-1090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3" presetClass="path" presetSubtype="0" repeatCount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06 -1.48148E-06 L 0.19479 0.08727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9700" y="440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3" presetClass="path" presetSubtype="0" repeatCount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06 L -0.00781 0.27152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400" y="13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4800000">
                                      <p:cBhvr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800000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800000">
                                      <p:cBhvr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800000">
                                      <p:cBhvr>
                                        <p:cTn id="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800000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矩形 1"/>
          <p:cNvSpPr>
            <a:spLocks noChangeArrowheads="1"/>
          </p:cNvSpPr>
          <p:nvPr/>
        </p:nvSpPr>
        <p:spPr>
          <a:xfrm>
            <a:off x="327025" y="370420"/>
            <a:ext cx="8466658" cy="5217292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1" smtClean="0">
                <a:solidFill>
                  <a:srgbClr val="FFFF00"/>
                </a:solidFill>
              </a:rPr>
              <a:t>PPT</a:t>
            </a:r>
            <a:r>
              <a:rPr lang="zh-CN" altLang="en-US" sz="2800" dirty="1" smtClean="0">
                <a:solidFill>
                  <a:srgbClr val="FFFF00"/>
                </a:solidFill>
              </a:rPr>
              <a:t>模版下载：</a:t>
            </a:r>
            <a:r>
              <a:rPr lang="en-US" altLang="zh-CN" sz="2800" dirty="1" smtClean="0">
                <a:solidFill>
                  <a:srgbClr val="FFFF00"/>
                </a:solidFill>
                <a:hlinkClick r:id="rId2"/>
              </a:rPr>
              <a:t>http://www.lfppt.com/pptmb.aspx</a:t>
            </a:r>
            <a:endParaRPr lang="en-US" altLang="zh-CN" sz="2800" smtClean="0">
              <a:solidFill>
                <a:srgbClr val="FFFF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2800" smtClean="0">
              <a:solidFill>
                <a:srgbClr val="FFFF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1" smtClean="0">
                <a:solidFill>
                  <a:srgbClr val="FFFF00"/>
                </a:solidFill>
              </a:rPr>
              <a:t>PPT</a:t>
            </a:r>
            <a:r>
              <a:rPr lang="zh-CN" altLang="en-US" sz="2800" dirty="1" smtClean="0">
                <a:solidFill>
                  <a:srgbClr val="FFFF00"/>
                </a:solidFill>
              </a:rPr>
              <a:t>特效动画</a:t>
            </a:r>
            <a:r>
              <a:rPr lang="en-US" altLang="zh-CN" sz="2800" dirty="1" smtClean="0">
                <a:solidFill>
                  <a:srgbClr val="FFFF00"/>
                </a:solidFill>
              </a:rPr>
              <a:t>: </a:t>
            </a:r>
            <a:r>
              <a:rPr lang="en-US" altLang="zh-CN" sz="2800" dirty="1" smtClean="0">
                <a:solidFill>
                  <a:srgbClr val="FFFF00"/>
                </a:solidFill>
                <a:hlinkClick r:id="rId3"/>
              </a:rPr>
              <a:t>http://www.lfppt.com/pptmb_14.html</a:t>
            </a:r>
            <a:endParaRPr lang="en-US" altLang="zh-CN" sz="2800" smtClean="0">
              <a:solidFill>
                <a:srgbClr val="FFFF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2800" smtClean="0">
              <a:solidFill>
                <a:srgbClr val="FFFF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1" smtClean="0">
                <a:solidFill>
                  <a:srgbClr val="FFFF00"/>
                </a:solidFill>
              </a:rPr>
              <a:t>PPT</a:t>
            </a:r>
            <a:r>
              <a:rPr lang="zh-CN" altLang="en-US" sz="2800" dirty="1" smtClean="0">
                <a:solidFill>
                  <a:srgbClr val="FFFF00"/>
                </a:solidFill>
              </a:rPr>
              <a:t>工作汇报</a:t>
            </a:r>
            <a:r>
              <a:rPr lang="en-US" altLang="zh-CN" sz="2800" dirty="1" smtClean="0">
                <a:solidFill>
                  <a:srgbClr val="FFFF00"/>
                </a:solidFill>
              </a:rPr>
              <a:t>: </a:t>
            </a:r>
            <a:r>
              <a:rPr lang="en-US" altLang="zh-CN" sz="2800" dirty="1" smtClean="0">
                <a:solidFill>
                  <a:srgbClr val="FFFF00"/>
                </a:solidFill>
                <a:hlinkClick r:id="rId4"/>
              </a:rPr>
              <a:t>http://www.lfppt.com/zchb.aspx</a:t>
            </a:r>
            <a:endParaRPr lang="en-US" altLang="zh-CN" sz="2800" smtClean="0">
              <a:solidFill>
                <a:srgbClr val="FFFF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2800" smtClean="0">
              <a:solidFill>
                <a:srgbClr val="FFFF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1" smtClean="0">
                <a:solidFill>
                  <a:srgbClr val="FFFF00"/>
                </a:solidFill>
              </a:rPr>
              <a:t>PPT</a:t>
            </a:r>
            <a:r>
              <a:rPr lang="zh-CN" altLang="en-US" sz="2800" dirty="1" smtClean="0">
                <a:solidFill>
                  <a:srgbClr val="FFFF00"/>
                </a:solidFill>
              </a:rPr>
              <a:t>创意开场：</a:t>
            </a:r>
            <a:r>
              <a:rPr lang="en-US" altLang="zh-CN" sz="2800" dirty="1" smtClean="0">
                <a:solidFill>
                  <a:srgbClr val="FFFF00"/>
                </a:solidFill>
                <a:hlinkClick r:id="rId5"/>
              </a:rPr>
              <a:t>http://www.lfppt.com/pptmb_21.html</a:t>
            </a:r>
            <a:endParaRPr lang="en-US" altLang="zh-CN" sz="2800" smtClean="0">
              <a:solidFill>
                <a:srgbClr val="FFFF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2800" smtClean="0">
              <a:solidFill>
                <a:srgbClr val="FFFF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1" smtClean="0">
                <a:solidFill>
                  <a:srgbClr val="FFFF00"/>
                </a:solidFill>
              </a:rPr>
              <a:t>搜索</a:t>
            </a:r>
            <a:r>
              <a:rPr lang="en-US" altLang="zh-CN" sz="2800" b="1" dirty="1" smtClean="0">
                <a:solidFill>
                  <a:srgbClr val="FFFF00"/>
                </a:solidFill>
              </a:rPr>
              <a:t>:</a:t>
            </a:r>
            <a:r>
              <a:rPr lang="en-US" altLang="zh-CN" sz="2800" dirty="1" smtClean="0">
                <a:solidFill>
                  <a:srgbClr val="FFFF00"/>
                </a:solidFill>
              </a:rPr>
              <a:t> </a:t>
            </a:r>
            <a:r>
              <a:rPr lang="en-US" altLang="zh-CN" sz="2800" dirty="1" smtClean="0">
                <a:solidFill>
                  <a:srgbClr val="FFFF00"/>
                </a:solidFill>
                <a:hlinkClick r:id="rId6"/>
              </a:rPr>
              <a:t>www.LFPPT.COM</a:t>
            </a:r>
            <a:endParaRPr lang="en-US" altLang="zh-CN" sz="2800" smtClean="0">
              <a:solidFill>
                <a:srgbClr val="FFFF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1" smtClean="0">
                <a:solidFill>
                  <a:srgbClr val="FFFF00"/>
                </a:solidFill>
              </a:rPr>
              <a:t>LFPPT</a:t>
            </a:r>
            <a:endParaRPr lang="en-US" altLang="zh-CN" sz="2800" b="1" smtClean="0">
              <a:solidFill>
                <a:srgbClr val="FFFF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1" smtClean="0">
                <a:solidFill>
                  <a:srgbClr val="FFFF00"/>
                </a:solidFill>
              </a:rPr>
              <a:t>免费下载，每天更新</a:t>
            </a:r>
            <a:endParaRPr lang="en-US" altLang="zh-CN" sz="2800" b="1" smtClean="0">
              <a:solidFill>
                <a:srgbClr val="FFFF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280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242566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1.7601 Service Pack 1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Office Theme">
  <a:themeElements>
    <a:clrScheme name="Custom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FC000"/>
      </a:accent1>
      <a:accent2>
        <a:srgbClr val="FFFF00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 prst="circ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 prst="circ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 prst="circ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</TotalTime>
  <Application>Microsoft Office PowerPoint</Application>
  <PresentationFormat>全屏显示(4:3)</PresentationFormat>
  <Slides>9</Slide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Company>LFPPT网 www.LFPPT.com</Company>
  <LinksUpToDate>false</LinksUpToDate>
  <SharedDoc>false</SharedDoc>
  <HyperlinksChanged>false</HyperlinksChanged>
  <AppVersion>15.0000</AppVersion>
  <Manager>LFPPT网 www.LFPPT.com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LFPPT网 www.LFPPT.com</dc:title>
  <dc:creator>LFPPT网 www.LFPPT.com</dc:creator>
  <cp:lastModifiedBy>LFPPT网 www.LFPPT.com</cp:lastModifiedBy>
  <cp:revision>149</cp:revision>
  <dcterms:created xsi:type="dcterms:W3CDTF">2021-11-16T21:51:09Z</dcterms:created>
  <dcterms:modified xsi:type="dcterms:W3CDTF">2021-11-16T13:51:09.9022049Z</dcterms:modified>
  <dc:subject>LFPPT网 www.LFPPT.com</dc:subject>
  <cp:keywords>LFPPT网 www.LFPPT.com</cp:keywords>
  <dc:description>LFPPT网 www.LFPPT.com</dc:description>
  <cp:category>LFPPT网 www.LFPPT.com</cp:category>
</cp:coreProperties>
</file>