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48A"/>
    <a:srgbClr val="FFF5D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2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00141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26153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99481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11557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90242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94786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70141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07033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8188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099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27823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812760" indent="0" algn="ctr">
              <a:buNone/>
              <a:defRPr/>
            </a:lvl2pPr>
            <a:lvl3pPr marL="1625519" indent="0" algn="ctr">
              <a:buNone/>
              <a:defRPr/>
            </a:lvl3pPr>
            <a:lvl4pPr marL="2438278" indent="0" algn="ctr">
              <a:buNone/>
              <a:defRPr/>
            </a:lvl4pPr>
            <a:lvl5pPr marL="3251037" indent="0" algn="ctr">
              <a:buNone/>
              <a:defRPr/>
            </a:lvl5pPr>
            <a:lvl6pPr marL="4063797" indent="0" algn="ctr">
              <a:buNone/>
              <a:defRPr/>
            </a:lvl6pPr>
            <a:lvl7pPr marL="4876557" indent="0" algn="ctr">
              <a:buNone/>
              <a:defRPr/>
            </a:lvl7pPr>
            <a:lvl8pPr marL="5689315" indent="0" algn="ctr">
              <a:buNone/>
              <a:defRPr/>
            </a:lvl8pPr>
            <a:lvl9pPr marL="650207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5B841F0F-AD1F-46AE-8DB3-FE477407DE1F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3724024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EB6D4E8C-B5C0-4634-8ED2-62ADB4930F58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987278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7066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3600"/>
            </a:lvl1pPr>
            <a:lvl2pPr marL="812760" indent="0">
              <a:buNone/>
              <a:defRPr sz="3200"/>
            </a:lvl2pPr>
            <a:lvl3pPr marL="1625519" indent="0">
              <a:buNone/>
              <a:defRPr sz="2800"/>
            </a:lvl3pPr>
            <a:lvl4pPr marL="2438278" indent="0">
              <a:buNone/>
              <a:defRPr sz="2533"/>
            </a:lvl4pPr>
            <a:lvl5pPr marL="3251037" indent="0">
              <a:buNone/>
              <a:defRPr sz="2533"/>
            </a:lvl5pPr>
            <a:lvl6pPr marL="4063797" indent="0">
              <a:buNone/>
              <a:defRPr sz="2533"/>
            </a:lvl6pPr>
            <a:lvl7pPr marL="4876557" indent="0">
              <a:buNone/>
              <a:defRPr sz="2533"/>
            </a:lvl7pPr>
            <a:lvl8pPr marL="5689315" indent="0">
              <a:buNone/>
              <a:defRPr sz="2533"/>
            </a:lvl8pPr>
            <a:lvl9pPr marL="6502075" indent="0">
              <a:buNone/>
              <a:defRPr sz="25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CA60761E-7884-45B8-9014-E86541ADBBBF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918560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4933"/>
            </a:lvl1pPr>
            <a:lvl2pPr>
              <a:defRPr sz="4267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4933"/>
            </a:lvl1pPr>
            <a:lvl2pPr>
              <a:defRPr sz="4267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F2114A7A-6AA2-430A-B073-1309D78AEDFB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916690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600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00" b="1"/>
            </a:lvl4pPr>
            <a:lvl5pPr marL="3251037" indent="0">
              <a:buNone/>
              <a:defRPr sz="2800" b="1"/>
            </a:lvl5pPr>
            <a:lvl6pPr marL="4063797" indent="0">
              <a:buNone/>
              <a:defRPr sz="2800" b="1"/>
            </a:lvl6pPr>
            <a:lvl7pPr marL="4876557" indent="0">
              <a:buNone/>
              <a:defRPr sz="2800" b="1"/>
            </a:lvl7pPr>
            <a:lvl8pPr marL="5689315" indent="0">
              <a:buNone/>
              <a:defRPr sz="2800" b="1"/>
            </a:lvl8pPr>
            <a:lvl9pPr marL="6502075" indent="0">
              <a:buNone/>
              <a:defRPr sz="2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4267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8" y="1535117"/>
            <a:ext cx="5389033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600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00" b="1"/>
            </a:lvl4pPr>
            <a:lvl5pPr marL="3251037" indent="0">
              <a:buNone/>
              <a:defRPr sz="2800" b="1"/>
            </a:lvl5pPr>
            <a:lvl6pPr marL="4063797" indent="0">
              <a:buNone/>
              <a:defRPr sz="2800" b="1"/>
            </a:lvl6pPr>
            <a:lvl7pPr marL="4876557" indent="0">
              <a:buNone/>
              <a:defRPr sz="2800" b="1"/>
            </a:lvl7pPr>
            <a:lvl8pPr marL="5689315" indent="0">
              <a:buNone/>
              <a:defRPr sz="2800" b="1"/>
            </a:lvl8pPr>
            <a:lvl9pPr marL="6502075" indent="0">
              <a:buNone/>
              <a:defRPr sz="2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4267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C7B9FECA-E683-426B-8AB2-9091AB7DDAE1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673329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7B96E1A1-0EDE-4862-8274-2FE5414E1677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74167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53A0465C-DD32-41C8-B03D-65D4BE39E4DC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358103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11" y="273056"/>
            <a:ext cx="4011084" cy="1162051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5733"/>
            </a:lvl1pPr>
            <a:lvl2pPr>
              <a:defRPr sz="4933"/>
            </a:lvl2pPr>
            <a:lvl3pPr>
              <a:defRPr sz="4267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11" y="1435104"/>
            <a:ext cx="4011084" cy="4691063"/>
          </a:xfrm>
        </p:spPr>
        <p:txBody>
          <a:bodyPr/>
          <a:lstStyle>
            <a:lvl1pPr marL="0" indent="0">
              <a:buNone/>
              <a:defRPr sz="2533"/>
            </a:lvl1pPr>
            <a:lvl2pPr marL="812760" indent="0">
              <a:buNone/>
              <a:defRPr sz="2133"/>
            </a:lvl2pPr>
            <a:lvl3pPr marL="1625519" indent="0">
              <a:buNone/>
              <a:defRPr sz="1733"/>
            </a:lvl3pPr>
            <a:lvl4pPr marL="2438278" indent="0">
              <a:buNone/>
              <a:defRPr sz="1600"/>
            </a:lvl4pPr>
            <a:lvl5pPr marL="3251037" indent="0">
              <a:buNone/>
              <a:defRPr sz="1600"/>
            </a:lvl5pPr>
            <a:lvl6pPr marL="4063797" indent="0">
              <a:buNone/>
              <a:defRPr sz="1600"/>
            </a:lvl6pPr>
            <a:lvl7pPr marL="4876557" indent="0">
              <a:buNone/>
              <a:defRPr sz="1600"/>
            </a:lvl7pPr>
            <a:lvl8pPr marL="5689315" indent="0">
              <a:buNone/>
              <a:defRPr sz="1600"/>
            </a:lvl8pPr>
            <a:lvl9pPr marL="6502075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F4205C73-07ED-420F-99F1-71CE81707788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2434779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5733"/>
            </a:lvl1pPr>
            <a:lvl2pPr marL="812760" indent="0">
              <a:buNone/>
              <a:defRPr sz="4933"/>
            </a:lvl2pPr>
            <a:lvl3pPr marL="1625519" indent="0">
              <a:buNone/>
              <a:defRPr sz="4267"/>
            </a:lvl3pPr>
            <a:lvl4pPr marL="2438278" indent="0">
              <a:buNone/>
              <a:defRPr sz="3600"/>
            </a:lvl4pPr>
            <a:lvl5pPr marL="3251037" indent="0">
              <a:buNone/>
              <a:defRPr sz="3600"/>
            </a:lvl5pPr>
            <a:lvl6pPr marL="4063797" indent="0">
              <a:buNone/>
              <a:defRPr sz="3600"/>
            </a:lvl6pPr>
            <a:lvl7pPr marL="4876557" indent="0">
              <a:buNone/>
              <a:defRPr sz="3600"/>
            </a:lvl7pPr>
            <a:lvl8pPr marL="5689315" indent="0">
              <a:buNone/>
              <a:defRPr sz="3600"/>
            </a:lvl8pPr>
            <a:lvl9pPr marL="6502075" indent="0">
              <a:buNone/>
              <a:defRPr sz="36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46"/>
            <a:ext cx="7315200" cy="804863"/>
          </a:xfrm>
        </p:spPr>
        <p:txBody>
          <a:bodyPr/>
          <a:lstStyle>
            <a:lvl1pPr marL="0" indent="0">
              <a:buNone/>
              <a:defRPr sz="2533"/>
            </a:lvl1pPr>
            <a:lvl2pPr marL="812760" indent="0">
              <a:buNone/>
              <a:defRPr sz="2133"/>
            </a:lvl2pPr>
            <a:lvl3pPr marL="1625519" indent="0">
              <a:buNone/>
              <a:defRPr sz="1733"/>
            </a:lvl3pPr>
            <a:lvl4pPr marL="2438278" indent="0">
              <a:buNone/>
              <a:defRPr sz="1600"/>
            </a:lvl4pPr>
            <a:lvl5pPr marL="3251037" indent="0">
              <a:buNone/>
              <a:defRPr sz="1600"/>
            </a:lvl5pPr>
            <a:lvl6pPr marL="4063797" indent="0">
              <a:buNone/>
              <a:defRPr sz="1600"/>
            </a:lvl6pPr>
            <a:lvl7pPr marL="4876557" indent="0">
              <a:buNone/>
              <a:defRPr sz="1600"/>
            </a:lvl7pPr>
            <a:lvl8pPr marL="5689315" indent="0">
              <a:buNone/>
              <a:defRPr sz="1600"/>
            </a:lvl8pPr>
            <a:lvl9pPr marL="6502075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7B2A8905-4595-4E30-9660-59CD5613D6B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965382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4C665972-EDA9-4A70-8A50-1B6E1944E5C3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317397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8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defTabSz="1219170">
              <a:defRPr/>
            </a:pPr>
            <a:fld id="{D5483EE2-C553-4125-AAEB-440208915765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20431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D3FB9-D715-4730-9EED-57C37EC0B621}" type="datetimeFigureOut">
              <a:rPr lang="zh-CN" altLang="en-US" smtClean="0"/>
              <a:t>2023/6/30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1B470-B2C9-4543-B814-C354907546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50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46813"/>
            <a:ext cx="28448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2533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6813"/>
            <a:ext cx="38608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2533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6813"/>
            <a:ext cx="28448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2533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E942E510-496B-435B-9093-65E6B0B06D65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903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812760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625519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2438278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3251037" algn="ctr" rtl="0" fontAlgn="base">
        <a:spcBef>
          <a:spcPct val="0"/>
        </a:spcBef>
        <a:spcAft>
          <a:spcPct val="0"/>
        </a:spcAft>
        <a:defRPr sz="7866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607469" indent="-607469" algn="l" rtl="0" eaLnBrk="0" fontAlgn="base" hangingPunct="0">
        <a:spcBef>
          <a:spcPct val="20000"/>
        </a:spcBef>
        <a:spcAft>
          <a:spcPct val="0"/>
        </a:spcAft>
        <a:buChar char="•"/>
        <a:defRPr sz="5733">
          <a:solidFill>
            <a:schemeClr val="tx1"/>
          </a:solidFill>
          <a:latin typeface="+mn-lt"/>
          <a:ea typeface="+mn-ea"/>
          <a:cs typeface="+mn-cs"/>
        </a:defRPr>
      </a:lvl1pPr>
      <a:lvl2pPr marL="1318651" indent="-505871" algn="l" rtl="0" eaLnBrk="0" fontAlgn="base" hangingPunct="0">
        <a:spcBef>
          <a:spcPct val="20000"/>
        </a:spcBef>
        <a:spcAft>
          <a:spcPct val="0"/>
        </a:spcAft>
        <a:buChar char="–"/>
        <a:defRPr sz="4933">
          <a:solidFill>
            <a:schemeClr val="tx1"/>
          </a:solidFill>
          <a:latin typeface="+mn-lt"/>
          <a:ea typeface="+mn-ea"/>
        </a:defRPr>
      </a:lvl2pPr>
      <a:lvl3pPr marL="2029833" indent="-404274" algn="l" rtl="0" eaLnBrk="0" fontAlgn="base" hangingPunct="0">
        <a:spcBef>
          <a:spcPct val="20000"/>
        </a:spcBef>
        <a:spcAft>
          <a:spcPct val="0"/>
        </a:spcAft>
        <a:buChar char="•"/>
        <a:defRPr sz="4267">
          <a:solidFill>
            <a:schemeClr val="tx1"/>
          </a:solidFill>
          <a:latin typeface="+mn-lt"/>
          <a:ea typeface="+mn-ea"/>
        </a:defRPr>
      </a:lvl3pPr>
      <a:lvl4pPr marL="2842613" indent="-404274" algn="l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</a:defRPr>
      </a:lvl4pPr>
      <a:lvl5pPr marL="3655393" indent="-404274" algn="l" rtl="0" eaLnBrk="0" fontAlgn="base" hangingPunct="0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5pPr>
      <a:lvl6pPr marL="4470176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6pPr>
      <a:lvl7pPr marL="5282936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7pPr>
      <a:lvl8pPr marL="6095696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8pPr>
      <a:lvl9pPr marL="6908454" indent="-406379" algn="l" rtl="0" fontAlgn="base">
        <a:spcBef>
          <a:spcPct val="2000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19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78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3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79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5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1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07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pptmb_14.html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lfppt.com/" TargetMode="Externa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zchb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5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"/>
          <p:cNvGrpSpPr/>
          <p:nvPr/>
        </p:nvGrpSpPr>
        <p:grpSpPr>
          <a:xfrm>
            <a:off x="4760845" y="5739497"/>
            <a:ext cx="53399363" cy="5167993"/>
            <a:chOff x="4760845" y="5739497"/>
            <a:chExt cx="53399363" cy="5167993"/>
          </a:xfrm>
        </p:grpSpPr>
        <p:sp>
          <p:nvSpPr>
            <p:cNvPr id="24" name="矩形 23"/>
            <p:cNvSpPr/>
            <p:nvPr/>
          </p:nvSpPr>
          <p:spPr>
            <a:xfrm>
              <a:off x="4760845" y="6308036"/>
              <a:ext cx="53399363" cy="4599454"/>
            </a:xfrm>
            <a:prstGeom prst="rect">
              <a:avLst/>
            </a:prstGeom>
            <a:solidFill>
              <a:srgbClr val="3364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4770980" y="5739497"/>
              <a:ext cx="53381410" cy="597276"/>
            </a:xfrm>
            <a:custGeom>
              <a:avLst/>
              <a:gdLst>
                <a:gd name="connsiteX0" fmla="*/ 0 w 12196293"/>
                <a:gd name="connsiteY0" fmla="*/ 334851 h 373497"/>
                <a:gd name="connsiteX1" fmla="*/ 347730 w 12196293"/>
                <a:gd name="connsiteY1" fmla="*/ 51516 h 373497"/>
                <a:gd name="connsiteX2" fmla="*/ 669701 w 12196293"/>
                <a:gd name="connsiteY2" fmla="*/ 373487 h 373497"/>
                <a:gd name="connsiteX3" fmla="*/ 1017431 w 12196293"/>
                <a:gd name="connsiteY3" fmla="*/ 38637 h 373497"/>
                <a:gd name="connsiteX4" fmla="*/ 1339403 w 12196293"/>
                <a:gd name="connsiteY4" fmla="*/ 334851 h 373497"/>
                <a:gd name="connsiteX5" fmla="*/ 1700011 w 12196293"/>
                <a:gd name="connsiteY5" fmla="*/ 25758 h 373497"/>
                <a:gd name="connsiteX6" fmla="*/ 2034862 w 12196293"/>
                <a:gd name="connsiteY6" fmla="*/ 347730 h 373497"/>
                <a:gd name="connsiteX7" fmla="*/ 2369713 w 12196293"/>
                <a:gd name="connsiteY7" fmla="*/ 25758 h 373497"/>
                <a:gd name="connsiteX8" fmla="*/ 2730321 w 12196293"/>
                <a:gd name="connsiteY8" fmla="*/ 360608 h 373497"/>
                <a:gd name="connsiteX9" fmla="*/ 3052293 w 12196293"/>
                <a:gd name="connsiteY9" fmla="*/ 25758 h 373497"/>
                <a:gd name="connsiteX10" fmla="*/ 3387144 w 12196293"/>
                <a:gd name="connsiteY10" fmla="*/ 347730 h 373497"/>
                <a:gd name="connsiteX11" fmla="*/ 3734873 w 12196293"/>
                <a:gd name="connsiteY11" fmla="*/ 12879 h 373497"/>
                <a:gd name="connsiteX12" fmla="*/ 4095482 w 12196293"/>
                <a:gd name="connsiteY12" fmla="*/ 347730 h 373497"/>
                <a:gd name="connsiteX13" fmla="*/ 4391696 w 12196293"/>
                <a:gd name="connsiteY13" fmla="*/ 0 h 373497"/>
                <a:gd name="connsiteX14" fmla="*/ 4752304 w 12196293"/>
                <a:gd name="connsiteY14" fmla="*/ 347730 h 373497"/>
                <a:gd name="connsiteX15" fmla="*/ 5087155 w 12196293"/>
                <a:gd name="connsiteY15" fmla="*/ 38637 h 373497"/>
                <a:gd name="connsiteX16" fmla="*/ 5434885 w 12196293"/>
                <a:gd name="connsiteY16" fmla="*/ 347730 h 373497"/>
                <a:gd name="connsiteX17" fmla="*/ 5756856 w 12196293"/>
                <a:gd name="connsiteY17" fmla="*/ 38637 h 373497"/>
                <a:gd name="connsiteX18" fmla="*/ 6091707 w 12196293"/>
                <a:gd name="connsiteY18" fmla="*/ 347730 h 373497"/>
                <a:gd name="connsiteX19" fmla="*/ 6439437 w 12196293"/>
                <a:gd name="connsiteY19" fmla="*/ 12879 h 373497"/>
                <a:gd name="connsiteX20" fmla="*/ 6787166 w 12196293"/>
                <a:gd name="connsiteY20" fmla="*/ 347730 h 373497"/>
                <a:gd name="connsiteX21" fmla="*/ 7134896 w 12196293"/>
                <a:gd name="connsiteY21" fmla="*/ 51516 h 373497"/>
                <a:gd name="connsiteX22" fmla="*/ 7495504 w 12196293"/>
                <a:gd name="connsiteY22" fmla="*/ 347730 h 373497"/>
                <a:gd name="connsiteX23" fmla="*/ 7778839 w 12196293"/>
                <a:gd name="connsiteY23" fmla="*/ 38637 h 373497"/>
                <a:gd name="connsiteX24" fmla="*/ 8113690 w 12196293"/>
                <a:gd name="connsiteY24" fmla="*/ 334851 h 373497"/>
                <a:gd name="connsiteX25" fmla="*/ 8435662 w 12196293"/>
                <a:gd name="connsiteY25" fmla="*/ 38637 h 373497"/>
                <a:gd name="connsiteX26" fmla="*/ 8822028 w 12196293"/>
                <a:gd name="connsiteY26" fmla="*/ 360608 h 373497"/>
                <a:gd name="connsiteX27" fmla="*/ 9169758 w 12196293"/>
                <a:gd name="connsiteY27" fmla="*/ 25758 h 373497"/>
                <a:gd name="connsiteX28" fmla="*/ 9478851 w 12196293"/>
                <a:gd name="connsiteY28" fmla="*/ 347730 h 373497"/>
                <a:gd name="connsiteX29" fmla="*/ 9813701 w 12196293"/>
                <a:gd name="connsiteY29" fmla="*/ 38637 h 373497"/>
                <a:gd name="connsiteX30" fmla="*/ 10135673 w 12196293"/>
                <a:gd name="connsiteY30" fmla="*/ 347730 h 373497"/>
                <a:gd name="connsiteX31" fmla="*/ 10470524 w 12196293"/>
                <a:gd name="connsiteY31" fmla="*/ 12879 h 373497"/>
                <a:gd name="connsiteX32" fmla="*/ 10882648 w 12196293"/>
                <a:gd name="connsiteY32" fmla="*/ 321972 h 373497"/>
                <a:gd name="connsiteX33" fmla="*/ 11178862 w 12196293"/>
                <a:gd name="connsiteY33" fmla="*/ 25758 h 373497"/>
                <a:gd name="connsiteX34" fmla="*/ 11552349 w 12196293"/>
                <a:gd name="connsiteY34" fmla="*/ 334851 h 373497"/>
                <a:gd name="connsiteX35" fmla="*/ 11900079 w 12196293"/>
                <a:gd name="connsiteY35" fmla="*/ 51516 h 373497"/>
                <a:gd name="connsiteX36" fmla="*/ 12196293 w 12196293"/>
                <a:gd name="connsiteY36" fmla="*/ 347730 h 373497"/>
                <a:gd name="connsiteX0dup0" fmla="*/ 0 w 12196293"/>
                <a:gd name="connsiteY0dup0" fmla="*/ 334851 h 360618"/>
                <a:gd name="connsiteX1dup0" fmla="*/ 347730 w 12196293"/>
                <a:gd name="connsiteY1dup0" fmla="*/ 51516 h 360618"/>
                <a:gd name="connsiteX2dup0" fmla="*/ 665505 w 12196293"/>
                <a:gd name="connsiteY2dup0" fmla="*/ 341383 h 360618"/>
                <a:gd name="connsiteX3dup0" fmla="*/ 1017431 w 12196293"/>
                <a:gd name="connsiteY3dup0" fmla="*/ 38637 h 360618"/>
                <a:gd name="connsiteX4dup0" fmla="*/ 1339403 w 12196293"/>
                <a:gd name="connsiteY4dup0" fmla="*/ 334851 h 360618"/>
                <a:gd name="connsiteX5dup0" fmla="*/ 1700011 w 12196293"/>
                <a:gd name="connsiteY5dup0" fmla="*/ 25758 h 360618"/>
                <a:gd name="connsiteX6dup0" fmla="*/ 2034862 w 12196293"/>
                <a:gd name="connsiteY6dup0" fmla="*/ 347730 h 360618"/>
                <a:gd name="connsiteX7dup0" fmla="*/ 2369713 w 12196293"/>
                <a:gd name="connsiteY7dup0" fmla="*/ 25758 h 360618"/>
                <a:gd name="connsiteX8dup0" fmla="*/ 2730321 w 12196293"/>
                <a:gd name="connsiteY8dup0" fmla="*/ 360608 h 360618"/>
                <a:gd name="connsiteX9dup0" fmla="*/ 3052293 w 12196293"/>
                <a:gd name="connsiteY9dup0" fmla="*/ 25758 h 360618"/>
                <a:gd name="connsiteX10dup0" fmla="*/ 3387144 w 12196293"/>
                <a:gd name="connsiteY10dup0" fmla="*/ 347730 h 360618"/>
                <a:gd name="connsiteX11dup0" fmla="*/ 3734873 w 12196293"/>
                <a:gd name="connsiteY11dup0" fmla="*/ 12879 h 360618"/>
                <a:gd name="connsiteX12dup0" fmla="*/ 4095482 w 12196293"/>
                <a:gd name="connsiteY12dup0" fmla="*/ 347730 h 360618"/>
                <a:gd name="connsiteX13dup0" fmla="*/ 4391696 w 12196293"/>
                <a:gd name="connsiteY13dup0" fmla="*/ 0 h 360618"/>
                <a:gd name="connsiteX14dup0" fmla="*/ 4752304 w 12196293"/>
                <a:gd name="connsiteY14dup0" fmla="*/ 347730 h 360618"/>
                <a:gd name="connsiteX15dup0" fmla="*/ 5087155 w 12196293"/>
                <a:gd name="connsiteY15dup0" fmla="*/ 38637 h 360618"/>
                <a:gd name="connsiteX16dup0" fmla="*/ 5434885 w 12196293"/>
                <a:gd name="connsiteY16dup0" fmla="*/ 347730 h 360618"/>
                <a:gd name="connsiteX17dup0" fmla="*/ 5756856 w 12196293"/>
                <a:gd name="connsiteY17dup0" fmla="*/ 38637 h 360618"/>
                <a:gd name="connsiteX18dup0" fmla="*/ 6091707 w 12196293"/>
                <a:gd name="connsiteY18dup0" fmla="*/ 347730 h 360618"/>
                <a:gd name="connsiteX19dup0" fmla="*/ 6439437 w 12196293"/>
                <a:gd name="connsiteY19dup0" fmla="*/ 12879 h 360618"/>
                <a:gd name="connsiteX20dup0" fmla="*/ 6787166 w 12196293"/>
                <a:gd name="connsiteY20dup0" fmla="*/ 347730 h 360618"/>
                <a:gd name="connsiteX21dup0" fmla="*/ 7134896 w 12196293"/>
                <a:gd name="connsiteY21dup0" fmla="*/ 51516 h 360618"/>
                <a:gd name="connsiteX22dup0" fmla="*/ 7495504 w 12196293"/>
                <a:gd name="connsiteY22dup0" fmla="*/ 347730 h 360618"/>
                <a:gd name="connsiteX23dup0" fmla="*/ 7778839 w 12196293"/>
                <a:gd name="connsiteY23dup0" fmla="*/ 38637 h 360618"/>
                <a:gd name="connsiteX24dup0" fmla="*/ 8113690 w 12196293"/>
                <a:gd name="connsiteY24dup0" fmla="*/ 334851 h 360618"/>
                <a:gd name="connsiteX25dup0" fmla="*/ 8435662 w 12196293"/>
                <a:gd name="connsiteY25dup0" fmla="*/ 38637 h 360618"/>
                <a:gd name="connsiteX26dup0" fmla="*/ 8822028 w 12196293"/>
                <a:gd name="connsiteY26dup0" fmla="*/ 360608 h 360618"/>
                <a:gd name="connsiteX27dup0" fmla="*/ 9169758 w 12196293"/>
                <a:gd name="connsiteY27dup0" fmla="*/ 25758 h 360618"/>
                <a:gd name="connsiteX28dup0" fmla="*/ 9478851 w 12196293"/>
                <a:gd name="connsiteY28dup0" fmla="*/ 347730 h 360618"/>
                <a:gd name="connsiteX29dup0" fmla="*/ 9813701 w 12196293"/>
                <a:gd name="connsiteY29dup0" fmla="*/ 38637 h 360618"/>
                <a:gd name="connsiteX30dup0" fmla="*/ 10135673 w 12196293"/>
                <a:gd name="connsiteY30dup0" fmla="*/ 347730 h 360618"/>
                <a:gd name="connsiteX31dup0" fmla="*/ 10470524 w 12196293"/>
                <a:gd name="connsiteY31dup0" fmla="*/ 12879 h 360618"/>
                <a:gd name="connsiteX32dup0" fmla="*/ 10882648 w 12196293"/>
                <a:gd name="connsiteY32dup0" fmla="*/ 321972 h 360618"/>
                <a:gd name="connsiteX33dup0" fmla="*/ 11178862 w 12196293"/>
                <a:gd name="connsiteY33dup0" fmla="*/ 25758 h 360618"/>
                <a:gd name="connsiteX34dup0" fmla="*/ 11552349 w 12196293"/>
                <a:gd name="connsiteY34dup0" fmla="*/ 334851 h 360618"/>
                <a:gd name="connsiteX35dup0" fmla="*/ 11900079 w 12196293"/>
                <a:gd name="connsiteY35dup0" fmla="*/ 51516 h 360618"/>
                <a:gd name="connsiteX36dup0" fmla="*/ 12196293 w 12196293"/>
                <a:gd name="connsiteY36dup0" fmla="*/ 347730 h 360618"/>
                <a:gd name="connsiteX0dup0dup1" fmla="*/ 0 w 12196293"/>
                <a:gd name="connsiteY0dup0dup1" fmla="*/ 334851 h 360618"/>
                <a:gd name="connsiteX1dup0dup1" fmla="*/ 347730 w 12196293"/>
                <a:gd name="connsiteY1dup0dup1" fmla="*/ 51516 h 360618"/>
                <a:gd name="connsiteX2dup0dup1" fmla="*/ 665505 w 12196293"/>
                <a:gd name="connsiteY2dup0dup1" fmla="*/ 341383 h 360618"/>
                <a:gd name="connsiteX3dup0dup1" fmla="*/ 1017431 w 12196293"/>
                <a:gd name="connsiteY3dup0dup1" fmla="*/ 38637 h 360618"/>
                <a:gd name="connsiteX4dup0dup1" fmla="*/ 1339403 w 12196293"/>
                <a:gd name="connsiteY4dup0dup1" fmla="*/ 305423 h 360618"/>
                <a:gd name="connsiteX5dup0dup1" fmla="*/ 1700011 w 12196293"/>
                <a:gd name="connsiteY5dup0dup1" fmla="*/ 25758 h 360618"/>
                <a:gd name="connsiteX6dup0dup1" fmla="*/ 2034862 w 12196293"/>
                <a:gd name="connsiteY6dup0dup1" fmla="*/ 347730 h 360618"/>
                <a:gd name="connsiteX7dup0dup1" fmla="*/ 2369713 w 12196293"/>
                <a:gd name="connsiteY7dup0dup1" fmla="*/ 25758 h 360618"/>
                <a:gd name="connsiteX8dup0dup1" fmla="*/ 2730321 w 12196293"/>
                <a:gd name="connsiteY8dup0dup1" fmla="*/ 360608 h 360618"/>
                <a:gd name="connsiteX9dup0dup1" fmla="*/ 3052293 w 12196293"/>
                <a:gd name="connsiteY9dup0dup1" fmla="*/ 25758 h 360618"/>
                <a:gd name="connsiteX10dup0dup1" fmla="*/ 3387144 w 12196293"/>
                <a:gd name="connsiteY10dup0dup1" fmla="*/ 347730 h 360618"/>
                <a:gd name="connsiteX11dup0dup1" fmla="*/ 3734873 w 12196293"/>
                <a:gd name="connsiteY11dup0dup1" fmla="*/ 12879 h 360618"/>
                <a:gd name="connsiteX12dup0dup1" fmla="*/ 4095482 w 12196293"/>
                <a:gd name="connsiteY12dup0dup1" fmla="*/ 347730 h 360618"/>
                <a:gd name="connsiteX13dup0dup1" fmla="*/ 4391696 w 12196293"/>
                <a:gd name="connsiteY13dup0dup1" fmla="*/ 0 h 360618"/>
                <a:gd name="connsiteX14dup0dup1" fmla="*/ 4752304 w 12196293"/>
                <a:gd name="connsiteY14dup0dup1" fmla="*/ 347730 h 360618"/>
                <a:gd name="connsiteX15dup0dup1" fmla="*/ 5087155 w 12196293"/>
                <a:gd name="connsiteY15dup0dup1" fmla="*/ 38637 h 360618"/>
                <a:gd name="connsiteX16dup0dup1" fmla="*/ 5434885 w 12196293"/>
                <a:gd name="connsiteY16dup0dup1" fmla="*/ 347730 h 360618"/>
                <a:gd name="connsiteX17dup0dup1" fmla="*/ 5756856 w 12196293"/>
                <a:gd name="connsiteY17dup0dup1" fmla="*/ 38637 h 360618"/>
                <a:gd name="connsiteX18dup0dup1" fmla="*/ 6091707 w 12196293"/>
                <a:gd name="connsiteY18dup0dup1" fmla="*/ 347730 h 360618"/>
                <a:gd name="connsiteX19dup0dup1" fmla="*/ 6439437 w 12196293"/>
                <a:gd name="connsiteY19dup0dup1" fmla="*/ 12879 h 360618"/>
                <a:gd name="connsiteX20dup0dup1" fmla="*/ 6787166 w 12196293"/>
                <a:gd name="connsiteY20dup0dup1" fmla="*/ 347730 h 360618"/>
                <a:gd name="connsiteX21dup0dup1" fmla="*/ 7134896 w 12196293"/>
                <a:gd name="connsiteY21dup0dup1" fmla="*/ 51516 h 360618"/>
                <a:gd name="connsiteX22dup0dup1" fmla="*/ 7495504 w 12196293"/>
                <a:gd name="connsiteY22dup0dup1" fmla="*/ 347730 h 360618"/>
                <a:gd name="connsiteX23dup0dup1" fmla="*/ 7778839 w 12196293"/>
                <a:gd name="connsiteY23dup0dup1" fmla="*/ 38637 h 360618"/>
                <a:gd name="connsiteX24dup0dup1" fmla="*/ 8113690 w 12196293"/>
                <a:gd name="connsiteY24dup0dup1" fmla="*/ 334851 h 360618"/>
                <a:gd name="connsiteX25dup0dup1" fmla="*/ 8435662 w 12196293"/>
                <a:gd name="connsiteY25dup0dup1" fmla="*/ 38637 h 360618"/>
                <a:gd name="connsiteX26dup0dup1" fmla="*/ 8822028 w 12196293"/>
                <a:gd name="connsiteY26dup0dup1" fmla="*/ 360608 h 360618"/>
                <a:gd name="connsiteX27dup0dup1" fmla="*/ 9169758 w 12196293"/>
                <a:gd name="connsiteY27dup0dup1" fmla="*/ 25758 h 360618"/>
                <a:gd name="connsiteX28dup0dup1" fmla="*/ 9478851 w 12196293"/>
                <a:gd name="connsiteY28dup0dup1" fmla="*/ 347730 h 360618"/>
                <a:gd name="connsiteX29dup0dup1" fmla="*/ 9813701 w 12196293"/>
                <a:gd name="connsiteY29dup0dup1" fmla="*/ 38637 h 360618"/>
                <a:gd name="connsiteX30dup0dup1" fmla="*/ 10135673 w 12196293"/>
                <a:gd name="connsiteY30dup0dup1" fmla="*/ 347730 h 360618"/>
                <a:gd name="connsiteX31dup0dup1" fmla="*/ 10470524 w 12196293"/>
                <a:gd name="connsiteY31dup0dup1" fmla="*/ 12879 h 360618"/>
                <a:gd name="connsiteX32dup0dup1" fmla="*/ 10882648 w 12196293"/>
                <a:gd name="connsiteY32dup0dup1" fmla="*/ 321972 h 360618"/>
                <a:gd name="connsiteX33dup0dup1" fmla="*/ 11178862 w 12196293"/>
                <a:gd name="connsiteY33dup0dup1" fmla="*/ 25758 h 360618"/>
                <a:gd name="connsiteX34dup0dup1" fmla="*/ 11552349 w 12196293"/>
                <a:gd name="connsiteY34dup0dup1" fmla="*/ 334851 h 360618"/>
                <a:gd name="connsiteX35dup0dup1" fmla="*/ 11900079 w 12196293"/>
                <a:gd name="connsiteY35dup0dup1" fmla="*/ 51516 h 360618"/>
                <a:gd name="connsiteX36dup0dup1" fmla="*/ 12196293 w 12196293"/>
                <a:gd name="connsiteY36dup0dup1" fmla="*/ 347730 h 360618"/>
                <a:gd name="connsiteX0dup0dup1dup2" fmla="*/ 0 w 12196293"/>
                <a:gd name="connsiteY0dup0dup1dup2" fmla="*/ 334851 h 360618"/>
                <a:gd name="connsiteX1dup0dup1dup2" fmla="*/ 347730 w 12196293"/>
                <a:gd name="connsiteY1dup0dup1dup2" fmla="*/ 51516 h 360618"/>
                <a:gd name="connsiteX2dup0dup1dup2" fmla="*/ 665505 w 12196293"/>
                <a:gd name="connsiteY2dup0dup1dup2" fmla="*/ 341383 h 360618"/>
                <a:gd name="connsiteX3dup0dup1dup2" fmla="*/ 1017431 w 12196293"/>
                <a:gd name="connsiteY3dup0dup1dup2" fmla="*/ 38637 h 360618"/>
                <a:gd name="connsiteX4dup0dup1dup2" fmla="*/ 1339403 w 12196293"/>
                <a:gd name="connsiteY4dup0dup1dup2" fmla="*/ 305423 h 360618"/>
                <a:gd name="connsiteX5dup0dup1dup2" fmla="*/ 1700011 w 12196293"/>
                <a:gd name="connsiteY5dup0dup1dup2" fmla="*/ 25758 h 360618"/>
                <a:gd name="connsiteX6dup0dup1dup2" fmla="*/ 2025420 w 12196293"/>
                <a:gd name="connsiteY6dup0dup1dup2" fmla="*/ 310276 h 360618"/>
                <a:gd name="connsiteX7dup0dup1dup2" fmla="*/ 2369713 w 12196293"/>
                <a:gd name="connsiteY7dup0dup1dup2" fmla="*/ 25758 h 360618"/>
                <a:gd name="connsiteX8dup0dup1dup2" fmla="*/ 2730321 w 12196293"/>
                <a:gd name="connsiteY8dup0dup1dup2" fmla="*/ 360608 h 360618"/>
                <a:gd name="connsiteX9dup0dup1dup2" fmla="*/ 3052293 w 12196293"/>
                <a:gd name="connsiteY9dup0dup1dup2" fmla="*/ 25758 h 360618"/>
                <a:gd name="connsiteX10dup0dup1dup2" fmla="*/ 3387144 w 12196293"/>
                <a:gd name="connsiteY10dup0dup1dup2" fmla="*/ 347730 h 360618"/>
                <a:gd name="connsiteX11dup0dup1dup2" fmla="*/ 3734873 w 12196293"/>
                <a:gd name="connsiteY11dup0dup1dup2" fmla="*/ 12879 h 360618"/>
                <a:gd name="connsiteX12dup0dup1dup2" fmla="*/ 4095482 w 12196293"/>
                <a:gd name="connsiteY12dup0dup1dup2" fmla="*/ 347730 h 360618"/>
                <a:gd name="connsiteX13dup0dup1dup2" fmla="*/ 4391696 w 12196293"/>
                <a:gd name="connsiteY13dup0dup1dup2" fmla="*/ 0 h 360618"/>
                <a:gd name="connsiteX14dup0dup1dup2" fmla="*/ 4752304 w 12196293"/>
                <a:gd name="connsiteY14dup0dup1dup2" fmla="*/ 347730 h 360618"/>
                <a:gd name="connsiteX15dup0dup1dup2" fmla="*/ 5087155 w 12196293"/>
                <a:gd name="connsiteY15dup0dup1dup2" fmla="*/ 38637 h 360618"/>
                <a:gd name="connsiteX16dup0dup1dup2" fmla="*/ 5434885 w 12196293"/>
                <a:gd name="connsiteY16dup0dup1dup2" fmla="*/ 347730 h 360618"/>
                <a:gd name="connsiteX17dup0dup1dup2" fmla="*/ 5756856 w 12196293"/>
                <a:gd name="connsiteY17dup0dup1dup2" fmla="*/ 38637 h 360618"/>
                <a:gd name="connsiteX18dup0dup1dup2" fmla="*/ 6091707 w 12196293"/>
                <a:gd name="connsiteY18dup0dup1dup2" fmla="*/ 347730 h 360618"/>
                <a:gd name="connsiteX19dup0dup1dup2" fmla="*/ 6439437 w 12196293"/>
                <a:gd name="connsiteY19dup0dup1dup2" fmla="*/ 12879 h 360618"/>
                <a:gd name="connsiteX20dup0dup1dup2" fmla="*/ 6787166 w 12196293"/>
                <a:gd name="connsiteY20dup0dup1dup2" fmla="*/ 347730 h 360618"/>
                <a:gd name="connsiteX21dup0dup1dup2" fmla="*/ 7134896 w 12196293"/>
                <a:gd name="connsiteY21dup0dup1dup2" fmla="*/ 51516 h 360618"/>
                <a:gd name="connsiteX22dup0dup1dup2" fmla="*/ 7495504 w 12196293"/>
                <a:gd name="connsiteY22dup0dup1dup2" fmla="*/ 347730 h 360618"/>
                <a:gd name="connsiteX23dup0dup1dup2" fmla="*/ 7778839 w 12196293"/>
                <a:gd name="connsiteY23dup0dup1dup2" fmla="*/ 38637 h 360618"/>
                <a:gd name="connsiteX24dup0dup1dup2" fmla="*/ 8113690 w 12196293"/>
                <a:gd name="connsiteY24dup0dup1dup2" fmla="*/ 334851 h 360618"/>
                <a:gd name="connsiteX25dup0dup1dup2" fmla="*/ 8435662 w 12196293"/>
                <a:gd name="connsiteY25dup0dup1dup2" fmla="*/ 38637 h 360618"/>
                <a:gd name="connsiteX26dup0dup1dup2" fmla="*/ 8822028 w 12196293"/>
                <a:gd name="connsiteY26dup0dup1dup2" fmla="*/ 360608 h 360618"/>
                <a:gd name="connsiteX27dup0dup1dup2" fmla="*/ 9169758 w 12196293"/>
                <a:gd name="connsiteY27dup0dup1dup2" fmla="*/ 25758 h 360618"/>
                <a:gd name="connsiteX28dup0dup1dup2" fmla="*/ 9478851 w 12196293"/>
                <a:gd name="connsiteY28dup0dup1dup2" fmla="*/ 347730 h 360618"/>
                <a:gd name="connsiteX29dup0dup1dup2" fmla="*/ 9813701 w 12196293"/>
                <a:gd name="connsiteY29dup0dup1dup2" fmla="*/ 38637 h 360618"/>
                <a:gd name="connsiteX30dup0dup1dup2" fmla="*/ 10135673 w 12196293"/>
                <a:gd name="connsiteY30dup0dup1dup2" fmla="*/ 347730 h 360618"/>
                <a:gd name="connsiteX31dup0dup1dup2" fmla="*/ 10470524 w 12196293"/>
                <a:gd name="connsiteY31dup0dup1dup2" fmla="*/ 12879 h 360618"/>
                <a:gd name="connsiteX32dup0dup1dup2" fmla="*/ 10882648 w 12196293"/>
                <a:gd name="connsiteY32dup0dup1dup2" fmla="*/ 321972 h 360618"/>
                <a:gd name="connsiteX33dup0dup1dup2" fmla="*/ 11178862 w 12196293"/>
                <a:gd name="connsiteY33dup0dup1dup2" fmla="*/ 25758 h 360618"/>
                <a:gd name="connsiteX34dup0dup1dup2" fmla="*/ 11552349 w 12196293"/>
                <a:gd name="connsiteY34dup0dup1dup2" fmla="*/ 334851 h 360618"/>
                <a:gd name="connsiteX35dup0dup1dup2" fmla="*/ 11900079 w 12196293"/>
                <a:gd name="connsiteY35dup0dup1dup2" fmla="*/ 51516 h 360618"/>
                <a:gd name="connsiteX36dup0dup1dup2" fmla="*/ 12196293 w 12196293"/>
                <a:gd name="connsiteY36dup0dup1dup2" fmla="*/ 347730 h 360618"/>
                <a:gd name="connsiteX0dup0dup1dup2dup3" fmla="*/ 0 w 12196293"/>
                <a:gd name="connsiteY0dup0dup1dup2dup3" fmla="*/ 334851 h 360618"/>
                <a:gd name="connsiteX1dup0dup1dup2dup3" fmla="*/ 347730 w 12196293"/>
                <a:gd name="connsiteY1dup0dup1dup2dup3" fmla="*/ 51516 h 360618"/>
                <a:gd name="connsiteX2dup0dup1dup2dup3" fmla="*/ 665505 w 12196293"/>
                <a:gd name="connsiteY2dup0dup1dup2dup3" fmla="*/ 341383 h 360618"/>
                <a:gd name="connsiteX3dup0dup1dup2dup3" fmla="*/ 1017431 w 12196293"/>
                <a:gd name="connsiteY3dup0dup1dup2dup3" fmla="*/ 38637 h 360618"/>
                <a:gd name="connsiteX4dup0dup1dup2dup3" fmla="*/ 1339403 w 12196293"/>
                <a:gd name="connsiteY4dup0dup1dup2dup3" fmla="*/ 305423 h 360618"/>
                <a:gd name="connsiteX5dup0dup1dup2dup3" fmla="*/ 1700011 w 12196293"/>
                <a:gd name="connsiteY5dup0dup1dup2dup3" fmla="*/ 25758 h 360618"/>
                <a:gd name="connsiteX6dup0dup1dup2dup3" fmla="*/ 2025420 w 12196293"/>
                <a:gd name="connsiteY6dup0dup1dup2dup3" fmla="*/ 310276 h 360618"/>
                <a:gd name="connsiteX7dup0dup1dup2dup3" fmla="*/ 2369713 w 12196293"/>
                <a:gd name="connsiteY7dup0dup1dup2dup3" fmla="*/ 25758 h 360618"/>
                <a:gd name="connsiteX8dup0dup1dup2dup3" fmla="*/ 2715633 w 12196293"/>
                <a:gd name="connsiteY8dup0dup1dup2dup3" fmla="*/ 283024 h 360618"/>
                <a:gd name="connsiteX9dup0dup1dup2dup3" fmla="*/ 3052293 w 12196293"/>
                <a:gd name="connsiteY9dup0dup1dup2dup3" fmla="*/ 25758 h 360618"/>
                <a:gd name="connsiteX10dup0dup1dup2dup3" fmla="*/ 3387144 w 12196293"/>
                <a:gd name="connsiteY10dup0dup1dup2dup3" fmla="*/ 347730 h 360618"/>
                <a:gd name="connsiteX11dup0dup1dup2dup3" fmla="*/ 3734873 w 12196293"/>
                <a:gd name="connsiteY11dup0dup1dup2dup3" fmla="*/ 12879 h 360618"/>
                <a:gd name="connsiteX12dup0dup1dup2dup3" fmla="*/ 4095482 w 12196293"/>
                <a:gd name="connsiteY12dup0dup1dup2dup3" fmla="*/ 347730 h 360618"/>
                <a:gd name="connsiteX13dup0dup1dup2dup3" fmla="*/ 4391696 w 12196293"/>
                <a:gd name="connsiteY13dup0dup1dup2dup3" fmla="*/ 0 h 360618"/>
                <a:gd name="connsiteX14dup0dup1dup2dup3" fmla="*/ 4752304 w 12196293"/>
                <a:gd name="connsiteY14dup0dup1dup2dup3" fmla="*/ 347730 h 360618"/>
                <a:gd name="connsiteX15dup0dup1dup2dup3" fmla="*/ 5087155 w 12196293"/>
                <a:gd name="connsiteY15dup0dup1dup2dup3" fmla="*/ 38637 h 360618"/>
                <a:gd name="connsiteX16dup0dup1dup2dup3" fmla="*/ 5434885 w 12196293"/>
                <a:gd name="connsiteY16dup0dup1dup2dup3" fmla="*/ 347730 h 360618"/>
                <a:gd name="connsiteX17dup0dup1dup2dup3" fmla="*/ 5756856 w 12196293"/>
                <a:gd name="connsiteY17dup0dup1dup2dup3" fmla="*/ 38637 h 360618"/>
                <a:gd name="connsiteX18dup0dup1dup2dup3" fmla="*/ 6091707 w 12196293"/>
                <a:gd name="connsiteY18dup0dup1dup2dup3" fmla="*/ 347730 h 360618"/>
                <a:gd name="connsiteX19dup0dup1dup2dup3" fmla="*/ 6439437 w 12196293"/>
                <a:gd name="connsiteY19dup0dup1dup2dup3" fmla="*/ 12879 h 360618"/>
                <a:gd name="connsiteX20dup0dup1dup2dup3" fmla="*/ 6787166 w 12196293"/>
                <a:gd name="connsiteY20dup0dup1dup2dup3" fmla="*/ 347730 h 360618"/>
                <a:gd name="connsiteX21dup0dup1dup2dup3" fmla="*/ 7134896 w 12196293"/>
                <a:gd name="connsiteY21dup0dup1dup2dup3" fmla="*/ 51516 h 360618"/>
                <a:gd name="connsiteX22dup0dup1dup2dup3" fmla="*/ 7495504 w 12196293"/>
                <a:gd name="connsiteY22dup0dup1dup2dup3" fmla="*/ 347730 h 360618"/>
                <a:gd name="connsiteX23dup0dup1dup2dup3" fmla="*/ 7778839 w 12196293"/>
                <a:gd name="connsiteY23dup0dup1dup2dup3" fmla="*/ 38637 h 360618"/>
                <a:gd name="connsiteX24dup0dup1dup2dup3" fmla="*/ 8113690 w 12196293"/>
                <a:gd name="connsiteY24dup0dup1dup2dup3" fmla="*/ 334851 h 360618"/>
                <a:gd name="connsiteX25dup0dup1dup2dup3" fmla="*/ 8435662 w 12196293"/>
                <a:gd name="connsiteY25dup0dup1dup2dup3" fmla="*/ 38637 h 360618"/>
                <a:gd name="connsiteX26dup0dup1dup2dup3" fmla="*/ 8822028 w 12196293"/>
                <a:gd name="connsiteY26dup0dup1dup2dup3" fmla="*/ 360608 h 360618"/>
                <a:gd name="connsiteX27dup0dup1dup2dup3" fmla="*/ 9169758 w 12196293"/>
                <a:gd name="connsiteY27dup0dup1dup2dup3" fmla="*/ 25758 h 360618"/>
                <a:gd name="connsiteX28dup0dup1dup2dup3" fmla="*/ 9478851 w 12196293"/>
                <a:gd name="connsiteY28dup0dup1dup2dup3" fmla="*/ 347730 h 360618"/>
                <a:gd name="connsiteX29dup0dup1dup2dup3" fmla="*/ 9813701 w 12196293"/>
                <a:gd name="connsiteY29dup0dup1dup2dup3" fmla="*/ 38637 h 360618"/>
                <a:gd name="connsiteX30dup0dup1dup2dup3" fmla="*/ 10135673 w 12196293"/>
                <a:gd name="connsiteY30dup0dup1dup2dup3" fmla="*/ 347730 h 360618"/>
                <a:gd name="connsiteX31dup0dup1dup2dup3" fmla="*/ 10470524 w 12196293"/>
                <a:gd name="connsiteY31dup0dup1dup2dup3" fmla="*/ 12879 h 360618"/>
                <a:gd name="connsiteX32dup0dup1dup2dup3" fmla="*/ 10882648 w 12196293"/>
                <a:gd name="connsiteY32dup0dup1dup2dup3" fmla="*/ 321972 h 360618"/>
                <a:gd name="connsiteX33dup0dup1dup2dup3" fmla="*/ 11178862 w 12196293"/>
                <a:gd name="connsiteY33dup0dup1dup2dup3" fmla="*/ 25758 h 360618"/>
                <a:gd name="connsiteX34dup0dup1dup2dup3" fmla="*/ 11552349 w 12196293"/>
                <a:gd name="connsiteY34dup0dup1dup2dup3" fmla="*/ 334851 h 360618"/>
                <a:gd name="connsiteX35dup0dup1dup2dup3" fmla="*/ 11900079 w 12196293"/>
                <a:gd name="connsiteY35dup0dup1dup2dup3" fmla="*/ 51516 h 360618"/>
                <a:gd name="connsiteX36dup0dup1dup2dup3" fmla="*/ 12196293 w 12196293"/>
                <a:gd name="connsiteY36dup0dup1dup2dup3" fmla="*/ 347730 h 360618"/>
                <a:gd name="connsiteX0dup0dup1dup2dup3dup4" fmla="*/ 0 w 12196293"/>
                <a:gd name="connsiteY0dup0dup1dup2dup3dup4" fmla="*/ 334851 h 360618"/>
                <a:gd name="connsiteX1dup0dup1dup2dup3dup4" fmla="*/ 347730 w 12196293"/>
                <a:gd name="connsiteY1dup0dup1dup2dup3dup4" fmla="*/ 51516 h 360618"/>
                <a:gd name="connsiteX2dup0dup1dup2dup3dup4" fmla="*/ 665505 w 12196293"/>
                <a:gd name="connsiteY2dup0dup1dup2dup3dup4" fmla="*/ 341383 h 360618"/>
                <a:gd name="connsiteX3dup0dup1dup2dup3dup4" fmla="*/ 1017431 w 12196293"/>
                <a:gd name="connsiteY3dup0dup1dup2dup3dup4" fmla="*/ 38637 h 360618"/>
                <a:gd name="connsiteX4dup0dup1dup2dup3dup4" fmla="*/ 1339403 w 12196293"/>
                <a:gd name="connsiteY4dup0dup1dup2dup3dup4" fmla="*/ 305423 h 360618"/>
                <a:gd name="connsiteX5dup0dup1dup2dup3dup4" fmla="*/ 1700011 w 12196293"/>
                <a:gd name="connsiteY5dup0dup1dup2dup3dup4" fmla="*/ 25758 h 360618"/>
                <a:gd name="connsiteX6dup0dup1dup2dup3dup4" fmla="*/ 2023322 w 12196293"/>
                <a:gd name="connsiteY6dup0dup1dup2dup3dup4" fmla="*/ 288873 h 360618"/>
                <a:gd name="connsiteX7dup0dup1dup2dup3dup4" fmla="*/ 2369713 w 12196293"/>
                <a:gd name="connsiteY7dup0dup1dup2dup3dup4" fmla="*/ 25758 h 360618"/>
                <a:gd name="connsiteX8dup0dup1dup2dup3dup4" fmla="*/ 2715633 w 12196293"/>
                <a:gd name="connsiteY8dup0dup1dup2dup3dup4" fmla="*/ 283024 h 360618"/>
                <a:gd name="connsiteX9dup0dup1dup2dup3dup4" fmla="*/ 3052293 w 12196293"/>
                <a:gd name="connsiteY9dup0dup1dup2dup3dup4" fmla="*/ 25758 h 360618"/>
                <a:gd name="connsiteX10dup0dup1dup2dup3dup4" fmla="*/ 3387144 w 12196293"/>
                <a:gd name="connsiteY10dup0dup1dup2dup3dup4" fmla="*/ 347730 h 360618"/>
                <a:gd name="connsiteX11dup0dup1dup2dup3dup4" fmla="*/ 3734873 w 12196293"/>
                <a:gd name="connsiteY11dup0dup1dup2dup3dup4" fmla="*/ 12879 h 360618"/>
                <a:gd name="connsiteX12dup0dup1dup2dup3dup4" fmla="*/ 4095482 w 12196293"/>
                <a:gd name="connsiteY12dup0dup1dup2dup3dup4" fmla="*/ 347730 h 360618"/>
                <a:gd name="connsiteX13dup0dup1dup2dup3dup4" fmla="*/ 4391696 w 12196293"/>
                <a:gd name="connsiteY13dup0dup1dup2dup3dup4" fmla="*/ 0 h 360618"/>
                <a:gd name="connsiteX14dup0dup1dup2dup3dup4" fmla="*/ 4752304 w 12196293"/>
                <a:gd name="connsiteY14dup0dup1dup2dup3dup4" fmla="*/ 347730 h 360618"/>
                <a:gd name="connsiteX15dup0dup1dup2dup3dup4" fmla="*/ 5087155 w 12196293"/>
                <a:gd name="connsiteY15dup0dup1dup2dup3dup4" fmla="*/ 38637 h 360618"/>
                <a:gd name="connsiteX16dup0dup1dup2dup3dup4" fmla="*/ 5434885 w 12196293"/>
                <a:gd name="connsiteY16dup0dup1dup2dup3dup4" fmla="*/ 347730 h 360618"/>
                <a:gd name="connsiteX17dup0dup1dup2dup3dup4" fmla="*/ 5756856 w 12196293"/>
                <a:gd name="connsiteY17dup0dup1dup2dup3dup4" fmla="*/ 38637 h 360618"/>
                <a:gd name="connsiteX18dup0dup1dup2dup3dup4" fmla="*/ 6091707 w 12196293"/>
                <a:gd name="connsiteY18dup0dup1dup2dup3dup4" fmla="*/ 347730 h 360618"/>
                <a:gd name="connsiteX19dup0dup1dup2dup3dup4" fmla="*/ 6439437 w 12196293"/>
                <a:gd name="connsiteY19dup0dup1dup2dup3dup4" fmla="*/ 12879 h 360618"/>
                <a:gd name="connsiteX20dup0dup1dup2dup3dup4" fmla="*/ 6787166 w 12196293"/>
                <a:gd name="connsiteY20dup0dup1dup2dup3dup4" fmla="*/ 347730 h 360618"/>
                <a:gd name="connsiteX21dup0dup1dup2dup3dup4" fmla="*/ 7134896 w 12196293"/>
                <a:gd name="connsiteY21dup0dup1dup2dup3dup4" fmla="*/ 51516 h 360618"/>
                <a:gd name="connsiteX22dup0dup1dup2dup3dup4" fmla="*/ 7495504 w 12196293"/>
                <a:gd name="connsiteY22dup0dup1dup2dup3dup4" fmla="*/ 347730 h 360618"/>
                <a:gd name="connsiteX23dup0dup1dup2dup3dup4" fmla="*/ 7778839 w 12196293"/>
                <a:gd name="connsiteY23dup0dup1dup2dup3dup4" fmla="*/ 38637 h 360618"/>
                <a:gd name="connsiteX24dup0dup1dup2dup3dup4" fmla="*/ 8113690 w 12196293"/>
                <a:gd name="connsiteY24dup0dup1dup2dup3dup4" fmla="*/ 334851 h 360618"/>
                <a:gd name="connsiteX25dup0dup1dup2dup3dup4" fmla="*/ 8435662 w 12196293"/>
                <a:gd name="connsiteY25dup0dup1dup2dup3dup4" fmla="*/ 38637 h 360618"/>
                <a:gd name="connsiteX26dup0dup1dup2dup3dup4" fmla="*/ 8822028 w 12196293"/>
                <a:gd name="connsiteY26dup0dup1dup2dup3dup4" fmla="*/ 360608 h 360618"/>
                <a:gd name="connsiteX27dup0dup1dup2dup3dup4" fmla="*/ 9169758 w 12196293"/>
                <a:gd name="connsiteY27dup0dup1dup2dup3dup4" fmla="*/ 25758 h 360618"/>
                <a:gd name="connsiteX28dup0dup1dup2dup3dup4" fmla="*/ 9478851 w 12196293"/>
                <a:gd name="connsiteY28dup0dup1dup2dup3dup4" fmla="*/ 347730 h 360618"/>
                <a:gd name="connsiteX29dup0dup1dup2dup3dup4" fmla="*/ 9813701 w 12196293"/>
                <a:gd name="connsiteY29dup0dup1dup2dup3dup4" fmla="*/ 38637 h 360618"/>
                <a:gd name="connsiteX30dup0dup1dup2dup3dup4" fmla="*/ 10135673 w 12196293"/>
                <a:gd name="connsiteY30dup0dup1dup2dup3dup4" fmla="*/ 347730 h 360618"/>
                <a:gd name="connsiteX31dup0dup1dup2dup3dup4" fmla="*/ 10470524 w 12196293"/>
                <a:gd name="connsiteY31dup0dup1dup2dup3dup4" fmla="*/ 12879 h 360618"/>
                <a:gd name="connsiteX32dup0dup1dup2dup3dup4" fmla="*/ 10882648 w 12196293"/>
                <a:gd name="connsiteY32dup0dup1dup2dup3dup4" fmla="*/ 321972 h 360618"/>
                <a:gd name="connsiteX33dup0dup1dup2dup3dup4" fmla="*/ 11178862 w 12196293"/>
                <a:gd name="connsiteY33dup0dup1dup2dup3dup4" fmla="*/ 25758 h 360618"/>
                <a:gd name="connsiteX34dup0dup1dup2dup3dup4" fmla="*/ 11552349 w 12196293"/>
                <a:gd name="connsiteY34dup0dup1dup2dup3dup4" fmla="*/ 334851 h 360618"/>
                <a:gd name="connsiteX35dup0dup1dup2dup3dup4" fmla="*/ 11900079 w 12196293"/>
                <a:gd name="connsiteY35dup0dup1dup2dup3dup4" fmla="*/ 51516 h 360618"/>
                <a:gd name="connsiteX36dup0dup1dup2dup3dup4" fmla="*/ 12196293 w 12196293"/>
                <a:gd name="connsiteY36dup0dup1dup2dup3dup4" fmla="*/ 347730 h 360618"/>
                <a:gd name="connsiteX0dup0dup1dup2dup3dup4dup5" fmla="*/ 0 w 12196293"/>
                <a:gd name="connsiteY0dup0dup1dup2dup3dup4dup5" fmla="*/ 334851 h 360618"/>
                <a:gd name="connsiteX1dup0dup1dup2dup3dup4dup5" fmla="*/ 347730 w 12196293"/>
                <a:gd name="connsiteY1dup0dup1dup2dup3dup4dup5" fmla="*/ 51516 h 360618"/>
                <a:gd name="connsiteX2dup0dup1dup2dup3dup4dup5" fmla="*/ 665505 w 12196293"/>
                <a:gd name="connsiteY2dup0dup1dup2dup3dup4dup5" fmla="*/ 341383 h 360618"/>
                <a:gd name="connsiteX3dup0dup1dup2dup3dup4dup5" fmla="*/ 1017431 w 12196293"/>
                <a:gd name="connsiteY3dup0dup1dup2dup3dup4dup5" fmla="*/ 38637 h 360618"/>
                <a:gd name="connsiteX4dup0dup1dup2dup3dup4dup5" fmla="*/ 1339403 w 12196293"/>
                <a:gd name="connsiteY4dup0dup1dup2dup3dup4dup5" fmla="*/ 305423 h 360618"/>
                <a:gd name="connsiteX5dup0dup1dup2dup3dup4dup5" fmla="*/ 1700011 w 12196293"/>
                <a:gd name="connsiteY5dup0dup1dup2dup3dup4dup5" fmla="*/ 25758 h 360618"/>
                <a:gd name="connsiteX6dup0dup1dup2dup3dup4dup5" fmla="*/ 2023322 w 12196293"/>
                <a:gd name="connsiteY6dup0dup1dup2dup3dup4dup5" fmla="*/ 288873 h 360618"/>
                <a:gd name="connsiteX7dup0dup1dup2dup3dup4dup5" fmla="*/ 2369713 w 12196293"/>
                <a:gd name="connsiteY7dup0dup1dup2dup3dup4dup5" fmla="*/ 25758 h 360618"/>
                <a:gd name="connsiteX8dup0dup1dup2dup3dup4dup5" fmla="*/ 2715633 w 12196293"/>
                <a:gd name="connsiteY8dup0dup1dup2dup3dup4dup5" fmla="*/ 283024 h 360618"/>
                <a:gd name="connsiteX9dup0dup1dup2dup3dup4dup5" fmla="*/ 3052293 w 12196293"/>
                <a:gd name="connsiteY9dup0dup1dup2dup3dup4dup5" fmla="*/ 25758 h 360618"/>
                <a:gd name="connsiteX10dup0dup1dup2dup3dup4dup5" fmla="*/ 3389242 w 12196293"/>
                <a:gd name="connsiteY10dup0dup1dup2dup3dup4dup5" fmla="*/ 286198 h 360618"/>
                <a:gd name="connsiteX11dup0dup1dup2dup3dup4dup5" fmla="*/ 3734873 w 12196293"/>
                <a:gd name="connsiteY11dup0dup1dup2dup3dup4dup5" fmla="*/ 12879 h 360618"/>
                <a:gd name="connsiteX12dup0dup1dup2dup3dup4dup5" fmla="*/ 4095482 w 12196293"/>
                <a:gd name="connsiteY12dup0dup1dup2dup3dup4dup5" fmla="*/ 347730 h 360618"/>
                <a:gd name="connsiteX13dup0dup1dup2dup3dup4dup5" fmla="*/ 4391696 w 12196293"/>
                <a:gd name="connsiteY13dup0dup1dup2dup3dup4dup5" fmla="*/ 0 h 360618"/>
                <a:gd name="connsiteX14dup0dup1dup2dup3dup4dup5" fmla="*/ 4752304 w 12196293"/>
                <a:gd name="connsiteY14dup0dup1dup2dup3dup4dup5" fmla="*/ 347730 h 360618"/>
                <a:gd name="connsiteX15dup0dup1dup2dup3dup4dup5" fmla="*/ 5087155 w 12196293"/>
                <a:gd name="connsiteY15dup0dup1dup2dup3dup4dup5" fmla="*/ 38637 h 360618"/>
                <a:gd name="connsiteX16dup0dup1dup2dup3dup4dup5" fmla="*/ 5434885 w 12196293"/>
                <a:gd name="connsiteY16dup0dup1dup2dup3dup4dup5" fmla="*/ 347730 h 360618"/>
                <a:gd name="connsiteX17dup0dup1dup2dup3dup4dup5" fmla="*/ 5756856 w 12196293"/>
                <a:gd name="connsiteY17dup0dup1dup2dup3dup4dup5" fmla="*/ 38637 h 360618"/>
                <a:gd name="connsiteX18dup0dup1dup2dup3dup4dup5" fmla="*/ 6091707 w 12196293"/>
                <a:gd name="connsiteY18dup0dup1dup2dup3dup4dup5" fmla="*/ 347730 h 360618"/>
                <a:gd name="connsiteX19dup0dup1dup2dup3dup4dup5" fmla="*/ 6439437 w 12196293"/>
                <a:gd name="connsiteY19dup0dup1dup2dup3dup4dup5" fmla="*/ 12879 h 360618"/>
                <a:gd name="connsiteX20dup0dup1dup2dup3dup4dup5" fmla="*/ 6787166 w 12196293"/>
                <a:gd name="connsiteY20dup0dup1dup2dup3dup4dup5" fmla="*/ 347730 h 360618"/>
                <a:gd name="connsiteX21dup0dup1dup2dup3dup4dup5" fmla="*/ 7134896 w 12196293"/>
                <a:gd name="connsiteY21dup0dup1dup2dup3dup4dup5" fmla="*/ 51516 h 360618"/>
                <a:gd name="connsiteX22dup0dup1dup2dup3dup4dup5" fmla="*/ 7495504 w 12196293"/>
                <a:gd name="connsiteY22dup0dup1dup2dup3dup4dup5" fmla="*/ 347730 h 360618"/>
                <a:gd name="connsiteX23dup0dup1dup2dup3dup4dup5" fmla="*/ 7778839 w 12196293"/>
                <a:gd name="connsiteY23dup0dup1dup2dup3dup4dup5" fmla="*/ 38637 h 360618"/>
                <a:gd name="connsiteX24dup0dup1dup2dup3dup4dup5" fmla="*/ 8113690 w 12196293"/>
                <a:gd name="connsiteY24dup0dup1dup2dup3dup4dup5" fmla="*/ 334851 h 360618"/>
                <a:gd name="connsiteX25dup0dup1dup2dup3dup4dup5" fmla="*/ 8435662 w 12196293"/>
                <a:gd name="connsiteY25dup0dup1dup2dup3dup4dup5" fmla="*/ 38637 h 360618"/>
                <a:gd name="connsiteX26dup0dup1dup2dup3dup4dup5" fmla="*/ 8822028 w 12196293"/>
                <a:gd name="connsiteY26dup0dup1dup2dup3dup4dup5" fmla="*/ 360608 h 360618"/>
                <a:gd name="connsiteX27dup0dup1dup2dup3dup4dup5" fmla="*/ 9169758 w 12196293"/>
                <a:gd name="connsiteY27dup0dup1dup2dup3dup4dup5" fmla="*/ 25758 h 360618"/>
                <a:gd name="connsiteX28dup0dup1dup2dup3dup4dup5" fmla="*/ 9478851 w 12196293"/>
                <a:gd name="connsiteY28dup0dup1dup2dup3dup4dup5" fmla="*/ 347730 h 360618"/>
                <a:gd name="connsiteX29dup0dup1dup2dup3dup4dup5" fmla="*/ 9813701 w 12196293"/>
                <a:gd name="connsiteY29dup0dup1dup2dup3dup4dup5" fmla="*/ 38637 h 360618"/>
                <a:gd name="connsiteX30dup0dup1dup2dup3dup4dup5" fmla="*/ 10135673 w 12196293"/>
                <a:gd name="connsiteY30dup0dup1dup2dup3dup4dup5" fmla="*/ 347730 h 360618"/>
                <a:gd name="connsiteX31dup0dup1dup2dup3dup4dup5" fmla="*/ 10470524 w 12196293"/>
                <a:gd name="connsiteY31dup0dup1dup2dup3dup4dup5" fmla="*/ 12879 h 360618"/>
                <a:gd name="connsiteX32dup0dup1dup2dup3dup4dup5" fmla="*/ 10882648 w 12196293"/>
                <a:gd name="connsiteY32dup0dup1dup2dup3dup4dup5" fmla="*/ 321972 h 360618"/>
                <a:gd name="connsiteX33dup0dup1dup2dup3dup4dup5" fmla="*/ 11178862 w 12196293"/>
                <a:gd name="connsiteY33dup0dup1dup2dup3dup4dup5" fmla="*/ 25758 h 360618"/>
                <a:gd name="connsiteX34dup0dup1dup2dup3dup4dup5" fmla="*/ 11552349 w 12196293"/>
                <a:gd name="connsiteY34dup0dup1dup2dup3dup4dup5" fmla="*/ 334851 h 360618"/>
                <a:gd name="connsiteX35dup0dup1dup2dup3dup4dup5" fmla="*/ 11900079 w 12196293"/>
                <a:gd name="connsiteY35dup0dup1dup2dup3dup4dup5" fmla="*/ 51516 h 360618"/>
                <a:gd name="connsiteX36dup0dup1dup2dup3dup4dup5" fmla="*/ 12196293 w 12196293"/>
                <a:gd name="connsiteY36dup0dup1dup2dup3dup4dup5" fmla="*/ 347730 h 360618"/>
                <a:gd name="connsiteX0dup0dup1dup2dup3dup4dup5dup6" fmla="*/ 0 w 12196293"/>
                <a:gd name="connsiteY0dup0dup1dup2dup3dup4dup5dup6" fmla="*/ 335066 h 360833"/>
                <a:gd name="connsiteX1dup0dup1dup2dup3dup4dup5dup6" fmla="*/ 347730 w 12196293"/>
                <a:gd name="connsiteY1dup0dup1dup2dup3dup4dup5dup6" fmla="*/ 51731 h 360833"/>
                <a:gd name="connsiteX2dup0dup1dup2dup3dup4dup5dup6" fmla="*/ 665505 w 12196293"/>
                <a:gd name="connsiteY2dup0dup1dup2dup3dup4dup5dup6" fmla="*/ 341598 h 360833"/>
                <a:gd name="connsiteX3dup0dup1dup2dup3dup4dup5dup6" fmla="*/ 1017431 w 12196293"/>
                <a:gd name="connsiteY3dup0dup1dup2dup3dup4dup5dup6" fmla="*/ 38852 h 360833"/>
                <a:gd name="connsiteX4dup0dup1dup2dup3dup4dup5dup6" fmla="*/ 1339403 w 12196293"/>
                <a:gd name="connsiteY4dup0dup1dup2dup3dup4dup5dup6" fmla="*/ 305638 h 360833"/>
                <a:gd name="connsiteX5dup0dup1dup2dup3dup4dup5dup6" fmla="*/ 1700011 w 12196293"/>
                <a:gd name="connsiteY5dup0dup1dup2dup3dup4dup5dup6" fmla="*/ 25973 h 360833"/>
                <a:gd name="connsiteX6dup0dup1dup2dup3dup4dup5dup6" fmla="*/ 2023322 w 12196293"/>
                <a:gd name="connsiteY6dup0dup1dup2dup3dup4dup5dup6" fmla="*/ 289088 h 360833"/>
                <a:gd name="connsiteX7dup0dup1dup2dup3dup4dup5dup6" fmla="*/ 2369713 w 12196293"/>
                <a:gd name="connsiteY7dup0dup1dup2dup3dup4dup5dup6" fmla="*/ 25973 h 360833"/>
                <a:gd name="connsiteX8dup0dup1dup2dup3dup4dup5dup6" fmla="*/ 2715633 w 12196293"/>
                <a:gd name="connsiteY8dup0dup1dup2dup3dup4dup5dup6" fmla="*/ 283239 h 360833"/>
                <a:gd name="connsiteX9dup0dup1dup2dup3dup4dup5dup6" fmla="*/ 3052293 w 12196293"/>
                <a:gd name="connsiteY9dup0dup1dup2dup3dup4dup5dup6" fmla="*/ 25973 h 360833"/>
                <a:gd name="connsiteX10dup0dup1dup2dup3dup4dup5dup6" fmla="*/ 3389242 w 12196293"/>
                <a:gd name="connsiteY10dup0dup1dup2dup3dup4dup5dup6" fmla="*/ 286413 h 360833"/>
                <a:gd name="connsiteX11dup0dup1dup2dup3dup4dup5dup6" fmla="*/ 3734873 w 12196293"/>
                <a:gd name="connsiteY11dup0dup1dup2dup3dup4dup5dup6" fmla="*/ 13094 h 360833"/>
                <a:gd name="connsiteX12dup0dup1dup2dup3dup4dup5dup6" fmla="*/ 4091285 w 12196293"/>
                <a:gd name="connsiteY12dup0dup1dup2dup3dup4dup5dup6" fmla="*/ 291764 h 360833"/>
                <a:gd name="connsiteX13dup0dup1dup2dup3dup4dup5dup6" fmla="*/ 4391696 w 12196293"/>
                <a:gd name="connsiteY13dup0dup1dup2dup3dup4dup5dup6" fmla="*/ 215 h 360833"/>
                <a:gd name="connsiteX14dup0dup1dup2dup3dup4dup5dup6" fmla="*/ 4752304 w 12196293"/>
                <a:gd name="connsiteY14dup0dup1dup2dup3dup4dup5dup6" fmla="*/ 347945 h 360833"/>
                <a:gd name="connsiteX15dup0dup1dup2dup3dup4dup5dup6" fmla="*/ 5087155 w 12196293"/>
                <a:gd name="connsiteY15dup0dup1dup2dup3dup4dup5dup6" fmla="*/ 38852 h 360833"/>
                <a:gd name="connsiteX16dup0dup1dup2dup3dup4dup5dup6" fmla="*/ 5434885 w 12196293"/>
                <a:gd name="connsiteY16dup0dup1dup2dup3dup4dup5dup6" fmla="*/ 347945 h 360833"/>
                <a:gd name="connsiteX17dup0dup1dup2dup3dup4dup5dup6" fmla="*/ 5756856 w 12196293"/>
                <a:gd name="connsiteY17dup0dup1dup2dup3dup4dup5dup6" fmla="*/ 38852 h 360833"/>
                <a:gd name="connsiteX18dup0dup1dup2dup3dup4dup5dup6" fmla="*/ 6091707 w 12196293"/>
                <a:gd name="connsiteY18dup0dup1dup2dup3dup4dup5dup6" fmla="*/ 347945 h 360833"/>
                <a:gd name="connsiteX19dup0dup1dup2dup3dup4dup5dup6" fmla="*/ 6439437 w 12196293"/>
                <a:gd name="connsiteY19dup0dup1dup2dup3dup4dup5dup6" fmla="*/ 13094 h 360833"/>
                <a:gd name="connsiteX20dup0dup1dup2dup3dup4dup5dup6" fmla="*/ 6787166 w 12196293"/>
                <a:gd name="connsiteY20dup0dup1dup2dup3dup4dup5dup6" fmla="*/ 347945 h 360833"/>
                <a:gd name="connsiteX21dup0dup1dup2dup3dup4dup5dup6" fmla="*/ 7134896 w 12196293"/>
                <a:gd name="connsiteY21dup0dup1dup2dup3dup4dup5dup6" fmla="*/ 51731 h 360833"/>
                <a:gd name="connsiteX22dup0dup1dup2dup3dup4dup5dup6" fmla="*/ 7495504 w 12196293"/>
                <a:gd name="connsiteY22dup0dup1dup2dup3dup4dup5dup6" fmla="*/ 347945 h 360833"/>
                <a:gd name="connsiteX23dup0dup1dup2dup3dup4dup5dup6" fmla="*/ 7778839 w 12196293"/>
                <a:gd name="connsiteY23dup0dup1dup2dup3dup4dup5dup6" fmla="*/ 38852 h 360833"/>
                <a:gd name="connsiteX24dup0dup1dup2dup3dup4dup5dup6" fmla="*/ 8113690 w 12196293"/>
                <a:gd name="connsiteY24dup0dup1dup2dup3dup4dup5dup6" fmla="*/ 335066 h 360833"/>
                <a:gd name="connsiteX25dup0dup1dup2dup3dup4dup5dup6" fmla="*/ 8435662 w 12196293"/>
                <a:gd name="connsiteY25dup0dup1dup2dup3dup4dup5dup6" fmla="*/ 38852 h 360833"/>
                <a:gd name="connsiteX26dup0dup1dup2dup3dup4dup5dup6" fmla="*/ 8822028 w 12196293"/>
                <a:gd name="connsiteY26dup0dup1dup2dup3dup4dup5dup6" fmla="*/ 360823 h 360833"/>
                <a:gd name="connsiteX27dup0dup1dup2dup3dup4dup5dup6" fmla="*/ 9169758 w 12196293"/>
                <a:gd name="connsiteY27dup0dup1dup2dup3dup4dup5dup6" fmla="*/ 25973 h 360833"/>
                <a:gd name="connsiteX28dup0dup1dup2dup3dup4dup5dup6" fmla="*/ 9478851 w 12196293"/>
                <a:gd name="connsiteY28dup0dup1dup2dup3dup4dup5dup6" fmla="*/ 347945 h 360833"/>
                <a:gd name="connsiteX29dup0dup1dup2dup3dup4dup5dup6" fmla="*/ 9813701 w 12196293"/>
                <a:gd name="connsiteY29dup0dup1dup2dup3dup4dup5dup6" fmla="*/ 38852 h 360833"/>
                <a:gd name="connsiteX30dup0dup1dup2dup3dup4dup5dup6" fmla="*/ 10135673 w 12196293"/>
                <a:gd name="connsiteY30dup0dup1dup2dup3dup4dup5dup6" fmla="*/ 347945 h 360833"/>
                <a:gd name="connsiteX31dup0dup1dup2dup3dup4dup5dup6" fmla="*/ 10470524 w 12196293"/>
                <a:gd name="connsiteY31dup0dup1dup2dup3dup4dup5dup6" fmla="*/ 13094 h 360833"/>
                <a:gd name="connsiteX32dup0dup1dup2dup3dup4dup5dup6" fmla="*/ 10882648 w 12196293"/>
                <a:gd name="connsiteY32dup0dup1dup2dup3dup4dup5dup6" fmla="*/ 322187 h 360833"/>
                <a:gd name="connsiteX33dup0dup1dup2dup3dup4dup5dup6" fmla="*/ 11178862 w 12196293"/>
                <a:gd name="connsiteY33dup0dup1dup2dup3dup4dup5dup6" fmla="*/ 25973 h 360833"/>
                <a:gd name="connsiteX34dup0dup1dup2dup3dup4dup5dup6" fmla="*/ 11552349 w 12196293"/>
                <a:gd name="connsiteY34dup0dup1dup2dup3dup4dup5dup6" fmla="*/ 335066 h 360833"/>
                <a:gd name="connsiteX35dup0dup1dup2dup3dup4dup5dup6" fmla="*/ 11900079 w 12196293"/>
                <a:gd name="connsiteY35dup0dup1dup2dup3dup4dup5dup6" fmla="*/ 51731 h 360833"/>
                <a:gd name="connsiteX36dup0dup1dup2dup3dup4dup5dup6" fmla="*/ 12196293 w 12196293"/>
                <a:gd name="connsiteY36dup0dup1dup2dup3dup4dup5dup6" fmla="*/ 347945 h 360833"/>
                <a:gd name="connsiteX0dup0dup1dup2dup3dup4dup5dup6dup7" fmla="*/ 0 w 12196293"/>
                <a:gd name="connsiteY0dup0dup1dup2dup3dup4dup5dup6dup7" fmla="*/ 334871 h 360638"/>
                <a:gd name="connsiteX1dup0dup1dup2dup3dup4dup5dup6dup7" fmla="*/ 347730 w 12196293"/>
                <a:gd name="connsiteY1dup0dup1dup2dup3dup4dup5dup6dup7" fmla="*/ 51536 h 360638"/>
                <a:gd name="connsiteX2dup0dup1dup2dup3dup4dup5dup6dup7" fmla="*/ 665505 w 12196293"/>
                <a:gd name="connsiteY2dup0dup1dup2dup3dup4dup5dup6dup7" fmla="*/ 341403 h 360638"/>
                <a:gd name="connsiteX3dup0dup1dup2dup3dup4dup5dup6dup7" fmla="*/ 1017431 w 12196293"/>
                <a:gd name="connsiteY3dup0dup1dup2dup3dup4dup5dup6dup7" fmla="*/ 38657 h 360638"/>
                <a:gd name="connsiteX4dup0dup1dup2dup3dup4dup5dup6dup7" fmla="*/ 1339403 w 12196293"/>
                <a:gd name="connsiteY4dup0dup1dup2dup3dup4dup5dup6dup7" fmla="*/ 305443 h 360638"/>
                <a:gd name="connsiteX5dup0dup1dup2dup3dup4dup5dup6dup7" fmla="*/ 1700011 w 12196293"/>
                <a:gd name="connsiteY5dup0dup1dup2dup3dup4dup5dup6dup7" fmla="*/ 25778 h 360638"/>
                <a:gd name="connsiteX6dup0dup1dup2dup3dup4dup5dup6dup7" fmla="*/ 2023322 w 12196293"/>
                <a:gd name="connsiteY6dup0dup1dup2dup3dup4dup5dup6dup7" fmla="*/ 288893 h 360638"/>
                <a:gd name="connsiteX7dup0dup1dup2dup3dup4dup5dup6dup7" fmla="*/ 2369713 w 12196293"/>
                <a:gd name="connsiteY7dup0dup1dup2dup3dup4dup5dup6dup7" fmla="*/ 25778 h 360638"/>
                <a:gd name="connsiteX8dup0dup1dup2dup3dup4dup5dup6dup7" fmla="*/ 2715633 w 12196293"/>
                <a:gd name="connsiteY8dup0dup1dup2dup3dup4dup5dup6dup7" fmla="*/ 283044 h 360638"/>
                <a:gd name="connsiteX9dup0dup1dup2dup3dup4dup5dup6dup7" fmla="*/ 3052293 w 12196293"/>
                <a:gd name="connsiteY9dup0dup1dup2dup3dup4dup5dup6dup7" fmla="*/ 25778 h 360638"/>
                <a:gd name="connsiteX10dup0dup1dup2dup3dup4dup5dup6dup7" fmla="*/ 3389242 w 12196293"/>
                <a:gd name="connsiteY10dup0dup1dup2dup3dup4dup5dup6dup7" fmla="*/ 286218 h 360638"/>
                <a:gd name="connsiteX11dup0dup1dup2dup3dup4dup5dup6dup7" fmla="*/ 3734873 w 12196293"/>
                <a:gd name="connsiteY11dup0dup1dup2dup3dup4dup5dup6dup7" fmla="*/ 12899 h 360638"/>
                <a:gd name="connsiteX12dup0dup1dup2dup3dup4dup5dup6dup7" fmla="*/ 4091285 w 12196293"/>
                <a:gd name="connsiteY12dup0dup1dup2dup3dup4dup5dup6dup7" fmla="*/ 291569 h 360638"/>
                <a:gd name="connsiteX13dup0dup1dup2dup3dup4dup5dup6dup7" fmla="*/ 4391696 w 12196293"/>
                <a:gd name="connsiteY13dup0dup1dup2dup3dup4dup5dup6dup7" fmla="*/ 20 h 360638"/>
                <a:gd name="connsiteX14dup0dup1dup2dup3dup4dup5dup6dup7" fmla="*/ 4740764 w 12196293"/>
                <a:gd name="connsiteY14dup0dup1dup2dup3dup4dup5dup6dup7" fmla="*/ 275517 h 360638"/>
                <a:gd name="connsiteX15dup0dup1dup2dup3dup4dup5dup6dup7" fmla="*/ 5087155 w 12196293"/>
                <a:gd name="connsiteY15dup0dup1dup2dup3dup4dup5dup6dup7" fmla="*/ 38657 h 360638"/>
                <a:gd name="connsiteX16dup0dup1dup2dup3dup4dup5dup6dup7" fmla="*/ 5434885 w 12196293"/>
                <a:gd name="connsiteY16dup0dup1dup2dup3dup4dup5dup6dup7" fmla="*/ 347750 h 360638"/>
                <a:gd name="connsiteX17dup0dup1dup2dup3dup4dup5dup6dup7" fmla="*/ 5756856 w 12196293"/>
                <a:gd name="connsiteY17dup0dup1dup2dup3dup4dup5dup6dup7" fmla="*/ 38657 h 360638"/>
                <a:gd name="connsiteX18dup0dup1dup2dup3dup4dup5dup6dup7" fmla="*/ 6091707 w 12196293"/>
                <a:gd name="connsiteY18dup0dup1dup2dup3dup4dup5dup6dup7" fmla="*/ 347750 h 360638"/>
                <a:gd name="connsiteX19dup0dup1dup2dup3dup4dup5dup6dup7" fmla="*/ 6439437 w 12196293"/>
                <a:gd name="connsiteY19dup0dup1dup2dup3dup4dup5dup6dup7" fmla="*/ 12899 h 360638"/>
                <a:gd name="connsiteX20dup0dup1dup2dup3dup4dup5dup6dup7" fmla="*/ 6787166 w 12196293"/>
                <a:gd name="connsiteY20dup0dup1dup2dup3dup4dup5dup6dup7" fmla="*/ 347750 h 360638"/>
                <a:gd name="connsiteX21dup0dup1dup2dup3dup4dup5dup6dup7" fmla="*/ 7134896 w 12196293"/>
                <a:gd name="connsiteY21dup0dup1dup2dup3dup4dup5dup6dup7" fmla="*/ 51536 h 360638"/>
                <a:gd name="connsiteX22dup0dup1dup2dup3dup4dup5dup6dup7" fmla="*/ 7495504 w 12196293"/>
                <a:gd name="connsiteY22dup0dup1dup2dup3dup4dup5dup6dup7" fmla="*/ 347750 h 360638"/>
                <a:gd name="connsiteX23dup0dup1dup2dup3dup4dup5dup6dup7" fmla="*/ 7778839 w 12196293"/>
                <a:gd name="connsiteY23dup0dup1dup2dup3dup4dup5dup6dup7" fmla="*/ 38657 h 360638"/>
                <a:gd name="connsiteX24dup0dup1dup2dup3dup4dup5dup6dup7" fmla="*/ 8113690 w 12196293"/>
                <a:gd name="connsiteY24dup0dup1dup2dup3dup4dup5dup6dup7" fmla="*/ 334871 h 360638"/>
                <a:gd name="connsiteX25dup0dup1dup2dup3dup4dup5dup6dup7" fmla="*/ 8435662 w 12196293"/>
                <a:gd name="connsiteY25dup0dup1dup2dup3dup4dup5dup6dup7" fmla="*/ 38657 h 360638"/>
                <a:gd name="connsiteX26dup0dup1dup2dup3dup4dup5dup6dup7" fmla="*/ 8822028 w 12196293"/>
                <a:gd name="connsiteY26dup0dup1dup2dup3dup4dup5dup6dup7" fmla="*/ 360628 h 360638"/>
                <a:gd name="connsiteX27dup0dup1dup2dup3dup4dup5dup6dup7" fmla="*/ 9169758 w 12196293"/>
                <a:gd name="connsiteY27dup0dup1dup2dup3dup4dup5dup6dup7" fmla="*/ 25778 h 360638"/>
                <a:gd name="connsiteX28dup0dup1dup2dup3dup4dup5dup6dup7" fmla="*/ 9478851 w 12196293"/>
                <a:gd name="connsiteY28dup0dup1dup2dup3dup4dup5dup6dup7" fmla="*/ 347750 h 360638"/>
                <a:gd name="connsiteX29dup0dup1dup2dup3dup4dup5dup6dup7" fmla="*/ 9813701 w 12196293"/>
                <a:gd name="connsiteY29dup0dup1dup2dup3dup4dup5dup6dup7" fmla="*/ 38657 h 360638"/>
                <a:gd name="connsiteX30dup0dup1dup2dup3dup4dup5dup6dup7" fmla="*/ 10135673 w 12196293"/>
                <a:gd name="connsiteY30dup0dup1dup2dup3dup4dup5dup6dup7" fmla="*/ 347750 h 360638"/>
                <a:gd name="connsiteX31dup0dup1dup2dup3dup4dup5dup6dup7" fmla="*/ 10470524 w 12196293"/>
                <a:gd name="connsiteY31dup0dup1dup2dup3dup4dup5dup6dup7" fmla="*/ 12899 h 360638"/>
                <a:gd name="connsiteX32dup0dup1dup2dup3dup4dup5dup6dup7" fmla="*/ 10882648 w 12196293"/>
                <a:gd name="connsiteY32dup0dup1dup2dup3dup4dup5dup6dup7" fmla="*/ 321992 h 360638"/>
                <a:gd name="connsiteX33dup0dup1dup2dup3dup4dup5dup6dup7" fmla="*/ 11178862 w 12196293"/>
                <a:gd name="connsiteY33dup0dup1dup2dup3dup4dup5dup6dup7" fmla="*/ 25778 h 360638"/>
                <a:gd name="connsiteX34dup0dup1dup2dup3dup4dup5dup6dup7" fmla="*/ 11552349 w 12196293"/>
                <a:gd name="connsiteY34dup0dup1dup2dup3dup4dup5dup6dup7" fmla="*/ 334871 h 360638"/>
                <a:gd name="connsiteX35dup0dup1dup2dup3dup4dup5dup6dup7" fmla="*/ 11900079 w 12196293"/>
                <a:gd name="connsiteY35dup0dup1dup2dup3dup4dup5dup6dup7" fmla="*/ 51536 h 360638"/>
                <a:gd name="connsiteX36dup0dup1dup2dup3dup4dup5dup6dup7" fmla="*/ 12196293 w 12196293"/>
                <a:gd name="connsiteY36dup0dup1dup2dup3dup4dup5dup6dup7" fmla="*/ 347750 h 360638"/>
                <a:gd name="connsiteX0dup0dup1dup2dup3dup4dup5dup6dup7dup8" fmla="*/ 0 w 12196293"/>
                <a:gd name="connsiteY0dup0dup1dup2dup3dup4dup5dup6dup7dup8" fmla="*/ 334871 h 360638"/>
                <a:gd name="connsiteX1dup0dup1dup2dup3dup4dup5dup6dup7dup8" fmla="*/ 347730 w 12196293"/>
                <a:gd name="connsiteY1dup0dup1dup2dup3dup4dup5dup6dup7dup8" fmla="*/ 51536 h 360638"/>
                <a:gd name="connsiteX2dup0dup1dup2dup3dup4dup5dup6dup7dup8" fmla="*/ 665505 w 12196293"/>
                <a:gd name="connsiteY2dup0dup1dup2dup3dup4dup5dup6dup7dup8" fmla="*/ 341403 h 360638"/>
                <a:gd name="connsiteX3dup0dup1dup2dup3dup4dup5dup6dup7dup8" fmla="*/ 1017431 w 12196293"/>
                <a:gd name="connsiteY3dup0dup1dup2dup3dup4dup5dup6dup7dup8" fmla="*/ 38657 h 360638"/>
                <a:gd name="connsiteX4dup0dup1dup2dup3dup4dup5dup6dup7dup8" fmla="*/ 1339403 w 12196293"/>
                <a:gd name="connsiteY4dup0dup1dup2dup3dup4dup5dup6dup7dup8" fmla="*/ 305443 h 360638"/>
                <a:gd name="connsiteX5dup0dup1dup2dup3dup4dup5dup6dup7dup8" fmla="*/ 1700011 w 12196293"/>
                <a:gd name="connsiteY5dup0dup1dup2dup3dup4dup5dup6dup7dup8" fmla="*/ 25778 h 360638"/>
                <a:gd name="connsiteX6dup0dup1dup2dup3dup4dup5dup6dup7dup8" fmla="*/ 2023322 w 12196293"/>
                <a:gd name="connsiteY6dup0dup1dup2dup3dup4dup5dup6dup7dup8" fmla="*/ 288893 h 360638"/>
                <a:gd name="connsiteX7dup0dup1dup2dup3dup4dup5dup6dup7dup8" fmla="*/ 2369713 w 12196293"/>
                <a:gd name="connsiteY7dup0dup1dup2dup3dup4dup5dup6dup7dup8" fmla="*/ 25778 h 360638"/>
                <a:gd name="connsiteX8dup0dup1dup2dup3dup4dup5dup6dup7dup8" fmla="*/ 2715633 w 12196293"/>
                <a:gd name="connsiteY8dup0dup1dup2dup3dup4dup5dup6dup7dup8" fmla="*/ 283044 h 360638"/>
                <a:gd name="connsiteX9dup0dup1dup2dup3dup4dup5dup6dup7dup8" fmla="*/ 3052293 w 12196293"/>
                <a:gd name="connsiteY9dup0dup1dup2dup3dup4dup5dup6dup7dup8" fmla="*/ 25778 h 360638"/>
                <a:gd name="connsiteX10dup0dup1dup2dup3dup4dup5dup6dup7dup8" fmla="*/ 3389242 w 12196293"/>
                <a:gd name="connsiteY10dup0dup1dup2dup3dup4dup5dup6dup7dup8" fmla="*/ 286218 h 360638"/>
                <a:gd name="connsiteX11dup0dup1dup2dup3dup4dup5dup6dup7dup8" fmla="*/ 3734873 w 12196293"/>
                <a:gd name="connsiteY11dup0dup1dup2dup3dup4dup5dup6dup7dup8" fmla="*/ 12899 h 360638"/>
                <a:gd name="connsiteX12dup0dup1dup2dup3dup4dup5dup6dup7dup8" fmla="*/ 4091285 w 12196293"/>
                <a:gd name="connsiteY12dup0dup1dup2dup3dup4dup5dup6dup7dup8" fmla="*/ 291569 h 360638"/>
                <a:gd name="connsiteX13dup0dup1dup2dup3dup4dup5dup6dup7dup8" fmla="*/ 4391696 w 12196293"/>
                <a:gd name="connsiteY13dup0dup1dup2dup3dup4dup5dup6dup7dup8" fmla="*/ 20 h 360638"/>
                <a:gd name="connsiteX14dup0dup1dup2dup3dup4dup5dup6dup7dup8" fmla="*/ 4740764 w 12196293"/>
                <a:gd name="connsiteY14dup0dup1dup2dup3dup4dup5dup6dup7dup8" fmla="*/ 275517 h 360638"/>
                <a:gd name="connsiteX15dup0dup1dup2dup3dup4dup5dup6dup7dup8" fmla="*/ 5087155 w 12196293"/>
                <a:gd name="connsiteY15dup0dup1dup2dup3dup4dup5dup6dup7dup8" fmla="*/ 38657 h 360638"/>
                <a:gd name="connsiteX16dup0dup1dup2dup3dup4dup5dup6dup7dup8" fmla="*/ 5428590 w 12196293"/>
                <a:gd name="connsiteY16dup0dup1dup2dup3dup4dup5dup6dup7dup8" fmla="*/ 267491 h 360638"/>
                <a:gd name="connsiteX17dup0dup1dup2dup3dup4dup5dup6dup7dup8" fmla="*/ 5756856 w 12196293"/>
                <a:gd name="connsiteY17dup0dup1dup2dup3dup4dup5dup6dup7dup8" fmla="*/ 38657 h 360638"/>
                <a:gd name="connsiteX18dup0dup1dup2dup3dup4dup5dup6dup7dup8" fmla="*/ 6091707 w 12196293"/>
                <a:gd name="connsiteY18dup0dup1dup2dup3dup4dup5dup6dup7dup8" fmla="*/ 347750 h 360638"/>
                <a:gd name="connsiteX19dup0dup1dup2dup3dup4dup5dup6dup7dup8" fmla="*/ 6439437 w 12196293"/>
                <a:gd name="connsiteY19dup0dup1dup2dup3dup4dup5dup6dup7dup8" fmla="*/ 12899 h 360638"/>
                <a:gd name="connsiteX20dup0dup1dup2dup3dup4dup5dup6dup7dup8" fmla="*/ 6787166 w 12196293"/>
                <a:gd name="connsiteY20dup0dup1dup2dup3dup4dup5dup6dup7dup8" fmla="*/ 347750 h 360638"/>
                <a:gd name="connsiteX21dup0dup1dup2dup3dup4dup5dup6dup7dup8" fmla="*/ 7134896 w 12196293"/>
                <a:gd name="connsiteY21dup0dup1dup2dup3dup4dup5dup6dup7dup8" fmla="*/ 51536 h 360638"/>
                <a:gd name="connsiteX22dup0dup1dup2dup3dup4dup5dup6dup7dup8" fmla="*/ 7495504 w 12196293"/>
                <a:gd name="connsiteY22dup0dup1dup2dup3dup4dup5dup6dup7dup8" fmla="*/ 347750 h 360638"/>
                <a:gd name="connsiteX23dup0dup1dup2dup3dup4dup5dup6dup7dup8" fmla="*/ 7778839 w 12196293"/>
                <a:gd name="connsiteY23dup0dup1dup2dup3dup4dup5dup6dup7dup8" fmla="*/ 38657 h 360638"/>
                <a:gd name="connsiteX24dup0dup1dup2dup3dup4dup5dup6dup7dup8" fmla="*/ 8113690 w 12196293"/>
                <a:gd name="connsiteY24dup0dup1dup2dup3dup4dup5dup6dup7dup8" fmla="*/ 334871 h 360638"/>
                <a:gd name="connsiteX25dup0dup1dup2dup3dup4dup5dup6dup7dup8" fmla="*/ 8435662 w 12196293"/>
                <a:gd name="connsiteY25dup0dup1dup2dup3dup4dup5dup6dup7dup8" fmla="*/ 38657 h 360638"/>
                <a:gd name="connsiteX26dup0dup1dup2dup3dup4dup5dup6dup7dup8" fmla="*/ 8822028 w 12196293"/>
                <a:gd name="connsiteY26dup0dup1dup2dup3dup4dup5dup6dup7dup8" fmla="*/ 360628 h 360638"/>
                <a:gd name="connsiteX27dup0dup1dup2dup3dup4dup5dup6dup7dup8" fmla="*/ 9169758 w 12196293"/>
                <a:gd name="connsiteY27dup0dup1dup2dup3dup4dup5dup6dup7dup8" fmla="*/ 25778 h 360638"/>
                <a:gd name="connsiteX28dup0dup1dup2dup3dup4dup5dup6dup7dup8" fmla="*/ 9478851 w 12196293"/>
                <a:gd name="connsiteY28dup0dup1dup2dup3dup4dup5dup6dup7dup8" fmla="*/ 347750 h 360638"/>
                <a:gd name="connsiteX29dup0dup1dup2dup3dup4dup5dup6dup7dup8" fmla="*/ 9813701 w 12196293"/>
                <a:gd name="connsiteY29dup0dup1dup2dup3dup4dup5dup6dup7dup8" fmla="*/ 38657 h 360638"/>
                <a:gd name="connsiteX30dup0dup1dup2dup3dup4dup5dup6dup7dup8" fmla="*/ 10135673 w 12196293"/>
                <a:gd name="connsiteY30dup0dup1dup2dup3dup4dup5dup6dup7dup8" fmla="*/ 347750 h 360638"/>
                <a:gd name="connsiteX31dup0dup1dup2dup3dup4dup5dup6dup7dup8" fmla="*/ 10470524 w 12196293"/>
                <a:gd name="connsiteY31dup0dup1dup2dup3dup4dup5dup6dup7dup8" fmla="*/ 12899 h 360638"/>
                <a:gd name="connsiteX32dup0dup1dup2dup3dup4dup5dup6dup7dup8" fmla="*/ 10882648 w 12196293"/>
                <a:gd name="connsiteY32dup0dup1dup2dup3dup4dup5dup6dup7dup8" fmla="*/ 321992 h 360638"/>
                <a:gd name="connsiteX33dup0dup1dup2dup3dup4dup5dup6dup7dup8" fmla="*/ 11178862 w 12196293"/>
                <a:gd name="connsiteY33dup0dup1dup2dup3dup4dup5dup6dup7dup8" fmla="*/ 25778 h 360638"/>
                <a:gd name="connsiteX34dup0dup1dup2dup3dup4dup5dup6dup7dup8" fmla="*/ 11552349 w 12196293"/>
                <a:gd name="connsiteY34dup0dup1dup2dup3dup4dup5dup6dup7dup8" fmla="*/ 334871 h 360638"/>
                <a:gd name="connsiteX35dup0dup1dup2dup3dup4dup5dup6dup7dup8" fmla="*/ 11900079 w 12196293"/>
                <a:gd name="connsiteY35dup0dup1dup2dup3dup4dup5dup6dup7dup8" fmla="*/ 51536 h 360638"/>
                <a:gd name="connsiteX36dup0dup1dup2dup3dup4dup5dup6dup7dup8" fmla="*/ 12196293 w 12196293"/>
                <a:gd name="connsiteY36dup0dup1dup2dup3dup4dup5dup6dup7dup8" fmla="*/ 347750 h 360638"/>
                <a:gd name="connsiteX0dup0dup1dup2dup3dup4dup5dup6dup7dup8dup9" fmla="*/ 0 w 12196293"/>
                <a:gd name="connsiteY0dup0dup1dup2dup3dup4dup5dup6dup7dup8dup9" fmla="*/ 334871 h 360638"/>
                <a:gd name="connsiteX1dup0dup1dup2dup3dup4dup5dup6dup7dup8dup9" fmla="*/ 347730 w 12196293"/>
                <a:gd name="connsiteY1dup0dup1dup2dup3dup4dup5dup6dup7dup8dup9" fmla="*/ 51536 h 360638"/>
                <a:gd name="connsiteX2dup0dup1dup2dup3dup4dup5dup6dup7dup8dup9" fmla="*/ 665505 w 12196293"/>
                <a:gd name="connsiteY2dup0dup1dup2dup3dup4dup5dup6dup7dup8dup9" fmla="*/ 341403 h 360638"/>
                <a:gd name="connsiteX3dup0dup1dup2dup3dup4dup5dup6dup7dup8dup9" fmla="*/ 1017431 w 12196293"/>
                <a:gd name="connsiteY3dup0dup1dup2dup3dup4dup5dup6dup7dup8dup9" fmla="*/ 38657 h 360638"/>
                <a:gd name="connsiteX4dup0dup1dup2dup3dup4dup5dup6dup7dup8dup9" fmla="*/ 1339403 w 12196293"/>
                <a:gd name="connsiteY4dup0dup1dup2dup3dup4dup5dup6dup7dup8dup9" fmla="*/ 305443 h 360638"/>
                <a:gd name="connsiteX5dup0dup1dup2dup3dup4dup5dup6dup7dup8dup9" fmla="*/ 1700011 w 12196293"/>
                <a:gd name="connsiteY5dup0dup1dup2dup3dup4dup5dup6dup7dup8dup9" fmla="*/ 25778 h 360638"/>
                <a:gd name="connsiteX6dup0dup1dup2dup3dup4dup5dup6dup7dup8dup9" fmla="*/ 2023322 w 12196293"/>
                <a:gd name="connsiteY6dup0dup1dup2dup3dup4dup5dup6dup7dup8dup9" fmla="*/ 288893 h 360638"/>
                <a:gd name="connsiteX7dup0dup1dup2dup3dup4dup5dup6dup7dup8dup9" fmla="*/ 2369713 w 12196293"/>
                <a:gd name="connsiteY7dup0dup1dup2dup3dup4dup5dup6dup7dup8dup9" fmla="*/ 25778 h 360638"/>
                <a:gd name="connsiteX8dup0dup1dup2dup3dup4dup5dup6dup7dup8dup9" fmla="*/ 2715633 w 12196293"/>
                <a:gd name="connsiteY8dup0dup1dup2dup3dup4dup5dup6dup7dup8dup9" fmla="*/ 283044 h 360638"/>
                <a:gd name="connsiteX9dup0dup1dup2dup3dup4dup5dup6dup7dup8dup9" fmla="*/ 3052293 w 12196293"/>
                <a:gd name="connsiteY9dup0dup1dup2dup3dup4dup5dup6dup7dup8dup9" fmla="*/ 25778 h 360638"/>
                <a:gd name="connsiteX10dup0dup1dup2dup3dup4dup5dup6dup7dup8dup9" fmla="*/ 3389242 w 12196293"/>
                <a:gd name="connsiteY10dup0dup1dup2dup3dup4dup5dup6dup7dup8dup9" fmla="*/ 286218 h 360638"/>
                <a:gd name="connsiteX11dup0dup1dup2dup3dup4dup5dup6dup7dup8dup9" fmla="*/ 3734873 w 12196293"/>
                <a:gd name="connsiteY11dup0dup1dup2dup3dup4dup5dup6dup7dup8dup9" fmla="*/ 12899 h 360638"/>
                <a:gd name="connsiteX12dup0dup1dup2dup3dup4dup5dup6dup7dup8dup9" fmla="*/ 4091285 w 12196293"/>
                <a:gd name="connsiteY12dup0dup1dup2dup3dup4dup5dup6dup7dup8dup9" fmla="*/ 291569 h 360638"/>
                <a:gd name="connsiteX13dup0dup1dup2dup3dup4dup5dup6dup7dup8dup9" fmla="*/ 4391696 w 12196293"/>
                <a:gd name="connsiteY13dup0dup1dup2dup3dup4dup5dup6dup7dup8dup9" fmla="*/ 20 h 360638"/>
                <a:gd name="connsiteX14dup0dup1dup2dup3dup4dup5dup6dup7dup8dup9" fmla="*/ 4740764 w 12196293"/>
                <a:gd name="connsiteY14dup0dup1dup2dup3dup4dup5dup6dup7dup8dup9" fmla="*/ 275517 h 360638"/>
                <a:gd name="connsiteX15dup0dup1dup2dup3dup4dup5dup6dup7dup8dup9" fmla="*/ 5087155 w 12196293"/>
                <a:gd name="connsiteY15dup0dup1dup2dup3dup4dup5dup6dup7dup8dup9" fmla="*/ 38657 h 360638"/>
                <a:gd name="connsiteX16dup0dup1dup2dup3dup4dup5dup6dup7dup8dup9" fmla="*/ 5428590 w 12196293"/>
                <a:gd name="connsiteY16dup0dup1dup2dup3dup4dup5dup6dup7dup8dup9" fmla="*/ 267491 h 360638"/>
                <a:gd name="connsiteX17dup0dup1dup2dup3dup4dup5dup6dup7dup8dup9" fmla="*/ 5756856 w 12196293"/>
                <a:gd name="connsiteY17dup0dup1dup2dup3dup4dup5dup6dup7dup8dup9" fmla="*/ 38657 h 360638"/>
                <a:gd name="connsiteX18dup0dup1dup2dup3dup4dup5dup6dup7dup8dup9" fmla="*/ 6092756 w 12196293"/>
                <a:gd name="connsiteY18dup0dup1dup2dup3dup4dup5dup6dup7dup8dup9" fmla="*/ 291568 h 360638"/>
                <a:gd name="connsiteX19dup0dup1dup2dup3dup4dup5dup6dup7dup8dup9" fmla="*/ 6439437 w 12196293"/>
                <a:gd name="connsiteY19dup0dup1dup2dup3dup4dup5dup6dup7dup8dup9" fmla="*/ 12899 h 360638"/>
                <a:gd name="connsiteX20dup0dup1dup2dup3dup4dup5dup6dup7dup8dup9" fmla="*/ 6787166 w 12196293"/>
                <a:gd name="connsiteY20dup0dup1dup2dup3dup4dup5dup6dup7dup8dup9" fmla="*/ 347750 h 360638"/>
                <a:gd name="connsiteX21dup0dup1dup2dup3dup4dup5dup6dup7dup8dup9" fmla="*/ 7134896 w 12196293"/>
                <a:gd name="connsiteY21dup0dup1dup2dup3dup4dup5dup6dup7dup8dup9" fmla="*/ 51536 h 360638"/>
                <a:gd name="connsiteX22dup0dup1dup2dup3dup4dup5dup6dup7dup8dup9" fmla="*/ 7495504 w 12196293"/>
                <a:gd name="connsiteY22dup0dup1dup2dup3dup4dup5dup6dup7dup8dup9" fmla="*/ 347750 h 360638"/>
                <a:gd name="connsiteX23dup0dup1dup2dup3dup4dup5dup6dup7dup8dup9" fmla="*/ 7778839 w 12196293"/>
                <a:gd name="connsiteY23dup0dup1dup2dup3dup4dup5dup6dup7dup8dup9" fmla="*/ 38657 h 360638"/>
                <a:gd name="connsiteX24dup0dup1dup2dup3dup4dup5dup6dup7dup8dup9" fmla="*/ 8113690 w 12196293"/>
                <a:gd name="connsiteY24dup0dup1dup2dup3dup4dup5dup6dup7dup8dup9" fmla="*/ 334871 h 360638"/>
                <a:gd name="connsiteX25dup0dup1dup2dup3dup4dup5dup6dup7dup8dup9" fmla="*/ 8435662 w 12196293"/>
                <a:gd name="connsiteY25dup0dup1dup2dup3dup4dup5dup6dup7dup8dup9" fmla="*/ 38657 h 360638"/>
                <a:gd name="connsiteX26dup0dup1dup2dup3dup4dup5dup6dup7dup8dup9" fmla="*/ 8822028 w 12196293"/>
                <a:gd name="connsiteY26dup0dup1dup2dup3dup4dup5dup6dup7dup8dup9" fmla="*/ 360628 h 360638"/>
                <a:gd name="connsiteX27dup0dup1dup2dup3dup4dup5dup6dup7dup8dup9" fmla="*/ 9169758 w 12196293"/>
                <a:gd name="connsiteY27dup0dup1dup2dup3dup4dup5dup6dup7dup8dup9" fmla="*/ 25778 h 360638"/>
                <a:gd name="connsiteX28dup0dup1dup2dup3dup4dup5dup6dup7dup8dup9" fmla="*/ 9478851 w 12196293"/>
                <a:gd name="connsiteY28dup0dup1dup2dup3dup4dup5dup6dup7dup8dup9" fmla="*/ 347750 h 360638"/>
                <a:gd name="connsiteX29dup0dup1dup2dup3dup4dup5dup6dup7dup8dup9" fmla="*/ 9813701 w 12196293"/>
                <a:gd name="connsiteY29dup0dup1dup2dup3dup4dup5dup6dup7dup8dup9" fmla="*/ 38657 h 360638"/>
                <a:gd name="connsiteX30dup0dup1dup2dup3dup4dup5dup6dup7dup8dup9" fmla="*/ 10135673 w 12196293"/>
                <a:gd name="connsiteY30dup0dup1dup2dup3dup4dup5dup6dup7dup8dup9" fmla="*/ 347750 h 360638"/>
                <a:gd name="connsiteX31dup0dup1dup2dup3dup4dup5dup6dup7dup8dup9" fmla="*/ 10470524 w 12196293"/>
                <a:gd name="connsiteY31dup0dup1dup2dup3dup4dup5dup6dup7dup8dup9" fmla="*/ 12899 h 360638"/>
                <a:gd name="connsiteX32dup0dup1dup2dup3dup4dup5dup6dup7dup8dup9" fmla="*/ 10882648 w 12196293"/>
                <a:gd name="connsiteY32dup0dup1dup2dup3dup4dup5dup6dup7dup8dup9" fmla="*/ 321992 h 360638"/>
                <a:gd name="connsiteX33dup0dup1dup2dup3dup4dup5dup6dup7dup8dup9" fmla="*/ 11178862 w 12196293"/>
                <a:gd name="connsiteY33dup0dup1dup2dup3dup4dup5dup6dup7dup8dup9" fmla="*/ 25778 h 360638"/>
                <a:gd name="connsiteX34dup0dup1dup2dup3dup4dup5dup6dup7dup8dup9" fmla="*/ 11552349 w 12196293"/>
                <a:gd name="connsiteY34dup0dup1dup2dup3dup4dup5dup6dup7dup8dup9" fmla="*/ 334871 h 360638"/>
                <a:gd name="connsiteX35dup0dup1dup2dup3dup4dup5dup6dup7dup8dup9" fmla="*/ 11900079 w 12196293"/>
                <a:gd name="connsiteY35dup0dup1dup2dup3dup4dup5dup6dup7dup8dup9" fmla="*/ 51536 h 360638"/>
                <a:gd name="connsiteX36dup0dup1dup2dup3dup4dup5dup6dup7dup8dup9" fmla="*/ 12196293 w 12196293"/>
                <a:gd name="connsiteY36dup0dup1dup2dup3dup4dup5dup6dup7dup8dup9" fmla="*/ 347750 h 360638"/>
                <a:gd name="connsiteX0dup0dup1dup2dup3dup4dup5dup6dup7dup8dup9dup10" fmla="*/ 0 w 12196293"/>
                <a:gd name="connsiteY0dup0dup1dup2dup3dup4dup5dup6dup7dup8dup9dup10" fmla="*/ 334871 h 360638"/>
                <a:gd name="connsiteX1dup0dup1dup2dup3dup4dup5dup6dup7dup8dup9dup10" fmla="*/ 347730 w 12196293"/>
                <a:gd name="connsiteY1dup0dup1dup2dup3dup4dup5dup6dup7dup8dup9dup10" fmla="*/ 51536 h 360638"/>
                <a:gd name="connsiteX2dup0dup1dup2dup3dup4dup5dup6dup7dup8dup9dup10" fmla="*/ 665505 w 12196293"/>
                <a:gd name="connsiteY2dup0dup1dup2dup3dup4dup5dup6dup7dup8dup9dup10" fmla="*/ 341403 h 360638"/>
                <a:gd name="connsiteX3dup0dup1dup2dup3dup4dup5dup6dup7dup8dup9dup10" fmla="*/ 1017431 w 12196293"/>
                <a:gd name="connsiteY3dup0dup1dup2dup3dup4dup5dup6dup7dup8dup9dup10" fmla="*/ 38657 h 360638"/>
                <a:gd name="connsiteX4dup0dup1dup2dup3dup4dup5dup6dup7dup8dup9dup10" fmla="*/ 1339403 w 12196293"/>
                <a:gd name="connsiteY4dup0dup1dup2dup3dup4dup5dup6dup7dup8dup9dup10" fmla="*/ 305443 h 360638"/>
                <a:gd name="connsiteX5dup0dup1dup2dup3dup4dup5dup6dup7dup8dup9dup10" fmla="*/ 1700011 w 12196293"/>
                <a:gd name="connsiteY5dup0dup1dup2dup3dup4dup5dup6dup7dup8dup9dup10" fmla="*/ 25778 h 360638"/>
                <a:gd name="connsiteX6dup0dup1dup2dup3dup4dup5dup6dup7dup8dup9dup10" fmla="*/ 2023322 w 12196293"/>
                <a:gd name="connsiteY6dup0dup1dup2dup3dup4dup5dup6dup7dup8dup9dup10" fmla="*/ 288893 h 360638"/>
                <a:gd name="connsiteX7dup0dup1dup2dup3dup4dup5dup6dup7dup8dup9dup10" fmla="*/ 2369713 w 12196293"/>
                <a:gd name="connsiteY7dup0dup1dup2dup3dup4dup5dup6dup7dup8dup9dup10" fmla="*/ 25778 h 360638"/>
                <a:gd name="connsiteX8dup0dup1dup2dup3dup4dup5dup6dup7dup8dup9dup10" fmla="*/ 2715633 w 12196293"/>
                <a:gd name="connsiteY8dup0dup1dup2dup3dup4dup5dup6dup7dup8dup9dup10" fmla="*/ 283044 h 360638"/>
                <a:gd name="connsiteX9dup0dup1dup2dup3dup4dup5dup6dup7dup8dup9dup10" fmla="*/ 3052293 w 12196293"/>
                <a:gd name="connsiteY9dup0dup1dup2dup3dup4dup5dup6dup7dup8dup9dup10" fmla="*/ 25778 h 360638"/>
                <a:gd name="connsiteX10dup0dup1dup2dup3dup4dup5dup6dup7dup8dup9dup10" fmla="*/ 3389242 w 12196293"/>
                <a:gd name="connsiteY10dup0dup1dup2dup3dup4dup5dup6dup7dup8dup9dup10" fmla="*/ 286218 h 360638"/>
                <a:gd name="connsiteX11dup0dup1dup2dup3dup4dup5dup6dup7dup8dup9dup10" fmla="*/ 3734873 w 12196293"/>
                <a:gd name="connsiteY11dup0dup1dup2dup3dup4dup5dup6dup7dup8dup9dup10" fmla="*/ 12899 h 360638"/>
                <a:gd name="connsiteX12dup0dup1dup2dup3dup4dup5dup6dup7dup8dup9dup10" fmla="*/ 4091285 w 12196293"/>
                <a:gd name="connsiteY12dup0dup1dup2dup3dup4dup5dup6dup7dup8dup9dup10" fmla="*/ 291569 h 360638"/>
                <a:gd name="connsiteX13dup0dup1dup2dup3dup4dup5dup6dup7dup8dup9dup10" fmla="*/ 4391696 w 12196293"/>
                <a:gd name="connsiteY13dup0dup1dup2dup3dup4dup5dup6dup7dup8dup9dup10" fmla="*/ 20 h 360638"/>
                <a:gd name="connsiteX14dup0dup1dup2dup3dup4dup5dup6dup7dup8dup9dup10" fmla="*/ 4740764 w 12196293"/>
                <a:gd name="connsiteY14dup0dup1dup2dup3dup4dup5dup6dup7dup8dup9dup10" fmla="*/ 275517 h 360638"/>
                <a:gd name="connsiteX15dup0dup1dup2dup3dup4dup5dup6dup7dup8dup9dup10" fmla="*/ 5087155 w 12196293"/>
                <a:gd name="connsiteY15dup0dup1dup2dup3dup4dup5dup6dup7dup8dup9dup10" fmla="*/ 38657 h 360638"/>
                <a:gd name="connsiteX16dup0dup1dup2dup3dup4dup5dup6dup7dup8dup9dup10" fmla="*/ 5429639 w 12196293"/>
                <a:gd name="connsiteY16dup0dup1dup2dup3dup4dup5dup6dup7dup8dup9dup10" fmla="*/ 251439 h 360638"/>
                <a:gd name="connsiteX17dup0dup1dup2dup3dup4dup5dup6dup7dup8dup9dup10" fmla="*/ 5756856 w 12196293"/>
                <a:gd name="connsiteY17dup0dup1dup2dup3dup4dup5dup6dup7dup8dup9dup10" fmla="*/ 38657 h 360638"/>
                <a:gd name="connsiteX18dup0dup1dup2dup3dup4dup5dup6dup7dup8dup9dup10" fmla="*/ 6092756 w 12196293"/>
                <a:gd name="connsiteY18dup0dup1dup2dup3dup4dup5dup6dup7dup8dup9dup10" fmla="*/ 291568 h 360638"/>
                <a:gd name="connsiteX19dup0dup1dup2dup3dup4dup5dup6dup7dup8dup9dup10" fmla="*/ 6439437 w 12196293"/>
                <a:gd name="connsiteY19dup0dup1dup2dup3dup4dup5dup6dup7dup8dup9dup10" fmla="*/ 12899 h 360638"/>
                <a:gd name="connsiteX20dup0dup1dup2dup3dup4dup5dup6dup7dup8dup9dup10" fmla="*/ 6787166 w 12196293"/>
                <a:gd name="connsiteY20dup0dup1dup2dup3dup4dup5dup6dup7dup8dup9dup10" fmla="*/ 347750 h 360638"/>
                <a:gd name="connsiteX21dup0dup1dup2dup3dup4dup5dup6dup7dup8dup9dup10" fmla="*/ 7134896 w 12196293"/>
                <a:gd name="connsiteY21dup0dup1dup2dup3dup4dup5dup6dup7dup8dup9dup10" fmla="*/ 51536 h 360638"/>
                <a:gd name="connsiteX22dup0dup1dup2dup3dup4dup5dup6dup7dup8dup9dup10" fmla="*/ 7495504 w 12196293"/>
                <a:gd name="connsiteY22dup0dup1dup2dup3dup4dup5dup6dup7dup8dup9dup10" fmla="*/ 347750 h 360638"/>
                <a:gd name="connsiteX23dup0dup1dup2dup3dup4dup5dup6dup7dup8dup9dup10" fmla="*/ 7778839 w 12196293"/>
                <a:gd name="connsiteY23dup0dup1dup2dup3dup4dup5dup6dup7dup8dup9dup10" fmla="*/ 38657 h 360638"/>
                <a:gd name="connsiteX24dup0dup1dup2dup3dup4dup5dup6dup7dup8dup9dup10" fmla="*/ 8113690 w 12196293"/>
                <a:gd name="connsiteY24dup0dup1dup2dup3dup4dup5dup6dup7dup8dup9dup10" fmla="*/ 334871 h 360638"/>
                <a:gd name="connsiteX25dup0dup1dup2dup3dup4dup5dup6dup7dup8dup9dup10" fmla="*/ 8435662 w 12196293"/>
                <a:gd name="connsiteY25dup0dup1dup2dup3dup4dup5dup6dup7dup8dup9dup10" fmla="*/ 38657 h 360638"/>
                <a:gd name="connsiteX26dup0dup1dup2dup3dup4dup5dup6dup7dup8dup9dup10" fmla="*/ 8822028 w 12196293"/>
                <a:gd name="connsiteY26dup0dup1dup2dup3dup4dup5dup6dup7dup8dup9dup10" fmla="*/ 360628 h 360638"/>
                <a:gd name="connsiteX27dup0dup1dup2dup3dup4dup5dup6dup7dup8dup9dup10" fmla="*/ 9169758 w 12196293"/>
                <a:gd name="connsiteY27dup0dup1dup2dup3dup4dup5dup6dup7dup8dup9dup10" fmla="*/ 25778 h 360638"/>
                <a:gd name="connsiteX28dup0dup1dup2dup3dup4dup5dup6dup7dup8dup9dup10" fmla="*/ 9478851 w 12196293"/>
                <a:gd name="connsiteY28dup0dup1dup2dup3dup4dup5dup6dup7dup8dup9dup10" fmla="*/ 347750 h 360638"/>
                <a:gd name="connsiteX29dup0dup1dup2dup3dup4dup5dup6dup7dup8dup9dup10" fmla="*/ 9813701 w 12196293"/>
                <a:gd name="connsiteY29dup0dup1dup2dup3dup4dup5dup6dup7dup8dup9dup10" fmla="*/ 38657 h 360638"/>
                <a:gd name="connsiteX30dup0dup1dup2dup3dup4dup5dup6dup7dup8dup9dup10" fmla="*/ 10135673 w 12196293"/>
                <a:gd name="connsiteY30dup0dup1dup2dup3dup4dup5dup6dup7dup8dup9dup10" fmla="*/ 347750 h 360638"/>
                <a:gd name="connsiteX31dup0dup1dup2dup3dup4dup5dup6dup7dup8dup9dup10" fmla="*/ 10470524 w 12196293"/>
                <a:gd name="connsiteY31dup0dup1dup2dup3dup4dup5dup6dup7dup8dup9dup10" fmla="*/ 12899 h 360638"/>
                <a:gd name="connsiteX32dup0dup1dup2dup3dup4dup5dup6dup7dup8dup9dup10" fmla="*/ 10882648 w 12196293"/>
                <a:gd name="connsiteY32dup0dup1dup2dup3dup4dup5dup6dup7dup8dup9dup10" fmla="*/ 321992 h 360638"/>
                <a:gd name="connsiteX33dup0dup1dup2dup3dup4dup5dup6dup7dup8dup9dup10" fmla="*/ 11178862 w 12196293"/>
                <a:gd name="connsiteY33dup0dup1dup2dup3dup4dup5dup6dup7dup8dup9dup10" fmla="*/ 25778 h 360638"/>
                <a:gd name="connsiteX34dup0dup1dup2dup3dup4dup5dup6dup7dup8dup9dup10" fmla="*/ 11552349 w 12196293"/>
                <a:gd name="connsiteY34dup0dup1dup2dup3dup4dup5dup6dup7dup8dup9dup10" fmla="*/ 334871 h 360638"/>
                <a:gd name="connsiteX35dup0dup1dup2dup3dup4dup5dup6dup7dup8dup9dup10" fmla="*/ 11900079 w 12196293"/>
                <a:gd name="connsiteY35dup0dup1dup2dup3dup4dup5dup6dup7dup8dup9dup10" fmla="*/ 51536 h 360638"/>
                <a:gd name="connsiteX36dup0dup1dup2dup3dup4dup5dup6dup7dup8dup9dup10" fmla="*/ 12196293 w 12196293"/>
                <a:gd name="connsiteY36dup0dup1dup2dup3dup4dup5dup6dup7dup8dup9dup10" fmla="*/ 347750 h 360638"/>
                <a:gd name="connsiteX0dup0dup1dup2dup3dup4dup5dup6dup7dup8dup9dup10dup11" fmla="*/ 0 w 12196293"/>
                <a:gd name="connsiteY0dup0dup1dup2dup3dup4dup5dup6dup7dup8dup9dup10dup11" fmla="*/ 334871 h 360638"/>
                <a:gd name="connsiteX1dup0dup1dup2dup3dup4dup5dup6dup7dup8dup9dup10dup11" fmla="*/ 347730 w 12196293"/>
                <a:gd name="connsiteY1dup0dup1dup2dup3dup4dup5dup6dup7dup8dup9dup10dup11" fmla="*/ 51536 h 360638"/>
                <a:gd name="connsiteX2dup0dup1dup2dup3dup4dup5dup6dup7dup8dup9dup10dup11" fmla="*/ 665505 w 12196293"/>
                <a:gd name="connsiteY2dup0dup1dup2dup3dup4dup5dup6dup7dup8dup9dup10dup11" fmla="*/ 341403 h 360638"/>
                <a:gd name="connsiteX3dup0dup1dup2dup3dup4dup5dup6dup7dup8dup9dup10dup11" fmla="*/ 1017431 w 12196293"/>
                <a:gd name="connsiteY3dup0dup1dup2dup3dup4dup5dup6dup7dup8dup9dup10dup11" fmla="*/ 38657 h 360638"/>
                <a:gd name="connsiteX4dup0dup1dup2dup3dup4dup5dup6dup7dup8dup9dup10dup11" fmla="*/ 1339403 w 12196293"/>
                <a:gd name="connsiteY4dup0dup1dup2dup3dup4dup5dup6dup7dup8dup9dup10dup11" fmla="*/ 305443 h 360638"/>
                <a:gd name="connsiteX5dup0dup1dup2dup3dup4dup5dup6dup7dup8dup9dup10dup11" fmla="*/ 1700011 w 12196293"/>
                <a:gd name="connsiteY5dup0dup1dup2dup3dup4dup5dup6dup7dup8dup9dup10dup11" fmla="*/ 25778 h 360638"/>
                <a:gd name="connsiteX6dup0dup1dup2dup3dup4dup5dup6dup7dup8dup9dup10dup11" fmla="*/ 2023322 w 12196293"/>
                <a:gd name="connsiteY6dup0dup1dup2dup3dup4dup5dup6dup7dup8dup9dup10dup11" fmla="*/ 288893 h 360638"/>
                <a:gd name="connsiteX7dup0dup1dup2dup3dup4dup5dup6dup7dup8dup9dup10dup11" fmla="*/ 2369713 w 12196293"/>
                <a:gd name="connsiteY7dup0dup1dup2dup3dup4dup5dup6dup7dup8dup9dup10dup11" fmla="*/ 25778 h 360638"/>
                <a:gd name="connsiteX8dup0dup1dup2dup3dup4dup5dup6dup7dup8dup9dup10dup11" fmla="*/ 2715633 w 12196293"/>
                <a:gd name="connsiteY8dup0dup1dup2dup3dup4dup5dup6dup7dup8dup9dup10dup11" fmla="*/ 283044 h 360638"/>
                <a:gd name="connsiteX9dup0dup1dup2dup3dup4dup5dup6dup7dup8dup9dup10dup11" fmla="*/ 3052293 w 12196293"/>
                <a:gd name="connsiteY9dup0dup1dup2dup3dup4dup5dup6dup7dup8dup9dup10dup11" fmla="*/ 25778 h 360638"/>
                <a:gd name="connsiteX10dup0dup1dup2dup3dup4dup5dup6dup7dup8dup9dup10dup11" fmla="*/ 3389242 w 12196293"/>
                <a:gd name="connsiteY10dup0dup1dup2dup3dup4dup5dup6dup7dup8dup9dup10dup11" fmla="*/ 286218 h 360638"/>
                <a:gd name="connsiteX11dup0dup1dup2dup3dup4dup5dup6dup7dup8dup9dup10dup11" fmla="*/ 3734873 w 12196293"/>
                <a:gd name="connsiteY11dup0dup1dup2dup3dup4dup5dup6dup7dup8dup9dup10dup11" fmla="*/ 12899 h 360638"/>
                <a:gd name="connsiteX12dup0dup1dup2dup3dup4dup5dup6dup7dup8dup9dup10dup11" fmla="*/ 4091285 w 12196293"/>
                <a:gd name="connsiteY12dup0dup1dup2dup3dup4dup5dup6dup7dup8dup9dup10dup11" fmla="*/ 291569 h 360638"/>
                <a:gd name="connsiteX13dup0dup1dup2dup3dup4dup5dup6dup7dup8dup9dup10dup11" fmla="*/ 4391696 w 12196293"/>
                <a:gd name="connsiteY13dup0dup1dup2dup3dup4dup5dup6dup7dup8dup9dup10dup11" fmla="*/ 20 h 360638"/>
                <a:gd name="connsiteX14dup0dup1dup2dup3dup4dup5dup6dup7dup8dup9dup10dup11" fmla="*/ 4740764 w 12196293"/>
                <a:gd name="connsiteY14dup0dup1dup2dup3dup4dup5dup6dup7dup8dup9dup10dup11" fmla="*/ 275517 h 360638"/>
                <a:gd name="connsiteX15dup0dup1dup2dup3dup4dup5dup6dup7dup8dup9dup10dup11" fmla="*/ 5087155 w 12196293"/>
                <a:gd name="connsiteY15dup0dup1dup2dup3dup4dup5dup6dup7dup8dup9dup10dup11" fmla="*/ 38657 h 360638"/>
                <a:gd name="connsiteX16dup0dup1dup2dup3dup4dup5dup6dup7dup8dup9dup10dup11" fmla="*/ 5429639 w 12196293"/>
                <a:gd name="connsiteY16dup0dup1dup2dup3dup4dup5dup6dup7dup8dup9dup10dup11" fmla="*/ 251439 h 360638"/>
                <a:gd name="connsiteX17dup0dup1dup2dup3dup4dup5dup6dup7dup8dup9dup10dup11" fmla="*/ 5756856 w 12196293"/>
                <a:gd name="connsiteY17dup0dup1dup2dup3dup4dup5dup6dup7dup8dup9dup10dup11" fmla="*/ 38657 h 360638"/>
                <a:gd name="connsiteX18dup0dup1dup2dup3dup4dup5dup6dup7dup8dup9dup10dup11" fmla="*/ 6092756 w 12196293"/>
                <a:gd name="connsiteY18dup0dup1dup2dup3dup4dup5dup6dup7dup8dup9dup10dup11" fmla="*/ 291568 h 360638"/>
                <a:gd name="connsiteX19dup0dup1dup2dup3dup4dup5dup6dup7dup8dup9dup10dup11" fmla="*/ 6439437 w 12196293"/>
                <a:gd name="connsiteY19dup0dup1dup2dup3dup4dup5dup6dup7dup8dup9dup10dup11" fmla="*/ 12899 h 360638"/>
                <a:gd name="connsiteX20dup0dup1dup2dup3dup4dup5dup6dup7dup8dup9dup10dup11" fmla="*/ 6787166 w 12196293"/>
                <a:gd name="connsiteY20dup0dup1dup2dup3dup4dup5dup6dup7dup8dup9dup10dup11" fmla="*/ 320997 h 360638"/>
                <a:gd name="connsiteX21dup0dup1dup2dup3dup4dup5dup6dup7dup8dup9dup10dup11" fmla="*/ 7134896 w 12196293"/>
                <a:gd name="connsiteY21dup0dup1dup2dup3dup4dup5dup6dup7dup8dup9dup10dup11" fmla="*/ 51536 h 360638"/>
                <a:gd name="connsiteX22dup0dup1dup2dup3dup4dup5dup6dup7dup8dup9dup10dup11" fmla="*/ 7495504 w 12196293"/>
                <a:gd name="connsiteY22dup0dup1dup2dup3dup4dup5dup6dup7dup8dup9dup10dup11" fmla="*/ 347750 h 360638"/>
                <a:gd name="connsiteX23dup0dup1dup2dup3dup4dup5dup6dup7dup8dup9dup10dup11" fmla="*/ 7778839 w 12196293"/>
                <a:gd name="connsiteY23dup0dup1dup2dup3dup4dup5dup6dup7dup8dup9dup10dup11" fmla="*/ 38657 h 360638"/>
                <a:gd name="connsiteX24dup0dup1dup2dup3dup4dup5dup6dup7dup8dup9dup10dup11" fmla="*/ 8113690 w 12196293"/>
                <a:gd name="connsiteY24dup0dup1dup2dup3dup4dup5dup6dup7dup8dup9dup10dup11" fmla="*/ 334871 h 360638"/>
                <a:gd name="connsiteX25dup0dup1dup2dup3dup4dup5dup6dup7dup8dup9dup10dup11" fmla="*/ 8435662 w 12196293"/>
                <a:gd name="connsiteY25dup0dup1dup2dup3dup4dup5dup6dup7dup8dup9dup10dup11" fmla="*/ 38657 h 360638"/>
                <a:gd name="connsiteX26dup0dup1dup2dup3dup4dup5dup6dup7dup8dup9dup10dup11" fmla="*/ 8822028 w 12196293"/>
                <a:gd name="connsiteY26dup0dup1dup2dup3dup4dup5dup6dup7dup8dup9dup10dup11" fmla="*/ 360628 h 360638"/>
                <a:gd name="connsiteX27dup0dup1dup2dup3dup4dup5dup6dup7dup8dup9dup10dup11" fmla="*/ 9169758 w 12196293"/>
                <a:gd name="connsiteY27dup0dup1dup2dup3dup4dup5dup6dup7dup8dup9dup10dup11" fmla="*/ 25778 h 360638"/>
                <a:gd name="connsiteX28dup0dup1dup2dup3dup4dup5dup6dup7dup8dup9dup10dup11" fmla="*/ 9478851 w 12196293"/>
                <a:gd name="connsiteY28dup0dup1dup2dup3dup4dup5dup6dup7dup8dup9dup10dup11" fmla="*/ 347750 h 360638"/>
                <a:gd name="connsiteX29dup0dup1dup2dup3dup4dup5dup6dup7dup8dup9dup10dup11" fmla="*/ 9813701 w 12196293"/>
                <a:gd name="connsiteY29dup0dup1dup2dup3dup4dup5dup6dup7dup8dup9dup10dup11" fmla="*/ 38657 h 360638"/>
                <a:gd name="connsiteX30dup0dup1dup2dup3dup4dup5dup6dup7dup8dup9dup10dup11" fmla="*/ 10135673 w 12196293"/>
                <a:gd name="connsiteY30dup0dup1dup2dup3dup4dup5dup6dup7dup8dup9dup10dup11" fmla="*/ 347750 h 360638"/>
                <a:gd name="connsiteX31dup0dup1dup2dup3dup4dup5dup6dup7dup8dup9dup10dup11" fmla="*/ 10470524 w 12196293"/>
                <a:gd name="connsiteY31dup0dup1dup2dup3dup4dup5dup6dup7dup8dup9dup10dup11" fmla="*/ 12899 h 360638"/>
                <a:gd name="connsiteX32dup0dup1dup2dup3dup4dup5dup6dup7dup8dup9dup10dup11" fmla="*/ 10882648 w 12196293"/>
                <a:gd name="connsiteY32dup0dup1dup2dup3dup4dup5dup6dup7dup8dup9dup10dup11" fmla="*/ 321992 h 360638"/>
                <a:gd name="connsiteX33dup0dup1dup2dup3dup4dup5dup6dup7dup8dup9dup10dup11" fmla="*/ 11178862 w 12196293"/>
                <a:gd name="connsiteY33dup0dup1dup2dup3dup4dup5dup6dup7dup8dup9dup10dup11" fmla="*/ 25778 h 360638"/>
                <a:gd name="connsiteX34dup0dup1dup2dup3dup4dup5dup6dup7dup8dup9dup10dup11" fmla="*/ 11552349 w 12196293"/>
                <a:gd name="connsiteY34dup0dup1dup2dup3dup4dup5dup6dup7dup8dup9dup10dup11" fmla="*/ 334871 h 360638"/>
                <a:gd name="connsiteX35dup0dup1dup2dup3dup4dup5dup6dup7dup8dup9dup10dup11" fmla="*/ 11900079 w 12196293"/>
                <a:gd name="connsiteY35dup0dup1dup2dup3dup4dup5dup6dup7dup8dup9dup10dup11" fmla="*/ 51536 h 360638"/>
                <a:gd name="connsiteX36dup0dup1dup2dup3dup4dup5dup6dup7dup8dup9dup10dup11" fmla="*/ 12196293 w 12196293"/>
                <a:gd name="connsiteY36dup0dup1dup2dup3dup4dup5dup6dup7dup8dup9dup10dup11" fmla="*/ 347750 h 360638"/>
                <a:gd name="connsiteX0dup0dup1dup2dup3dup4dup5dup6dup7dup8dup9dup10dup11dup12" fmla="*/ 0 w 12196293"/>
                <a:gd name="connsiteY0dup0dup1dup2dup3dup4dup5dup6dup7dup8dup9dup10dup11dup12" fmla="*/ 334871 h 360638"/>
                <a:gd name="connsiteX1dup0dup1dup2dup3dup4dup5dup6dup7dup8dup9dup10dup11dup12" fmla="*/ 347730 w 12196293"/>
                <a:gd name="connsiteY1dup0dup1dup2dup3dup4dup5dup6dup7dup8dup9dup10dup11dup12" fmla="*/ 51536 h 360638"/>
                <a:gd name="connsiteX2dup0dup1dup2dup3dup4dup5dup6dup7dup8dup9dup10dup11dup12" fmla="*/ 665505 w 12196293"/>
                <a:gd name="connsiteY2dup0dup1dup2dup3dup4dup5dup6dup7dup8dup9dup10dup11dup12" fmla="*/ 341403 h 360638"/>
                <a:gd name="connsiteX3dup0dup1dup2dup3dup4dup5dup6dup7dup8dup9dup10dup11dup12" fmla="*/ 1017431 w 12196293"/>
                <a:gd name="connsiteY3dup0dup1dup2dup3dup4dup5dup6dup7dup8dup9dup10dup11dup12" fmla="*/ 38657 h 360638"/>
                <a:gd name="connsiteX4dup0dup1dup2dup3dup4dup5dup6dup7dup8dup9dup10dup11dup12" fmla="*/ 1339403 w 12196293"/>
                <a:gd name="connsiteY4dup0dup1dup2dup3dup4dup5dup6dup7dup8dup9dup10dup11dup12" fmla="*/ 305443 h 360638"/>
                <a:gd name="connsiteX5dup0dup1dup2dup3dup4dup5dup6dup7dup8dup9dup10dup11dup12" fmla="*/ 1700011 w 12196293"/>
                <a:gd name="connsiteY5dup0dup1dup2dup3dup4dup5dup6dup7dup8dup9dup10dup11dup12" fmla="*/ 25778 h 360638"/>
                <a:gd name="connsiteX6dup0dup1dup2dup3dup4dup5dup6dup7dup8dup9dup10dup11dup12" fmla="*/ 2023322 w 12196293"/>
                <a:gd name="connsiteY6dup0dup1dup2dup3dup4dup5dup6dup7dup8dup9dup10dup11dup12" fmla="*/ 288893 h 360638"/>
                <a:gd name="connsiteX7dup0dup1dup2dup3dup4dup5dup6dup7dup8dup9dup10dup11dup12" fmla="*/ 2369713 w 12196293"/>
                <a:gd name="connsiteY7dup0dup1dup2dup3dup4dup5dup6dup7dup8dup9dup10dup11dup12" fmla="*/ 25778 h 360638"/>
                <a:gd name="connsiteX8dup0dup1dup2dup3dup4dup5dup6dup7dup8dup9dup10dup11dup12" fmla="*/ 2715633 w 12196293"/>
                <a:gd name="connsiteY8dup0dup1dup2dup3dup4dup5dup6dup7dup8dup9dup10dup11dup12" fmla="*/ 283044 h 360638"/>
                <a:gd name="connsiteX9dup0dup1dup2dup3dup4dup5dup6dup7dup8dup9dup10dup11dup12" fmla="*/ 3052293 w 12196293"/>
                <a:gd name="connsiteY9dup0dup1dup2dup3dup4dup5dup6dup7dup8dup9dup10dup11dup12" fmla="*/ 25778 h 360638"/>
                <a:gd name="connsiteX10dup0dup1dup2dup3dup4dup5dup6dup7dup8dup9dup10dup11dup12" fmla="*/ 3389242 w 12196293"/>
                <a:gd name="connsiteY10dup0dup1dup2dup3dup4dup5dup6dup7dup8dup9dup10dup11dup12" fmla="*/ 286218 h 360638"/>
                <a:gd name="connsiteX11dup0dup1dup2dup3dup4dup5dup6dup7dup8dup9dup10dup11dup12" fmla="*/ 3734873 w 12196293"/>
                <a:gd name="connsiteY11dup0dup1dup2dup3dup4dup5dup6dup7dup8dup9dup10dup11dup12" fmla="*/ 12899 h 360638"/>
                <a:gd name="connsiteX12dup0dup1dup2dup3dup4dup5dup6dup7dup8dup9dup10dup11dup12" fmla="*/ 4091285 w 12196293"/>
                <a:gd name="connsiteY12dup0dup1dup2dup3dup4dup5dup6dup7dup8dup9dup10dup11dup12" fmla="*/ 291569 h 360638"/>
                <a:gd name="connsiteX13dup0dup1dup2dup3dup4dup5dup6dup7dup8dup9dup10dup11dup12" fmla="*/ 4391696 w 12196293"/>
                <a:gd name="connsiteY13dup0dup1dup2dup3dup4dup5dup6dup7dup8dup9dup10dup11dup12" fmla="*/ 20 h 360638"/>
                <a:gd name="connsiteX14dup0dup1dup2dup3dup4dup5dup6dup7dup8dup9dup10dup11dup12" fmla="*/ 4740764 w 12196293"/>
                <a:gd name="connsiteY14dup0dup1dup2dup3dup4dup5dup6dup7dup8dup9dup10dup11dup12" fmla="*/ 275517 h 360638"/>
                <a:gd name="connsiteX15dup0dup1dup2dup3dup4dup5dup6dup7dup8dup9dup10dup11dup12" fmla="*/ 5087155 w 12196293"/>
                <a:gd name="connsiteY15dup0dup1dup2dup3dup4dup5dup6dup7dup8dup9dup10dup11dup12" fmla="*/ 38657 h 360638"/>
                <a:gd name="connsiteX16dup0dup1dup2dup3dup4dup5dup6dup7dup8dup9dup10dup11dup12" fmla="*/ 5429639 w 12196293"/>
                <a:gd name="connsiteY16dup0dup1dup2dup3dup4dup5dup6dup7dup8dup9dup10dup11dup12" fmla="*/ 251439 h 360638"/>
                <a:gd name="connsiteX17dup0dup1dup2dup3dup4dup5dup6dup7dup8dup9dup10dup11dup12" fmla="*/ 5756856 w 12196293"/>
                <a:gd name="connsiteY17dup0dup1dup2dup3dup4dup5dup6dup7dup8dup9dup10dup11dup12" fmla="*/ 38657 h 360638"/>
                <a:gd name="connsiteX18dup0dup1dup2dup3dup4dup5dup6dup7dup8dup9dup10dup11dup12" fmla="*/ 6092756 w 12196293"/>
                <a:gd name="connsiteY18dup0dup1dup2dup3dup4dup5dup6dup7dup8dup9dup10dup11dup12" fmla="*/ 291568 h 360638"/>
                <a:gd name="connsiteX19dup0dup1dup2dup3dup4dup5dup6dup7dup8dup9dup10dup11dup12" fmla="*/ 6439437 w 12196293"/>
                <a:gd name="connsiteY19dup0dup1dup2dup3dup4dup5dup6dup7dup8dup9dup10dup11dup12" fmla="*/ 12899 h 360638"/>
                <a:gd name="connsiteX20dup0dup1dup2dup3dup4dup5dup6dup7dup8dup9dup10dup11dup12" fmla="*/ 6787166 w 12196293"/>
                <a:gd name="connsiteY20dup0dup1dup2dup3dup4dup5dup6dup7dup8dup9dup10dup11dup12" fmla="*/ 320997 h 360638"/>
                <a:gd name="connsiteX21dup0dup1dup2dup3dup4dup5dup6dup7dup8dup9dup10dup11dup12" fmla="*/ 7134896 w 12196293"/>
                <a:gd name="connsiteY21dup0dup1dup2dup3dup4dup5dup6dup7dup8dup9dup10dup11dup12" fmla="*/ 51536 h 360638"/>
                <a:gd name="connsiteX22dup0dup1dup2dup3dup4dup5dup6dup7dup8dup9dup10dup11dup12" fmla="*/ 7489210 w 12196293"/>
                <a:gd name="connsiteY22dup0dup1dup2dup3dup4dup5dup6dup7dup8dup9dup10dup11dup12" fmla="*/ 329023 h 360638"/>
                <a:gd name="connsiteX23dup0dup1dup2dup3dup4dup5dup6dup7dup8dup9dup10dup11dup12" fmla="*/ 7778839 w 12196293"/>
                <a:gd name="connsiteY23dup0dup1dup2dup3dup4dup5dup6dup7dup8dup9dup10dup11dup12" fmla="*/ 38657 h 360638"/>
                <a:gd name="connsiteX24dup0dup1dup2dup3dup4dup5dup6dup7dup8dup9dup10dup11dup12" fmla="*/ 8113690 w 12196293"/>
                <a:gd name="connsiteY24dup0dup1dup2dup3dup4dup5dup6dup7dup8dup9dup10dup11dup12" fmla="*/ 334871 h 360638"/>
                <a:gd name="connsiteX25dup0dup1dup2dup3dup4dup5dup6dup7dup8dup9dup10dup11dup12" fmla="*/ 8435662 w 12196293"/>
                <a:gd name="connsiteY25dup0dup1dup2dup3dup4dup5dup6dup7dup8dup9dup10dup11dup12" fmla="*/ 38657 h 360638"/>
                <a:gd name="connsiteX26dup0dup1dup2dup3dup4dup5dup6dup7dup8dup9dup10dup11dup12" fmla="*/ 8822028 w 12196293"/>
                <a:gd name="connsiteY26dup0dup1dup2dup3dup4dup5dup6dup7dup8dup9dup10dup11dup12" fmla="*/ 360628 h 360638"/>
                <a:gd name="connsiteX27dup0dup1dup2dup3dup4dup5dup6dup7dup8dup9dup10dup11dup12" fmla="*/ 9169758 w 12196293"/>
                <a:gd name="connsiteY27dup0dup1dup2dup3dup4dup5dup6dup7dup8dup9dup10dup11dup12" fmla="*/ 25778 h 360638"/>
                <a:gd name="connsiteX28dup0dup1dup2dup3dup4dup5dup6dup7dup8dup9dup10dup11dup12" fmla="*/ 9478851 w 12196293"/>
                <a:gd name="connsiteY28dup0dup1dup2dup3dup4dup5dup6dup7dup8dup9dup10dup11dup12" fmla="*/ 347750 h 360638"/>
                <a:gd name="connsiteX29dup0dup1dup2dup3dup4dup5dup6dup7dup8dup9dup10dup11dup12" fmla="*/ 9813701 w 12196293"/>
                <a:gd name="connsiteY29dup0dup1dup2dup3dup4dup5dup6dup7dup8dup9dup10dup11dup12" fmla="*/ 38657 h 360638"/>
                <a:gd name="connsiteX30dup0dup1dup2dup3dup4dup5dup6dup7dup8dup9dup10dup11dup12" fmla="*/ 10135673 w 12196293"/>
                <a:gd name="connsiteY30dup0dup1dup2dup3dup4dup5dup6dup7dup8dup9dup10dup11dup12" fmla="*/ 347750 h 360638"/>
                <a:gd name="connsiteX31dup0dup1dup2dup3dup4dup5dup6dup7dup8dup9dup10dup11dup12" fmla="*/ 10470524 w 12196293"/>
                <a:gd name="connsiteY31dup0dup1dup2dup3dup4dup5dup6dup7dup8dup9dup10dup11dup12" fmla="*/ 12899 h 360638"/>
                <a:gd name="connsiteX32dup0dup1dup2dup3dup4dup5dup6dup7dup8dup9dup10dup11dup12" fmla="*/ 10882648 w 12196293"/>
                <a:gd name="connsiteY32dup0dup1dup2dup3dup4dup5dup6dup7dup8dup9dup10dup11dup12" fmla="*/ 321992 h 360638"/>
                <a:gd name="connsiteX33dup0dup1dup2dup3dup4dup5dup6dup7dup8dup9dup10dup11dup12" fmla="*/ 11178862 w 12196293"/>
                <a:gd name="connsiteY33dup0dup1dup2dup3dup4dup5dup6dup7dup8dup9dup10dup11dup12" fmla="*/ 25778 h 360638"/>
                <a:gd name="connsiteX34dup0dup1dup2dup3dup4dup5dup6dup7dup8dup9dup10dup11dup12" fmla="*/ 11552349 w 12196293"/>
                <a:gd name="connsiteY34dup0dup1dup2dup3dup4dup5dup6dup7dup8dup9dup10dup11dup12" fmla="*/ 334871 h 360638"/>
                <a:gd name="connsiteX35dup0dup1dup2dup3dup4dup5dup6dup7dup8dup9dup10dup11dup12" fmla="*/ 11900079 w 12196293"/>
                <a:gd name="connsiteY35dup0dup1dup2dup3dup4dup5dup6dup7dup8dup9dup10dup11dup12" fmla="*/ 51536 h 360638"/>
                <a:gd name="connsiteX36dup0dup1dup2dup3dup4dup5dup6dup7dup8dup9dup10dup11dup12" fmla="*/ 12196293 w 12196293"/>
                <a:gd name="connsiteY36dup0dup1dup2dup3dup4dup5dup6dup7dup8dup9dup10dup11dup12" fmla="*/ 347750 h 360638"/>
                <a:gd name="connsiteX0dup0dup1dup2dup3dup4dup5dup6dup7dup8dup9dup10dup11dup12dup13" fmla="*/ 0 w 12196293"/>
                <a:gd name="connsiteY0dup0dup1dup2dup3dup4dup5dup6dup7dup8dup9dup10dup11dup12dup13" fmla="*/ 334871 h 360638"/>
                <a:gd name="connsiteX1dup0dup1dup2dup3dup4dup5dup6dup7dup8dup9dup10dup11dup12dup13" fmla="*/ 347730 w 12196293"/>
                <a:gd name="connsiteY1dup0dup1dup2dup3dup4dup5dup6dup7dup8dup9dup10dup11dup12dup13" fmla="*/ 51536 h 360638"/>
                <a:gd name="connsiteX2dup0dup1dup2dup3dup4dup5dup6dup7dup8dup9dup10dup11dup12dup13" fmla="*/ 665505 w 12196293"/>
                <a:gd name="connsiteY2dup0dup1dup2dup3dup4dup5dup6dup7dup8dup9dup10dup11dup12dup13" fmla="*/ 341403 h 360638"/>
                <a:gd name="connsiteX3dup0dup1dup2dup3dup4dup5dup6dup7dup8dup9dup10dup11dup12dup13" fmla="*/ 1017431 w 12196293"/>
                <a:gd name="connsiteY3dup0dup1dup2dup3dup4dup5dup6dup7dup8dup9dup10dup11dup12dup13" fmla="*/ 38657 h 360638"/>
                <a:gd name="connsiteX4dup0dup1dup2dup3dup4dup5dup6dup7dup8dup9dup10dup11dup12dup13" fmla="*/ 1339403 w 12196293"/>
                <a:gd name="connsiteY4dup0dup1dup2dup3dup4dup5dup6dup7dup8dup9dup10dup11dup12dup13" fmla="*/ 305443 h 360638"/>
                <a:gd name="connsiteX5dup0dup1dup2dup3dup4dup5dup6dup7dup8dup9dup10dup11dup12dup13" fmla="*/ 1700011 w 12196293"/>
                <a:gd name="connsiteY5dup0dup1dup2dup3dup4dup5dup6dup7dup8dup9dup10dup11dup12dup13" fmla="*/ 25778 h 360638"/>
                <a:gd name="connsiteX6dup0dup1dup2dup3dup4dup5dup6dup7dup8dup9dup10dup11dup12dup13" fmla="*/ 2023322 w 12196293"/>
                <a:gd name="connsiteY6dup0dup1dup2dup3dup4dup5dup6dup7dup8dup9dup10dup11dup12dup13" fmla="*/ 288893 h 360638"/>
                <a:gd name="connsiteX7dup0dup1dup2dup3dup4dup5dup6dup7dup8dup9dup10dup11dup12dup13" fmla="*/ 2369713 w 12196293"/>
                <a:gd name="connsiteY7dup0dup1dup2dup3dup4dup5dup6dup7dup8dup9dup10dup11dup12dup13" fmla="*/ 25778 h 360638"/>
                <a:gd name="connsiteX8dup0dup1dup2dup3dup4dup5dup6dup7dup8dup9dup10dup11dup12dup13" fmla="*/ 2715633 w 12196293"/>
                <a:gd name="connsiteY8dup0dup1dup2dup3dup4dup5dup6dup7dup8dup9dup10dup11dup12dup13" fmla="*/ 283044 h 360638"/>
                <a:gd name="connsiteX9dup0dup1dup2dup3dup4dup5dup6dup7dup8dup9dup10dup11dup12dup13" fmla="*/ 3052293 w 12196293"/>
                <a:gd name="connsiteY9dup0dup1dup2dup3dup4dup5dup6dup7dup8dup9dup10dup11dup12dup13" fmla="*/ 25778 h 360638"/>
                <a:gd name="connsiteX10dup0dup1dup2dup3dup4dup5dup6dup7dup8dup9dup10dup11dup12dup13" fmla="*/ 3389242 w 12196293"/>
                <a:gd name="connsiteY10dup0dup1dup2dup3dup4dup5dup6dup7dup8dup9dup10dup11dup12dup13" fmla="*/ 286218 h 360638"/>
                <a:gd name="connsiteX11dup0dup1dup2dup3dup4dup5dup6dup7dup8dup9dup10dup11dup12dup13" fmla="*/ 3734873 w 12196293"/>
                <a:gd name="connsiteY11dup0dup1dup2dup3dup4dup5dup6dup7dup8dup9dup10dup11dup12dup13" fmla="*/ 12899 h 360638"/>
                <a:gd name="connsiteX12dup0dup1dup2dup3dup4dup5dup6dup7dup8dup9dup10dup11dup12dup13" fmla="*/ 4091285 w 12196293"/>
                <a:gd name="connsiteY12dup0dup1dup2dup3dup4dup5dup6dup7dup8dup9dup10dup11dup12dup13" fmla="*/ 291569 h 360638"/>
                <a:gd name="connsiteX13dup0dup1dup2dup3dup4dup5dup6dup7dup8dup9dup10dup11dup12dup13" fmla="*/ 4391696 w 12196293"/>
                <a:gd name="connsiteY13dup0dup1dup2dup3dup4dup5dup6dup7dup8dup9dup10dup11dup12dup13" fmla="*/ 20 h 360638"/>
                <a:gd name="connsiteX14dup0dup1dup2dup3dup4dup5dup6dup7dup8dup9dup10dup11dup12dup13" fmla="*/ 4740764 w 12196293"/>
                <a:gd name="connsiteY14dup0dup1dup2dup3dup4dup5dup6dup7dup8dup9dup10dup11dup12dup13" fmla="*/ 275517 h 360638"/>
                <a:gd name="connsiteX15dup0dup1dup2dup3dup4dup5dup6dup7dup8dup9dup10dup11dup12dup13" fmla="*/ 5087155 w 12196293"/>
                <a:gd name="connsiteY15dup0dup1dup2dup3dup4dup5dup6dup7dup8dup9dup10dup11dup12dup13" fmla="*/ 38657 h 360638"/>
                <a:gd name="connsiteX16dup0dup1dup2dup3dup4dup5dup6dup7dup8dup9dup10dup11dup12dup13" fmla="*/ 5429639 w 12196293"/>
                <a:gd name="connsiteY16dup0dup1dup2dup3dup4dup5dup6dup7dup8dup9dup10dup11dup12dup13" fmla="*/ 251439 h 360638"/>
                <a:gd name="connsiteX17dup0dup1dup2dup3dup4dup5dup6dup7dup8dup9dup10dup11dup12dup13" fmla="*/ 5756856 w 12196293"/>
                <a:gd name="connsiteY17dup0dup1dup2dup3dup4dup5dup6dup7dup8dup9dup10dup11dup12dup13" fmla="*/ 38657 h 360638"/>
                <a:gd name="connsiteX18dup0dup1dup2dup3dup4dup5dup6dup7dup8dup9dup10dup11dup12dup13" fmla="*/ 6092756 w 12196293"/>
                <a:gd name="connsiteY18dup0dup1dup2dup3dup4dup5dup6dup7dup8dup9dup10dup11dup12dup13" fmla="*/ 291568 h 360638"/>
                <a:gd name="connsiteX19dup0dup1dup2dup3dup4dup5dup6dup7dup8dup9dup10dup11dup12dup13" fmla="*/ 6439437 w 12196293"/>
                <a:gd name="connsiteY19dup0dup1dup2dup3dup4dup5dup6dup7dup8dup9dup10dup11dup12dup13" fmla="*/ 12899 h 360638"/>
                <a:gd name="connsiteX20dup0dup1dup2dup3dup4dup5dup6dup7dup8dup9dup10dup11dup12dup13" fmla="*/ 6787166 w 12196293"/>
                <a:gd name="connsiteY20dup0dup1dup2dup3dup4dup5dup6dup7dup8dup9dup10dup11dup12dup13" fmla="*/ 320997 h 360638"/>
                <a:gd name="connsiteX21dup0dup1dup2dup3dup4dup5dup6dup7dup8dup9dup10dup11dup12dup13" fmla="*/ 7134896 w 12196293"/>
                <a:gd name="connsiteY21dup0dup1dup2dup3dup4dup5dup6dup7dup8dup9dup10dup11dup12dup13" fmla="*/ 51536 h 360638"/>
                <a:gd name="connsiteX22dup0dup1dup2dup3dup4dup5dup6dup7dup8dup9dup10dup11dup12dup13" fmla="*/ 7489210 w 12196293"/>
                <a:gd name="connsiteY22dup0dup1dup2dup3dup4dup5dup6dup7dup8dup9dup10dup11dup12dup13" fmla="*/ 329023 h 360638"/>
                <a:gd name="connsiteX23dup0dup1dup2dup3dup4dup5dup6dup7dup8dup9dup10dup11dup12dup13" fmla="*/ 7778839 w 12196293"/>
                <a:gd name="connsiteY23dup0dup1dup2dup3dup4dup5dup6dup7dup8dup9dup10dup11dup12dup13" fmla="*/ 38657 h 360638"/>
                <a:gd name="connsiteX24dup0dup1dup2dup3dup4dup5dup6dup7dup8dup9dup10dup11dup12dup13" fmla="*/ 8112641 w 12196293"/>
                <a:gd name="connsiteY24dup0dup1dup2dup3dup4dup5dup6dup7dup8dup9dup10dup11dup12dup13" fmla="*/ 302768 h 360638"/>
                <a:gd name="connsiteX25dup0dup1dup2dup3dup4dup5dup6dup7dup8dup9dup10dup11dup12dup13" fmla="*/ 8435662 w 12196293"/>
                <a:gd name="connsiteY25dup0dup1dup2dup3dup4dup5dup6dup7dup8dup9dup10dup11dup12dup13" fmla="*/ 38657 h 360638"/>
                <a:gd name="connsiteX26dup0dup1dup2dup3dup4dup5dup6dup7dup8dup9dup10dup11dup12dup13" fmla="*/ 8822028 w 12196293"/>
                <a:gd name="connsiteY26dup0dup1dup2dup3dup4dup5dup6dup7dup8dup9dup10dup11dup12dup13" fmla="*/ 360628 h 360638"/>
                <a:gd name="connsiteX27dup0dup1dup2dup3dup4dup5dup6dup7dup8dup9dup10dup11dup12dup13" fmla="*/ 9169758 w 12196293"/>
                <a:gd name="connsiteY27dup0dup1dup2dup3dup4dup5dup6dup7dup8dup9dup10dup11dup12dup13" fmla="*/ 25778 h 360638"/>
                <a:gd name="connsiteX28dup0dup1dup2dup3dup4dup5dup6dup7dup8dup9dup10dup11dup12dup13" fmla="*/ 9478851 w 12196293"/>
                <a:gd name="connsiteY28dup0dup1dup2dup3dup4dup5dup6dup7dup8dup9dup10dup11dup12dup13" fmla="*/ 347750 h 360638"/>
                <a:gd name="connsiteX29dup0dup1dup2dup3dup4dup5dup6dup7dup8dup9dup10dup11dup12dup13" fmla="*/ 9813701 w 12196293"/>
                <a:gd name="connsiteY29dup0dup1dup2dup3dup4dup5dup6dup7dup8dup9dup10dup11dup12dup13" fmla="*/ 38657 h 360638"/>
                <a:gd name="connsiteX30dup0dup1dup2dup3dup4dup5dup6dup7dup8dup9dup10dup11dup12dup13" fmla="*/ 10135673 w 12196293"/>
                <a:gd name="connsiteY30dup0dup1dup2dup3dup4dup5dup6dup7dup8dup9dup10dup11dup12dup13" fmla="*/ 347750 h 360638"/>
                <a:gd name="connsiteX31dup0dup1dup2dup3dup4dup5dup6dup7dup8dup9dup10dup11dup12dup13" fmla="*/ 10470524 w 12196293"/>
                <a:gd name="connsiteY31dup0dup1dup2dup3dup4dup5dup6dup7dup8dup9dup10dup11dup12dup13" fmla="*/ 12899 h 360638"/>
                <a:gd name="connsiteX32dup0dup1dup2dup3dup4dup5dup6dup7dup8dup9dup10dup11dup12dup13" fmla="*/ 10882648 w 12196293"/>
                <a:gd name="connsiteY32dup0dup1dup2dup3dup4dup5dup6dup7dup8dup9dup10dup11dup12dup13" fmla="*/ 321992 h 360638"/>
                <a:gd name="connsiteX33dup0dup1dup2dup3dup4dup5dup6dup7dup8dup9dup10dup11dup12dup13" fmla="*/ 11178862 w 12196293"/>
                <a:gd name="connsiteY33dup0dup1dup2dup3dup4dup5dup6dup7dup8dup9dup10dup11dup12dup13" fmla="*/ 25778 h 360638"/>
                <a:gd name="connsiteX34dup0dup1dup2dup3dup4dup5dup6dup7dup8dup9dup10dup11dup12dup13" fmla="*/ 11552349 w 12196293"/>
                <a:gd name="connsiteY34dup0dup1dup2dup3dup4dup5dup6dup7dup8dup9dup10dup11dup12dup13" fmla="*/ 334871 h 360638"/>
                <a:gd name="connsiteX35dup0dup1dup2dup3dup4dup5dup6dup7dup8dup9dup10dup11dup12dup13" fmla="*/ 11900079 w 12196293"/>
                <a:gd name="connsiteY35dup0dup1dup2dup3dup4dup5dup6dup7dup8dup9dup10dup11dup12dup13" fmla="*/ 51536 h 360638"/>
                <a:gd name="connsiteX36dup0dup1dup2dup3dup4dup5dup6dup7dup8dup9dup10dup11dup12dup13" fmla="*/ 12196293 w 12196293"/>
                <a:gd name="connsiteY36dup0dup1dup2dup3dup4dup5dup6dup7dup8dup9dup10dup11dup12dup13" fmla="*/ 347750 h 360638"/>
                <a:gd name="connsiteX0dup0dup1dup2dup3dup4dup5dup6dup7dup8dup9dup10dup11dup12dup13dup14" fmla="*/ 0 w 12196293"/>
                <a:gd name="connsiteY0dup0dup1dup2dup3dup4dup5dup6dup7dup8dup9dup10dup11dup12dup13dup14" fmla="*/ 334871 h 347793"/>
                <a:gd name="connsiteX1dup0dup1dup2dup3dup4dup5dup6dup7dup8dup9dup10dup11dup12dup13dup14" fmla="*/ 347730 w 12196293"/>
                <a:gd name="connsiteY1dup0dup1dup2dup3dup4dup5dup6dup7dup8dup9dup10dup11dup12dup13dup14" fmla="*/ 51536 h 347793"/>
                <a:gd name="connsiteX2dup0dup1dup2dup3dup4dup5dup6dup7dup8dup9dup10dup11dup12dup13dup14" fmla="*/ 665505 w 12196293"/>
                <a:gd name="connsiteY2dup0dup1dup2dup3dup4dup5dup6dup7dup8dup9dup10dup11dup12dup13dup14" fmla="*/ 341403 h 347793"/>
                <a:gd name="connsiteX3dup0dup1dup2dup3dup4dup5dup6dup7dup8dup9dup10dup11dup12dup13dup14" fmla="*/ 1017431 w 12196293"/>
                <a:gd name="connsiteY3dup0dup1dup2dup3dup4dup5dup6dup7dup8dup9dup10dup11dup12dup13dup14" fmla="*/ 38657 h 347793"/>
                <a:gd name="connsiteX4dup0dup1dup2dup3dup4dup5dup6dup7dup8dup9dup10dup11dup12dup13dup14" fmla="*/ 1339403 w 12196293"/>
                <a:gd name="connsiteY4dup0dup1dup2dup3dup4dup5dup6dup7dup8dup9dup10dup11dup12dup13dup14" fmla="*/ 305443 h 347793"/>
                <a:gd name="connsiteX5dup0dup1dup2dup3dup4dup5dup6dup7dup8dup9dup10dup11dup12dup13dup14" fmla="*/ 1700011 w 12196293"/>
                <a:gd name="connsiteY5dup0dup1dup2dup3dup4dup5dup6dup7dup8dup9dup10dup11dup12dup13dup14" fmla="*/ 25778 h 347793"/>
                <a:gd name="connsiteX6dup0dup1dup2dup3dup4dup5dup6dup7dup8dup9dup10dup11dup12dup13dup14" fmla="*/ 2023322 w 12196293"/>
                <a:gd name="connsiteY6dup0dup1dup2dup3dup4dup5dup6dup7dup8dup9dup10dup11dup12dup13dup14" fmla="*/ 288893 h 347793"/>
                <a:gd name="connsiteX7dup0dup1dup2dup3dup4dup5dup6dup7dup8dup9dup10dup11dup12dup13dup14" fmla="*/ 2369713 w 12196293"/>
                <a:gd name="connsiteY7dup0dup1dup2dup3dup4dup5dup6dup7dup8dup9dup10dup11dup12dup13dup14" fmla="*/ 25778 h 347793"/>
                <a:gd name="connsiteX8dup0dup1dup2dup3dup4dup5dup6dup7dup8dup9dup10dup11dup12dup13dup14" fmla="*/ 2715633 w 12196293"/>
                <a:gd name="connsiteY8dup0dup1dup2dup3dup4dup5dup6dup7dup8dup9dup10dup11dup12dup13dup14" fmla="*/ 283044 h 347793"/>
                <a:gd name="connsiteX9dup0dup1dup2dup3dup4dup5dup6dup7dup8dup9dup10dup11dup12dup13dup14" fmla="*/ 3052293 w 12196293"/>
                <a:gd name="connsiteY9dup0dup1dup2dup3dup4dup5dup6dup7dup8dup9dup10dup11dup12dup13dup14" fmla="*/ 25778 h 347793"/>
                <a:gd name="connsiteX10dup0dup1dup2dup3dup4dup5dup6dup7dup8dup9dup10dup11dup12dup13dup14" fmla="*/ 3389242 w 12196293"/>
                <a:gd name="connsiteY10dup0dup1dup2dup3dup4dup5dup6dup7dup8dup9dup10dup11dup12dup13dup14" fmla="*/ 286218 h 347793"/>
                <a:gd name="connsiteX11dup0dup1dup2dup3dup4dup5dup6dup7dup8dup9dup10dup11dup12dup13dup14" fmla="*/ 3734873 w 12196293"/>
                <a:gd name="connsiteY11dup0dup1dup2dup3dup4dup5dup6dup7dup8dup9dup10dup11dup12dup13dup14" fmla="*/ 12899 h 347793"/>
                <a:gd name="connsiteX12dup0dup1dup2dup3dup4dup5dup6dup7dup8dup9dup10dup11dup12dup13dup14" fmla="*/ 4091285 w 12196293"/>
                <a:gd name="connsiteY12dup0dup1dup2dup3dup4dup5dup6dup7dup8dup9dup10dup11dup12dup13dup14" fmla="*/ 291569 h 347793"/>
                <a:gd name="connsiteX13dup0dup1dup2dup3dup4dup5dup6dup7dup8dup9dup10dup11dup12dup13dup14" fmla="*/ 4391696 w 12196293"/>
                <a:gd name="connsiteY13dup0dup1dup2dup3dup4dup5dup6dup7dup8dup9dup10dup11dup12dup13dup14" fmla="*/ 20 h 347793"/>
                <a:gd name="connsiteX14dup0dup1dup2dup3dup4dup5dup6dup7dup8dup9dup10dup11dup12dup13dup14" fmla="*/ 4740764 w 12196293"/>
                <a:gd name="connsiteY14dup0dup1dup2dup3dup4dup5dup6dup7dup8dup9dup10dup11dup12dup13dup14" fmla="*/ 275517 h 347793"/>
                <a:gd name="connsiteX15dup0dup1dup2dup3dup4dup5dup6dup7dup8dup9dup10dup11dup12dup13dup14" fmla="*/ 5087155 w 12196293"/>
                <a:gd name="connsiteY15dup0dup1dup2dup3dup4dup5dup6dup7dup8dup9dup10dup11dup12dup13dup14" fmla="*/ 38657 h 347793"/>
                <a:gd name="connsiteX16dup0dup1dup2dup3dup4dup5dup6dup7dup8dup9dup10dup11dup12dup13dup14" fmla="*/ 5429639 w 12196293"/>
                <a:gd name="connsiteY16dup0dup1dup2dup3dup4dup5dup6dup7dup8dup9dup10dup11dup12dup13dup14" fmla="*/ 251439 h 347793"/>
                <a:gd name="connsiteX17dup0dup1dup2dup3dup4dup5dup6dup7dup8dup9dup10dup11dup12dup13dup14" fmla="*/ 5756856 w 12196293"/>
                <a:gd name="connsiteY17dup0dup1dup2dup3dup4dup5dup6dup7dup8dup9dup10dup11dup12dup13dup14" fmla="*/ 38657 h 347793"/>
                <a:gd name="connsiteX18dup0dup1dup2dup3dup4dup5dup6dup7dup8dup9dup10dup11dup12dup13dup14" fmla="*/ 6092756 w 12196293"/>
                <a:gd name="connsiteY18dup0dup1dup2dup3dup4dup5dup6dup7dup8dup9dup10dup11dup12dup13dup14" fmla="*/ 291568 h 347793"/>
                <a:gd name="connsiteX19dup0dup1dup2dup3dup4dup5dup6dup7dup8dup9dup10dup11dup12dup13dup14" fmla="*/ 6439437 w 12196293"/>
                <a:gd name="connsiteY19dup0dup1dup2dup3dup4dup5dup6dup7dup8dup9dup10dup11dup12dup13dup14" fmla="*/ 12899 h 347793"/>
                <a:gd name="connsiteX20dup0dup1dup2dup3dup4dup5dup6dup7dup8dup9dup10dup11dup12dup13dup14" fmla="*/ 6787166 w 12196293"/>
                <a:gd name="connsiteY20dup0dup1dup2dup3dup4dup5dup6dup7dup8dup9dup10dup11dup12dup13dup14" fmla="*/ 320997 h 347793"/>
                <a:gd name="connsiteX21dup0dup1dup2dup3dup4dup5dup6dup7dup8dup9dup10dup11dup12dup13dup14" fmla="*/ 7134896 w 12196293"/>
                <a:gd name="connsiteY21dup0dup1dup2dup3dup4dup5dup6dup7dup8dup9dup10dup11dup12dup13dup14" fmla="*/ 51536 h 347793"/>
                <a:gd name="connsiteX22dup0dup1dup2dup3dup4dup5dup6dup7dup8dup9dup10dup11dup12dup13dup14" fmla="*/ 7489210 w 12196293"/>
                <a:gd name="connsiteY22dup0dup1dup2dup3dup4dup5dup6dup7dup8dup9dup10dup11dup12dup13dup14" fmla="*/ 329023 h 347793"/>
                <a:gd name="connsiteX23dup0dup1dup2dup3dup4dup5dup6dup7dup8dup9dup10dup11dup12dup13dup14" fmla="*/ 7778839 w 12196293"/>
                <a:gd name="connsiteY23dup0dup1dup2dup3dup4dup5dup6dup7dup8dup9dup10dup11dup12dup13dup14" fmla="*/ 38657 h 347793"/>
                <a:gd name="connsiteX24dup0dup1dup2dup3dup4dup5dup6dup7dup8dup9dup10dup11dup12dup13dup14" fmla="*/ 8112641 w 12196293"/>
                <a:gd name="connsiteY24dup0dup1dup2dup3dup4dup5dup6dup7dup8dup9dup10dup11dup12dup13dup14" fmla="*/ 302768 h 347793"/>
                <a:gd name="connsiteX25dup0dup1dup2dup3dup4dup5dup6dup7dup8dup9dup10dup11dup12dup13dup14" fmla="*/ 8435662 w 12196293"/>
                <a:gd name="connsiteY25dup0dup1dup2dup3dup4dup5dup6dup7dup8dup9dup10dup11dup12dup13dup14" fmla="*/ 38657 h 347793"/>
                <a:gd name="connsiteX26dup0dup1dup2dup3dup4dup5dup6dup7dup8dup9dup10dup11dup12dup13dup14" fmla="*/ 8817832 w 12196293"/>
                <a:gd name="connsiteY26dup0dup1dup2dup3dup4dup5dup6dup7dup8dup9dup10dup11dup12dup13dup14" fmla="*/ 307122 h 347793"/>
                <a:gd name="connsiteX27dup0dup1dup2dup3dup4dup5dup6dup7dup8dup9dup10dup11dup12dup13dup14" fmla="*/ 9169758 w 12196293"/>
                <a:gd name="connsiteY27dup0dup1dup2dup3dup4dup5dup6dup7dup8dup9dup10dup11dup12dup13dup14" fmla="*/ 25778 h 347793"/>
                <a:gd name="connsiteX28dup0dup1dup2dup3dup4dup5dup6dup7dup8dup9dup10dup11dup12dup13dup14" fmla="*/ 9478851 w 12196293"/>
                <a:gd name="connsiteY28dup0dup1dup2dup3dup4dup5dup6dup7dup8dup9dup10dup11dup12dup13dup14" fmla="*/ 347750 h 347793"/>
                <a:gd name="connsiteX29dup0dup1dup2dup3dup4dup5dup6dup7dup8dup9dup10dup11dup12dup13dup14" fmla="*/ 9813701 w 12196293"/>
                <a:gd name="connsiteY29dup0dup1dup2dup3dup4dup5dup6dup7dup8dup9dup10dup11dup12dup13dup14" fmla="*/ 38657 h 347793"/>
                <a:gd name="connsiteX30dup0dup1dup2dup3dup4dup5dup6dup7dup8dup9dup10dup11dup12dup13dup14" fmla="*/ 10135673 w 12196293"/>
                <a:gd name="connsiteY30dup0dup1dup2dup3dup4dup5dup6dup7dup8dup9dup10dup11dup12dup13dup14" fmla="*/ 347750 h 347793"/>
                <a:gd name="connsiteX31dup0dup1dup2dup3dup4dup5dup6dup7dup8dup9dup10dup11dup12dup13dup14" fmla="*/ 10470524 w 12196293"/>
                <a:gd name="connsiteY31dup0dup1dup2dup3dup4dup5dup6dup7dup8dup9dup10dup11dup12dup13dup14" fmla="*/ 12899 h 347793"/>
                <a:gd name="connsiteX32dup0dup1dup2dup3dup4dup5dup6dup7dup8dup9dup10dup11dup12dup13dup14" fmla="*/ 10882648 w 12196293"/>
                <a:gd name="connsiteY32dup0dup1dup2dup3dup4dup5dup6dup7dup8dup9dup10dup11dup12dup13dup14" fmla="*/ 321992 h 347793"/>
                <a:gd name="connsiteX33dup0dup1dup2dup3dup4dup5dup6dup7dup8dup9dup10dup11dup12dup13dup14" fmla="*/ 11178862 w 12196293"/>
                <a:gd name="connsiteY33dup0dup1dup2dup3dup4dup5dup6dup7dup8dup9dup10dup11dup12dup13dup14" fmla="*/ 25778 h 347793"/>
                <a:gd name="connsiteX34dup0dup1dup2dup3dup4dup5dup6dup7dup8dup9dup10dup11dup12dup13dup14" fmla="*/ 11552349 w 12196293"/>
                <a:gd name="connsiteY34dup0dup1dup2dup3dup4dup5dup6dup7dup8dup9dup10dup11dup12dup13dup14" fmla="*/ 334871 h 347793"/>
                <a:gd name="connsiteX35dup0dup1dup2dup3dup4dup5dup6dup7dup8dup9dup10dup11dup12dup13dup14" fmla="*/ 11900079 w 12196293"/>
                <a:gd name="connsiteY35dup0dup1dup2dup3dup4dup5dup6dup7dup8dup9dup10dup11dup12dup13dup14" fmla="*/ 51536 h 347793"/>
                <a:gd name="connsiteX36dup0dup1dup2dup3dup4dup5dup6dup7dup8dup9dup10dup11dup12dup13dup14" fmla="*/ 12196293 w 12196293"/>
                <a:gd name="connsiteY36dup0dup1dup2dup3dup4dup5dup6dup7dup8dup9dup10dup11dup12dup13dup14" fmla="*/ 347750 h 347793"/>
                <a:gd name="connsiteX0dup0dup1dup2dup3dup4dup5dup6dup7dup8dup9dup10dup11dup12dup13dup14dup15" fmla="*/ 0 w 12196293"/>
                <a:gd name="connsiteY0dup0dup1dup2dup3dup4dup5dup6dup7dup8dup9dup10dup11dup12dup13dup14dup15" fmla="*/ 334871 h 347793"/>
                <a:gd name="connsiteX1dup0dup1dup2dup3dup4dup5dup6dup7dup8dup9dup10dup11dup12dup13dup14dup15" fmla="*/ 347730 w 12196293"/>
                <a:gd name="connsiteY1dup0dup1dup2dup3dup4dup5dup6dup7dup8dup9dup10dup11dup12dup13dup14dup15" fmla="*/ 51536 h 347793"/>
                <a:gd name="connsiteX2dup0dup1dup2dup3dup4dup5dup6dup7dup8dup9dup10dup11dup12dup13dup14dup15" fmla="*/ 665505 w 12196293"/>
                <a:gd name="connsiteY2dup0dup1dup2dup3dup4dup5dup6dup7dup8dup9dup10dup11dup12dup13dup14dup15" fmla="*/ 341403 h 347793"/>
                <a:gd name="connsiteX3dup0dup1dup2dup3dup4dup5dup6dup7dup8dup9dup10dup11dup12dup13dup14dup15" fmla="*/ 1017431 w 12196293"/>
                <a:gd name="connsiteY3dup0dup1dup2dup3dup4dup5dup6dup7dup8dup9dup10dup11dup12dup13dup14dup15" fmla="*/ 38657 h 347793"/>
                <a:gd name="connsiteX4dup0dup1dup2dup3dup4dup5dup6dup7dup8dup9dup10dup11dup12dup13dup14dup15" fmla="*/ 1339403 w 12196293"/>
                <a:gd name="connsiteY4dup0dup1dup2dup3dup4dup5dup6dup7dup8dup9dup10dup11dup12dup13dup14dup15" fmla="*/ 305443 h 347793"/>
                <a:gd name="connsiteX5dup0dup1dup2dup3dup4dup5dup6dup7dup8dup9dup10dup11dup12dup13dup14dup15" fmla="*/ 1700011 w 12196293"/>
                <a:gd name="connsiteY5dup0dup1dup2dup3dup4dup5dup6dup7dup8dup9dup10dup11dup12dup13dup14dup15" fmla="*/ 25778 h 347793"/>
                <a:gd name="connsiteX6dup0dup1dup2dup3dup4dup5dup6dup7dup8dup9dup10dup11dup12dup13dup14dup15" fmla="*/ 2023322 w 12196293"/>
                <a:gd name="connsiteY6dup0dup1dup2dup3dup4dup5dup6dup7dup8dup9dup10dup11dup12dup13dup14dup15" fmla="*/ 288893 h 347793"/>
                <a:gd name="connsiteX7dup0dup1dup2dup3dup4dup5dup6dup7dup8dup9dup10dup11dup12dup13dup14dup15" fmla="*/ 2369713 w 12196293"/>
                <a:gd name="connsiteY7dup0dup1dup2dup3dup4dup5dup6dup7dup8dup9dup10dup11dup12dup13dup14dup15" fmla="*/ 25778 h 347793"/>
                <a:gd name="connsiteX8dup0dup1dup2dup3dup4dup5dup6dup7dup8dup9dup10dup11dup12dup13dup14dup15" fmla="*/ 2715633 w 12196293"/>
                <a:gd name="connsiteY8dup0dup1dup2dup3dup4dup5dup6dup7dup8dup9dup10dup11dup12dup13dup14dup15" fmla="*/ 283044 h 347793"/>
                <a:gd name="connsiteX9dup0dup1dup2dup3dup4dup5dup6dup7dup8dup9dup10dup11dup12dup13dup14dup15" fmla="*/ 3052293 w 12196293"/>
                <a:gd name="connsiteY9dup0dup1dup2dup3dup4dup5dup6dup7dup8dup9dup10dup11dup12dup13dup14dup15" fmla="*/ 25778 h 347793"/>
                <a:gd name="connsiteX10dup0dup1dup2dup3dup4dup5dup6dup7dup8dup9dup10dup11dup12dup13dup14dup15" fmla="*/ 3389242 w 12196293"/>
                <a:gd name="connsiteY10dup0dup1dup2dup3dup4dup5dup6dup7dup8dup9dup10dup11dup12dup13dup14dup15" fmla="*/ 286218 h 347793"/>
                <a:gd name="connsiteX11dup0dup1dup2dup3dup4dup5dup6dup7dup8dup9dup10dup11dup12dup13dup14dup15" fmla="*/ 3734873 w 12196293"/>
                <a:gd name="connsiteY11dup0dup1dup2dup3dup4dup5dup6dup7dup8dup9dup10dup11dup12dup13dup14dup15" fmla="*/ 12899 h 347793"/>
                <a:gd name="connsiteX12dup0dup1dup2dup3dup4dup5dup6dup7dup8dup9dup10dup11dup12dup13dup14dup15" fmla="*/ 4091285 w 12196293"/>
                <a:gd name="connsiteY12dup0dup1dup2dup3dup4dup5dup6dup7dup8dup9dup10dup11dup12dup13dup14dup15" fmla="*/ 291569 h 347793"/>
                <a:gd name="connsiteX13dup0dup1dup2dup3dup4dup5dup6dup7dup8dup9dup10dup11dup12dup13dup14dup15" fmla="*/ 4391696 w 12196293"/>
                <a:gd name="connsiteY13dup0dup1dup2dup3dup4dup5dup6dup7dup8dup9dup10dup11dup12dup13dup14dup15" fmla="*/ 20 h 347793"/>
                <a:gd name="connsiteX14dup0dup1dup2dup3dup4dup5dup6dup7dup8dup9dup10dup11dup12dup13dup14dup15" fmla="*/ 4740764 w 12196293"/>
                <a:gd name="connsiteY14dup0dup1dup2dup3dup4dup5dup6dup7dup8dup9dup10dup11dup12dup13dup14dup15" fmla="*/ 275517 h 347793"/>
                <a:gd name="connsiteX15dup0dup1dup2dup3dup4dup5dup6dup7dup8dup9dup10dup11dup12dup13dup14dup15" fmla="*/ 5087155 w 12196293"/>
                <a:gd name="connsiteY15dup0dup1dup2dup3dup4dup5dup6dup7dup8dup9dup10dup11dup12dup13dup14dup15" fmla="*/ 38657 h 347793"/>
                <a:gd name="connsiteX16dup0dup1dup2dup3dup4dup5dup6dup7dup8dup9dup10dup11dup12dup13dup14dup15" fmla="*/ 5429639 w 12196293"/>
                <a:gd name="connsiteY16dup0dup1dup2dup3dup4dup5dup6dup7dup8dup9dup10dup11dup12dup13dup14dup15" fmla="*/ 251439 h 347793"/>
                <a:gd name="connsiteX17dup0dup1dup2dup3dup4dup5dup6dup7dup8dup9dup10dup11dup12dup13dup14dup15" fmla="*/ 5756856 w 12196293"/>
                <a:gd name="connsiteY17dup0dup1dup2dup3dup4dup5dup6dup7dup8dup9dup10dup11dup12dup13dup14dup15" fmla="*/ 38657 h 347793"/>
                <a:gd name="connsiteX18dup0dup1dup2dup3dup4dup5dup6dup7dup8dup9dup10dup11dup12dup13dup14dup15" fmla="*/ 6092756 w 12196293"/>
                <a:gd name="connsiteY18dup0dup1dup2dup3dup4dup5dup6dup7dup8dup9dup10dup11dup12dup13dup14dup15" fmla="*/ 291568 h 347793"/>
                <a:gd name="connsiteX19dup0dup1dup2dup3dup4dup5dup6dup7dup8dup9dup10dup11dup12dup13dup14dup15" fmla="*/ 6439437 w 12196293"/>
                <a:gd name="connsiteY19dup0dup1dup2dup3dup4dup5dup6dup7dup8dup9dup10dup11dup12dup13dup14dup15" fmla="*/ 12899 h 347793"/>
                <a:gd name="connsiteX20dup0dup1dup2dup3dup4dup5dup6dup7dup8dup9dup10dup11dup12dup13dup14dup15" fmla="*/ 6787166 w 12196293"/>
                <a:gd name="connsiteY20dup0dup1dup2dup3dup4dup5dup6dup7dup8dup9dup10dup11dup12dup13dup14dup15" fmla="*/ 320997 h 347793"/>
                <a:gd name="connsiteX21dup0dup1dup2dup3dup4dup5dup6dup7dup8dup9dup10dup11dup12dup13dup14dup15" fmla="*/ 7134896 w 12196293"/>
                <a:gd name="connsiteY21dup0dup1dup2dup3dup4dup5dup6dup7dup8dup9dup10dup11dup12dup13dup14dup15" fmla="*/ 51536 h 347793"/>
                <a:gd name="connsiteX22dup0dup1dup2dup3dup4dup5dup6dup7dup8dup9dup10dup11dup12dup13dup14dup15" fmla="*/ 7489210 w 12196293"/>
                <a:gd name="connsiteY22dup0dup1dup2dup3dup4dup5dup6dup7dup8dup9dup10dup11dup12dup13dup14dup15" fmla="*/ 329023 h 347793"/>
                <a:gd name="connsiteX23dup0dup1dup2dup3dup4dup5dup6dup7dup8dup9dup10dup11dup12dup13dup14dup15" fmla="*/ 7778839 w 12196293"/>
                <a:gd name="connsiteY23dup0dup1dup2dup3dup4dup5dup6dup7dup8dup9dup10dup11dup12dup13dup14dup15" fmla="*/ 38657 h 347793"/>
                <a:gd name="connsiteX24dup0dup1dup2dup3dup4dup5dup6dup7dup8dup9dup10dup11dup12dup13dup14dup15" fmla="*/ 8112641 w 12196293"/>
                <a:gd name="connsiteY24dup0dup1dup2dup3dup4dup5dup6dup7dup8dup9dup10dup11dup12dup13dup14dup15" fmla="*/ 302768 h 347793"/>
                <a:gd name="connsiteX25dup0dup1dup2dup3dup4dup5dup6dup7dup8dup9dup10dup11dup12dup13dup14dup15" fmla="*/ 8435662 w 12196293"/>
                <a:gd name="connsiteY25dup0dup1dup2dup3dup4dup5dup6dup7dup8dup9dup10dup11dup12dup13dup14dup15" fmla="*/ 38657 h 347793"/>
                <a:gd name="connsiteX26dup0dup1dup2dup3dup4dup5dup6dup7dup8dup9dup10dup11dup12dup13dup14dup15" fmla="*/ 8818881 w 12196293"/>
                <a:gd name="connsiteY26dup0dup1dup2dup3dup4dup5dup6dup7dup8dup9dup10dup11dup12dup13dup14dup15" fmla="*/ 291070 h 347793"/>
                <a:gd name="connsiteX27dup0dup1dup2dup3dup4dup5dup6dup7dup8dup9dup10dup11dup12dup13dup14dup15" fmla="*/ 9169758 w 12196293"/>
                <a:gd name="connsiteY27dup0dup1dup2dup3dup4dup5dup6dup7dup8dup9dup10dup11dup12dup13dup14dup15" fmla="*/ 25778 h 347793"/>
                <a:gd name="connsiteX28dup0dup1dup2dup3dup4dup5dup6dup7dup8dup9dup10dup11dup12dup13dup14dup15" fmla="*/ 9478851 w 12196293"/>
                <a:gd name="connsiteY28dup0dup1dup2dup3dup4dup5dup6dup7dup8dup9dup10dup11dup12dup13dup14dup15" fmla="*/ 347750 h 347793"/>
                <a:gd name="connsiteX29dup0dup1dup2dup3dup4dup5dup6dup7dup8dup9dup10dup11dup12dup13dup14dup15" fmla="*/ 9813701 w 12196293"/>
                <a:gd name="connsiteY29dup0dup1dup2dup3dup4dup5dup6dup7dup8dup9dup10dup11dup12dup13dup14dup15" fmla="*/ 38657 h 347793"/>
                <a:gd name="connsiteX30dup0dup1dup2dup3dup4dup5dup6dup7dup8dup9dup10dup11dup12dup13dup14dup15" fmla="*/ 10135673 w 12196293"/>
                <a:gd name="connsiteY30dup0dup1dup2dup3dup4dup5dup6dup7dup8dup9dup10dup11dup12dup13dup14dup15" fmla="*/ 347750 h 347793"/>
                <a:gd name="connsiteX31dup0dup1dup2dup3dup4dup5dup6dup7dup8dup9dup10dup11dup12dup13dup14dup15" fmla="*/ 10470524 w 12196293"/>
                <a:gd name="connsiteY31dup0dup1dup2dup3dup4dup5dup6dup7dup8dup9dup10dup11dup12dup13dup14dup15" fmla="*/ 12899 h 347793"/>
                <a:gd name="connsiteX32dup0dup1dup2dup3dup4dup5dup6dup7dup8dup9dup10dup11dup12dup13dup14dup15" fmla="*/ 10882648 w 12196293"/>
                <a:gd name="connsiteY32dup0dup1dup2dup3dup4dup5dup6dup7dup8dup9dup10dup11dup12dup13dup14dup15" fmla="*/ 321992 h 347793"/>
                <a:gd name="connsiteX33dup0dup1dup2dup3dup4dup5dup6dup7dup8dup9dup10dup11dup12dup13dup14dup15" fmla="*/ 11178862 w 12196293"/>
                <a:gd name="connsiteY33dup0dup1dup2dup3dup4dup5dup6dup7dup8dup9dup10dup11dup12dup13dup14dup15" fmla="*/ 25778 h 347793"/>
                <a:gd name="connsiteX34dup0dup1dup2dup3dup4dup5dup6dup7dup8dup9dup10dup11dup12dup13dup14dup15" fmla="*/ 11552349 w 12196293"/>
                <a:gd name="connsiteY34dup0dup1dup2dup3dup4dup5dup6dup7dup8dup9dup10dup11dup12dup13dup14dup15" fmla="*/ 334871 h 347793"/>
                <a:gd name="connsiteX35dup0dup1dup2dup3dup4dup5dup6dup7dup8dup9dup10dup11dup12dup13dup14dup15" fmla="*/ 11900079 w 12196293"/>
                <a:gd name="connsiteY35dup0dup1dup2dup3dup4dup5dup6dup7dup8dup9dup10dup11dup12dup13dup14dup15" fmla="*/ 51536 h 347793"/>
                <a:gd name="connsiteX36dup0dup1dup2dup3dup4dup5dup6dup7dup8dup9dup10dup11dup12dup13dup14dup15" fmla="*/ 12196293 w 12196293"/>
                <a:gd name="connsiteY36dup0dup1dup2dup3dup4dup5dup6dup7dup8dup9dup10dup11dup12dup13dup14dup15" fmla="*/ 347750 h 347793"/>
                <a:gd name="connsiteX0dup0dup1dup2dup3dup4dup5dup6dup7dup8dup9dup10dup11dup12dup13dup14dup15dup16" fmla="*/ 0 w 12196293"/>
                <a:gd name="connsiteY0dup0dup1dup2dup3dup4dup5dup6dup7dup8dup9dup10dup11dup12dup13dup14dup15dup16" fmla="*/ 334871 h 347795"/>
                <a:gd name="connsiteX1dup0dup1dup2dup3dup4dup5dup6dup7dup8dup9dup10dup11dup12dup13dup14dup15dup16" fmla="*/ 347730 w 12196293"/>
                <a:gd name="connsiteY1dup0dup1dup2dup3dup4dup5dup6dup7dup8dup9dup10dup11dup12dup13dup14dup15dup16" fmla="*/ 51536 h 347795"/>
                <a:gd name="connsiteX2dup0dup1dup2dup3dup4dup5dup6dup7dup8dup9dup10dup11dup12dup13dup14dup15dup16" fmla="*/ 665505 w 12196293"/>
                <a:gd name="connsiteY2dup0dup1dup2dup3dup4dup5dup6dup7dup8dup9dup10dup11dup12dup13dup14dup15dup16" fmla="*/ 341403 h 347795"/>
                <a:gd name="connsiteX3dup0dup1dup2dup3dup4dup5dup6dup7dup8dup9dup10dup11dup12dup13dup14dup15dup16" fmla="*/ 1017431 w 12196293"/>
                <a:gd name="connsiteY3dup0dup1dup2dup3dup4dup5dup6dup7dup8dup9dup10dup11dup12dup13dup14dup15dup16" fmla="*/ 38657 h 347795"/>
                <a:gd name="connsiteX4dup0dup1dup2dup3dup4dup5dup6dup7dup8dup9dup10dup11dup12dup13dup14dup15dup16" fmla="*/ 1339403 w 12196293"/>
                <a:gd name="connsiteY4dup0dup1dup2dup3dup4dup5dup6dup7dup8dup9dup10dup11dup12dup13dup14dup15dup16" fmla="*/ 305443 h 347795"/>
                <a:gd name="connsiteX5dup0dup1dup2dup3dup4dup5dup6dup7dup8dup9dup10dup11dup12dup13dup14dup15dup16" fmla="*/ 1700011 w 12196293"/>
                <a:gd name="connsiteY5dup0dup1dup2dup3dup4dup5dup6dup7dup8dup9dup10dup11dup12dup13dup14dup15dup16" fmla="*/ 25778 h 347795"/>
                <a:gd name="connsiteX6dup0dup1dup2dup3dup4dup5dup6dup7dup8dup9dup10dup11dup12dup13dup14dup15dup16" fmla="*/ 2023322 w 12196293"/>
                <a:gd name="connsiteY6dup0dup1dup2dup3dup4dup5dup6dup7dup8dup9dup10dup11dup12dup13dup14dup15dup16" fmla="*/ 288893 h 347795"/>
                <a:gd name="connsiteX7dup0dup1dup2dup3dup4dup5dup6dup7dup8dup9dup10dup11dup12dup13dup14dup15dup16" fmla="*/ 2369713 w 12196293"/>
                <a:gd name="connsiteY7dup0dup1dup2dup3dup4dup5dup6dup7dup8dup9dup10dup11dup12dup13dup14dup15dup16" fmla="*/ 25778 h 347795"/>
                <a:gd name="connsiteX8dup0dup1dup2dup3dup4dup5dup6dup7dup8dup9dup10dup11dup12dup13dup14dup15dup16" fmla="*/ 2715633 w 12196293"/>
                <a:gd name="connsiteY8dup0dup1dup2dup3dup4dup5dup6dup7dup8dup9dup10dup11dup12dup13dup14dup15dup16" fmla="*/ 283044 h 347795"/>
                <a:gd name="connsiteX9dup0dup1dup2dup3dup4dup5dup6dup7dup8dup9dup10dup11dup12dup13dup14dup15dup16" fmla="*/ 3052293 w 12196293"/>
                <a:gd name="connsiteY9dup0dup1dup2dup3dup4dup5dup6dup7dup8dup9dup10dup11dup12dup13dup14dup15dup16" fmla="*/ 25778 h 347795"/>
                <a:gd name="connsiteX10dup0dup1dup2dup3dup4dup5dup6dup7dup8dup9dup10dup11dup12dup13dup14dup15dup16" fmla="*/ 3389242 w 12196293"/>
                <a:gd name="connsiteY10dup0dup1dup2dup3dup4dup5dup6dup7dup8dup9dup10dup11dup12dup13dup14dup15dup16" fmla="*/ 286218 h 347795"/>
                <a:gd name="connsiteX11dup0dup1dup2dup3dup4dup5dup6dup7dup8dup9dup10dup11dup12dup13dup14dup15dup16" fmla="*/ 3734873 w 12196293"/>
                <a:gd name="connsiteY11dup0dup1dup2dup3dup4dup5dup6dup7dup8dup9dup10dup11dup12dup13dup14dup15dup16" fmla="*/ 12899 h 347795"/>
                <a:gd name="connsiteX12dup0dup1dup2dup3dup4dup5dup6dup7dup8dup9dup10dup11dup12dup13dup14dup15dup16" fmla="*/ 4091285 w 12196293"/>
                <a:gd name="connsiteY12dup0dup1dup2dup3dup4dup5dup6dup7dup8dup9dup10dup11dup12dup13dup14dup15dup16" fmla="*/ 291569 h 347795"/>
                <a:gd name="connsiteX13dup0dup1dup2dup3dup4dup5dup6dup7dup8dup9dup10dup11dup12dup13dup14dup15dup16" fmla="*/ 4391696 w 12196293"/>
                <a:gd name="connsiteY13dup0dup1dup2dup3dup4dup5dup6dup7dup8dup9dup10dup11dup12dup13dup14dup15dup16" fmla="*/ 20 h 347795"/>
                <a:gd name="connsiteX14dup0dup1dup2dup3dup4dup5dup6dup7dup8dup9dup10dup11dup12dup13dup14dup15dup16" fmla="*/ 4740764 w 12196293"/>
                <a:gd name="connsiteY14dup0dup1dup2dup3dup4dup5dup6dup7dup8dup9dup10dup11dup12dup13dup14dup15dup16" fmla="*/ 275517 h 347795"/>
                <a:gd name="connsiteX15dup0dup1dup2dup3dup4dup5dup6dup7dup8dup9dup10dup11dup12dup13dup14dup15dup16" fmla="*/ 5087155 w 12196293"/>
                <a:gd name="connsiteY15dup0dup1dup2dup3dup4dup5dup6dup7dup8dup9dup10dup11dup12dup13dup14dup15dup16" fmla="*/ 38657 h 347795"/>
                <a:gd name="connsiteX16dup0dup1dup2dup3dup4dup5dup6dup7dup8dup9dup10dup11dup12dup13dup14dup15dup16" fmla="*/ 5429639 w 12196293"/>
                <a:gd name="connsiteY16dup0dup1dup2dup3dup4dup5dup6dup7dup8dup9dup10dup11dup12dup13dup14dup15dup16" fmla="*/ 251439 h 347795"/>
                <a:gd name="connsiteX17dup0dup1dup2dup3dup4dup5dup6dup7dup8dup9dup10dup11dup12dup13dup14dup15dup16" fmla="*/ 5756856 w 12196293"/>
                <a:gd name="connsiteY17dup0dup1dup2dup3dup4dup5dup6dup7dup8dup9dup10dup11dup12dup13dup14dup15dup16" fmla="*/ 38657 h 347795"/>
                <a:gd name="connsiteX18dup0dup1dup2dup3dup4dup5dup6dup7dup8dup9dup10dup11dup12dup13dup14dup15dup16" fmla="*/ 6092756 w 12196293"/>
                <a:gd name="connsiteY18dup0dup1dup2dup3dup4dup5dup6dup7dup8dup9dup10dup11dup12dup13dup14dup15dup16" fmla="*/ 291568 h 347795"/>
                <a:gd name="connsiteX19dup0dup1dup2dup3dup4dup5dup6dup7dup8dup9dup10dup11dup12dup13dup14dup15dup16" fmla="*/ 6439437 w 12196293"/>
                <a:gd name="connsiteY19dup0dup1dup2dup3dup4dup5dup6dup7dup8dup9dup10dup11dup12dup13dup14dup15dup16" fmla="*/ 12899 h 347795"/>
                <a:gd name="connsiteX20dup0dup1dup2dup3dup4dup5dup6dup7dup8dup9dup10dup11dup12dup13dup14dup15dup16" fmla="*/ 6787166 w 12196293"/>
                <a:gd name="connsiteY20dup0dup1dup2dup3dup4dup5dup6dup7dup8dup9dup10dup11dup12dup13dup14dup15dup16" fmla="*/ 320997 h 347795"/>
                <a:gd name="connsiteX21dup0dup1dup2dup3dup4dup5dup6dup7dup8dup9dup10dup11dup12dup13dup14dup15dup16" fmla="*/ 7134896 w 12196293"/>
                <a:gd name="connsiteY21dup0dup1dup2dup3dup4dup5dup6dup7dup8dup9dup10dup11dup12dup13dup14dup15dup16" fmla="*/ 51536 h 347795"/>
                <a:gd name="connsiteX22dup0dup1dup2dup3dup4dup5dup6dup7dup8dup9dup10dup11dup12dup13dup14dup15dup16" fmla="*/ 7489210 w 12196293"/>
                <a:gd name="connsiteY22dup0dup1dup2dup3dup4dup5dup6dup7dup8dup9dup10dup11dup12dup13dup14dup15dup16" fmla="*/ 329023 h 347795"/>
                <a:gd name="connsiteX23dup0dup1dup2dup3dup4dup5dup6dup7dup8dup9dup10dup11dup12dup13dup14dup15dup16" fmla="*/ 7778839 w 12196293"/>
                <a:gd name="connsiteY23dup0dup1dup2dup3dup4dup5dup6dup7dup8dup9dup10dup11dup12dup13dup14dup15dup16" fmla="*/ 38657 h 347795"/>
                <a:gd name="connsiteX24dup0dup1dup2dup3dup4dup5dup6dup7dup8dup9dup10dup11dup12dup13dup14dup15dup16" fmla="*/ 8112641 w 12196293"/>
                <a:gd name="connsiteY24dup0dup1dup2dup3dup4dup5dup6dup7dup8dup9dup10dup11dup12dup13dup14dup15dup16" fmla="*/ 302768 h 347795"/>
                <a:gd name="connsiteX25dup0dup1dup2dup3dup4dup5dup6dup7dup8dup9dup10dup11dup12dup13dup14dup15dup16" fmla="*/ 8435662 w 12196293"/>
                <a:gd name="connsiteY25dup0dup1dup2dup3dup4dup5dup6dup7dup8dup9dup10dup11dup12dup13dup14dup15dup16" fmla="*/ 38657 h 347795"/>
                <a:gd name="connsiteX26dup0dup1dup2dup3dup4dup5dup6dup7dup8dup9dup10dup11dup12dup13dup14dup15dup16" fmla="*/ 8818881 w 12196293"/>
                <a:gd name="connsiteY26dup0dup1dup2dup3dup4dup5dup6dup7dup8dup9dup10dup11dup12dup13dup14dup15dup16" fmla="*/ 291070 h 347795"/>
                <a:gd name="connsiteX27dup0dup1dup2dup3dup4dup5dup6dup7dup8dup9dup10dup11dup12dup13dup14dup15dup16" fmla="*/ 9169758 w 12196293"/>
                <a:gd name="connsiteY27dup0dup1dup2dup3dup4dup5dup6dup7dup8dup9dup10dup11dup12dup13dup14dup15dup16" fmla="*/ 25778 h 347795"/>
                <a:gd name="connsiteX28dup0dup1dup2dup3dup4dup5dup6dup7dup8dup9dup10dup11dup12dup13dup14dup15dup16" fmla="*/ 9477801 w 12196293"/>
                <a:gd name="connsiteY28dup0dup1dup2dup3dup4dup5dup6dup7dup8dup9dup10dup11dup12dup13dup14dup15dup16" fmla="*/ 280867 h 347795"/>
                <a:gd name="connsiteX29dup0dup1dup2dup3dup4dup5dup6dup7dup8dup9dup10dup11dup12dup13dup14dup15dup16" fmla="*/ 9813701 w 12196293"/>
                <a:gd name="connsiteY29dup0dup1dup2dup3dup4dup5dup6dup7dup8dup9dup10dup11dup12dup13dup14dup15dup16" fmla="*/ 38657 h 347795"/>
                <a:gd name="connsiteX30dup0dup1dup2dup3dup4dup5dup6dup7dup8dup9dup10dup11dup12dup13dup14dup15dup16" fmla="*/ 10135673 w 12196293"/>
                <a:gd name="connsiteY30dup0dup1dup2dup3dup4dup5dup6dup7dup8dup9dup10dup11dup12dup13dup14dup15dup16" fmla="*/ 347750 h 347795"/>
                <a:gd name="connsiteX31dup0dup1dup2dup3dup4dup5dup6dup7dup8dup9dup10dup11dup12dup13dup14dup15dup16" fmla="*/ 10470524 w 12196293"/>
                <a:gd name="connsiteY31dup0dup1dup2dup3dup4dup5dup6dup7dup8dup9dup10dup11dup12dup13dup14dup15dup16" fmla="*/ 12899 h 347795"/>
                <a:gd name="connsiteX32dup0dup1dup2dup3dup4dup5dup6dup7dup8dup9dup10dup11dup12dup13dup14dup15dup16" fmla="*/ 10882648 w 12196293"/>
                <a:gd name="connsiteY32dup0dup1dup2dup3dup4dup5dup6dup7dup8dup9dup10dup11dup12dup13dup14dup15dup16" fmla="*/ 321992 h 347795"/>
                <a:gd name="connsiteX33dup0dup1dup2dup3dup4dup5dup6dup7dup8dup9dup10dup11dup12dup13dup14dup15dup16" fmla="*/ 11178862 w 12196293"/>
                <a:gd name="connsiteY33dup0dup1dup2dup3dup4dup5dup6dup7dup8dup9dup10dup11dup12dup13dup14dup15dup16" fmla="*/ 25778 h 347795"/>
                <a:gd name="connsiteX34dup0dup1dup2dup3dup4dup5dup6dup7dup8dup9dup10dup11dup12dup13dup14dup15dup16" fmla="*/ 11552349 w 12196293"/>
                <a:gd name="connsiteY34dup0dup1dup2dup3dup4dup5dup6dup7dup8dup9dup10dup11dup12dup13dup14dup15dup16" fmla="*/ 334871 h 347795"/>
                <a:gd name="connsiteX35dup0dup1dup2dup3dup4dup5dup6dup7dup8dup9dup10dup11dup12dup13dup14dup15dup16" fmla="*/ 11900079 w 12196293"/>
                <a:gd name="connsiteY35dup0dup1dup2dup3dup4dup5dup6dup7dup8dup9dup10dup11dup12dup13dup14dup15dup16" fmla="*/ 51536 h 347795"/>
                <a:gd name="connsiteX36dup0dup1dup2dup3dup4dup5dup6dup7dup8dup9dup10dup11dup12dup13dup14dup15dup16" fmla="*/ 12196293 w 12196293"/>
                <a:gd name="connsiteY36dup0dup1dup2dup3dup4dup5dup6dup7dup8dup9dup10dup11dup12dup13dup14dup15dup16" fmla="*/ 347750 h 347795"/>
                <a:gd name="connsiteX0dup0dup1dup2dup3dup4dup5dup6dup7dup8dup9dup10dup11dup12dup13dup14dup15dup16dup17" fmla="*/ 0 w 12196293"/>
                <a:gd name="connsiteY0dup0dup1dup2dup3dup4dup5dup6dup7dup8dup9dup10dup11dup12dup13dup14dup15dup16dup17" fmla="*/ 334871 h 347750"/>
                <a:gd name="connsiteX1dup0dup1dup2dup3dup4dup5dup6dup7dup8dup9dup10dup11dup12dup13dup14dup15dup16dup17" fmla="*/ 347730 w 12196293"/>
                <a:gd name="connsiteY1dup0dup1dup2dup3dup4dup5dup6dup7dup8dup9dup10dup11dup12dup13dup14dup15dup16dup17" fmla="*/ 51536 h 347750"/>
                <a:gd name="connsiteX2dup0dup1dup2dup3dup4dup5dup6dup7dup8dup9dup10dup11dup12dup13dup14dup15dup16dup17" fmla="*/ 665505 w 12196293"/>
                <a:gd name="connsiteY2dup0dup1dup2dup3dup4dup5dup6dup7dup8dup9dup10dup11dup12dup13dup14dup15dup16dup17" fmla="*/ 341403 h 347750"/>
                <a:gd name="connsiteX3dup0dup1dup2dup3dup4dup5dup6dup7dup8dup9dup10dup11dup12dup13dup14dup15dup16dup17" fmla="*/ 1017431 w 12196293"/>
                <a:gd name="connsiteY3dup0dup1dup2dup3dup4dup5dup6dup7dup8dup9dup10dup11dup12dup13dup14dup15dup16dup17" fmla="*/ 38657 h 347750"/>
                <a:gd name="connsiteX4dup0dup1dup2dup3dup4dup5dup6dup7dup8dup9dup10dup11dup12dup13dup14dup15dup16dup17" fmla="*/ 1339403 w 12196293"/>
                <a:gd name="connsiteY4dup0dup1dup2dup3dup4dup5dup6dup7dup8dup9dup10dup11dup12dup13dup14dup15dup16dup17" fmla="*/ 305443 h 347750"/>
                <a:gd name="connsiteX5dup0dup1dup2dup3dup4dup5dup6dup7dup8dup9dup10dup11dup12dup13dup14dup15dup16dup17" fmla="*/ 1700011 w 12196293"/>
                <a:gd name="connsiteY5dup0dup1dup2dup3dup4dup5dup6dup7dup8dup9dup10dup11dup12dup13dup14dup15dup16dup17" fmla="*/ 25778 h 347750"/>
                <a:gd name="connsiteX6dup0dup1dup2dup3dup4dup5dup6dup7dup8dup9dup10dup11dup12dup13dup14dup15dup16dup17" fmla="*/ 2023322 w 12196293"/>
                <a:gd name="connsiteY6dup0dup1dup2dup3dup4dup5dup6dup7dup8dup9dup10dup11dup12dup13dup14dup15dup16dup17" fmla="*/ 288893 h 347750"/>
                <a:gd name="connsiteX7dup0dup1dup2dup3dup4dup5dup6dup7dup8dup9dup10dup11dup12dup13dup14dup15dup16dup17" fmla="*/ 2369713 w 12196293"/>
                <a:gd name="connsiteY7dup0dup1dup2dup3dup4dup5dup6dup7dup8dup9dup10dup11dup12dup13dup14dup15dup16dup17" fmla="*/ 25778 h 347750"/>
                <a:gd name="connsiteX8dup0dup1dup2dup3dup4dup5dup6dup7dup8dup9dup10dup11dup12dup13dup14dup15dup16dup17" fmla="*/ 2715633 w 12196293"/>
                <a:gd name="connsiteY8dup0dup1dup2dup3dup4dup5dup6dup7dup8dup9dup10dup11dup12dup13dup14dup15dup16dup17" fmla="*/ 283044 h 347750"/>
                <a:gd name="connsiteX9dup0dup1dup2dup3dup4dup5dup6dup7dup8dup9dup10dup11dup12dup13dup14dup15dup16dup17" fmla="*/ 3052293 w 12196293"/>
                <a:gd name="connsiteY9dup0dup1dup2dup3dup4dup5dup6dup7dup8dup9dup10dup11dup12dup13dup14dup15dup16dup17" fmla="*/ 25778 h 347750"/>
                <a:gd name="connsiteX10dup0dup1dup2dup3dup4dup5dup6dup7dup8dup9dup10dup11dup12dup13dup14dup15dup16dup17" fmla="*/ 3389242 w 12196293"/>
                <a:gd name="connsiteY10dup0dup1dup2dup3dup4dup5dup6dup7dup8dup9dup10dup11dup12dup13dup14dup15dup16dup17" fmla="*/ 286218 h 347750"/>
                <a:gd name="connsiteX11dup0dup1dup2dup3dup4dup5dup6dup7dup8dup9dup10dup11dup12dup13dup14dup15dup16dup17" fmla="*/ 3734873 w 12196293"/>
                <a:gd name="connsiteY11dup0dup1dup2dup3dup4dup5dup6dup7dup8dup9dup10dup11dup12dup13dup14dup15dup16dup17" fmla="*/ 12899 h 347750"/>
                <a:gd name="connsiteX12dup0dup1dup2dup3dup4dup5dup6dup7dup8dup9dup10dup11dup12dup13dup14dup15dup16dup17" fmla="*/ 4091285 w 12196293"/>
                <a:gd name="connsiteY12dup0dup1dup2dup3dup4dup5dup6dup7dup8dup9dup10dup11dup12dup13dup14dup15dup16dup17" fmla="*/ 291569 h 347750"/>
                <a:gd name="connsiteX13dup0dup1dup2dup3dup4dup5dup6dup7dup8dup9dup10dup11dup12dup13dup14dup15dup16dup17" fmla="*/ 4391696 w 12196293"/>
                <a:gd name="connsiteY13dup0dup1dup2dup3dup4dup5dup6dup7dup8dup9dup10dup11dup12dup13dup14dup15dup16dup17" fmla="*/ 20 h 347750"/>
                <a:gd name="connsiteX14dup0dup1dup2dup3dup4dup5dup6dup7dup8dup9dup10dup11dup12dup13dup14dup15dup16dup17" fmla="*/ 4740764 w 12196293"/>
                <a:gd name="connsiteY14dup0dup1dup2dup3dup4dup5dup6dup7dup8dup9dup10dup11dup12dup13dup14dup15dup16dup17" fmla="*/ 275517 h 347750"/>
                <a:gd name="connsiteX15dup0dup1dup2dup3dup4dup5dup6dup7dup8dup9dup10dup11dup12dup13dup14dup15dup16dup17" fmla="*/ 5087155 w 12196293"/>
                <a:gd name="connsiteY15dup0dup1dup2dup3dup4dup5dup6dup7dup8dup9dup10dup11dup12dup13dup14dup15dup16dup17" fmla="*/ 38657 h 347750"/>
                <a:gd name="connsiteX16dup0dup1dup2dup3dup4dup5dup6dup7dup8dup9dup10dup11dup12dup13dup14dup15dup16dup17" fmla="*/ 5429639 w 12196293"/>
                <a:gd name="connsiteY16dup0dup1dup2dup3dup4dup5dup6dup7dup8dup9dup10dup11dup12dup13dup14dup15dup16dup17" fmla="*/ 251439 h 347750"/>
                <a:gd name="connsiteX17dup0dup1dup2dup3dup4dup5dup6dup7dup8dup9dup10dup11dup12dup13dup14dup15dup16dup17" fmla="*/ 5756856 w 12196293"/>
                <a:gd name="connsiteY17dup0dup1dup2dup3dup4dup5dup6dup7dup8dup9dup10dup11dup12dup13dup14dup15dup16dup17" fmla="*/ 38657 h 347750"/>
                <a:gd name="connsiteX18dup0dup1dup2dup3dup4dup5dup6dup7dup8dup9dup10dup11dup12dup13dup14dup15dup16dup17" fmla="*/ 6092756 w 12196293"/>
                <a:gd name="connsiteY18dup0dup1dup2dup3dup4dup5dup6dup7dup8dup9dup10dup11dup12dup13dup14dup15dup16dup17" fmla="*/ 291568 h 347750"/>
                <a:gd name="connsiteX19dup0dup1dup2dup3dup4dup5dup6dup7dup8dup9dup10dup11dup12dup13dup14dup15dup16dup17" fmla="*/ 6439437 w 12196293"/>
                <a:gd name="connsiteY19dup0dup1dup2dup3dup4dup5dup6dup7dup8dup9dup10dup11dup12dup13dup14dup15dup16dup17" fmla="*/ 12899 h 347750"/>
                <a:gd name="connsiteX20dup0dup1dup2dup3dup4dup5dup6dup7dup8dup9dup10dup11dup12dup13dup14dup15dup16dup17" fmla="*/ 6787166 w 12196293"/>
                <a:gd name="connsiteY20dup0dup1dup2dup3dup4dup5dup6dup7dup8dup9dup10dup11dup12dup13dup14dup15dup16dup17" fmla="*/ 320997 h 347750"/>
                <a:gd name="connsiteX21dup0dup1dup2dup3dup4dup5dup6dup7dup8dup9dup10dup11dup12dup13dup14dup15dup16dup17" fmla="*/ 7134896 w 12196293"/>
                <a:gd name="connsiteY21dup0dup1dup2dup3dup4dup5dup6dup7dup8dup9dup10dup11dup12dup13dup14dup15dup16dup17" fmla="*/ 51536 h 347750"/>
                <a:gd name="connsiteX22dup0dup1dup2dup3dup4dup5dup6dup7dup8dup9dup10dup11dup12dup13dup14dup15dup16dup17" fmla="*/ 7489210 w 12196293"/>
                <a:gd name="connsiteY22dup0dup1dup2dup3dup4dup5dup6dup7dup8dup9dup10dup11dup12dup13dup14dup15dup16dup17" fmla="*/ 329023 h 347750"/>
                <a:gd name="connsiteX23dup0dup1dup2dup3dup4dup5dup6dup7dup8dup9dup10dup11dup12dup13dup14dup15dup16dup17" fmla="*/ 7778839 w 12196293"/>
                <a:gd name="connsiteY23dup0dup1dup2dup3dup4dup5dup6dup7dup8dup9dup10dup11dup12dup13dup14dup15dup16dup17" fmla="*/ 38657 h 347750"/>
                <a:gd name="connsiteX24dup0dup1dup2dup3dup4dup5dup6dup7dup8dup9dup10dup11dup12dup13dup14dup15dup16dup17" fmla="*/ 8112641 w 12196293"/>
                <a:gd name="connsiteY24dup0dup1dup2dup3dup4dup5dup6dup7dup8dup9dup10dup11dup12dup13dup14dup15dup16dup17" fmla="*/ 302768 h 347750"/>
                <a:gd name="connsiteX25dup0dup1dup2dup3dup4dup5dup6dup7dup8dup9dup10dup11dup12dup13dup14dup15dup16dup17" fmla="*/ 8435662 w 12196293"/>
                <a:gd name="connsiteY25dup0dup1dup2dup3dup4dup5dup6dup7dup8dup9dup10dup11dup12dup13dup14dup15dup16dup17" fmla="*/ 38657 h 347750"/>
                <a:gd name="connsiteX26dup0dup1dup2dup3dup4dup5dup6dup7dup8dup9dup10dup11dup12dup13dup14dup15dup16dup17" fmla="*/ 8818881 w 12196293"/>
                <a:gd name="connsiteY26dup0dup1dup2dup3dup4dup5dup6dup7dup8dup9dup10dup11dup12dup13dup14dup15dup16dup17" fmla="*/ 291070 h 347750"/>
                <a:gd name="connsiteX27dup0dup1dup2dup3dup4dup5dup6dup7dup8dup9dup10dup11dup12dup13dup14dup15dup16dup17" fmla="*/ 9169758 w 12196293"/>
                <a:gd name="connsiteY27dup0dup1dup2dup3dup4dup5dup6dup7dup8dup9dup10dup11dup12dup13dup14dup15dup16dup17" fmla="*/ 25778 h 347750"/>
                <a:gd name="connsiteX28dup0dup1dup2dup3dup4dup5dup6dup7dup8dup9dup10dup11dup12dup13dup14dup15dup16dup17" fmla="*/ 9477801 w 12196293"/>
                <a:gd name="connsiteY28dup0dup1dup2dup3dup4dup5dup6dup7dup8dup9dup10dup11dup12dup13dup14dup15dup16dup17" fmla="*/ 280867 h 347750"/>
                <a:gd name="connsiteX29dup0dup1dup2dup3dup4dup5dup6dup7dup8dup9dup10dup11dup12dup13dup14dup15dup16dup17" fmla="*/ 9813701 w 12196293"/>
                <a:gd name="connsiteY29dup0dup1dup2dup3dup4dup5dup6dup7dup8dup9dup10dup11dup12dup13dup14dup15dup16dup17" fmla="*/ 38657 h 347750"/>
                <a:gd name="connsiteX30dup0dup1dup2dup3dup4dup5dup6dup7dup8dup9dup10dup11dup12dup13dup14dup15dup16dup17" fmla="*/ 10131476 w 12196293"/>
                <a:gd name="connsiteY30dup0dup1dup2dup3dup4dup5dup6dup7dup8dup9dup10dup11dup12dup13dup14dup15dup16dup17" fmla="*/ 283543 h 347750"/>
                <a:gd name="connsiteX31dup0dup1dup2dup3dup4dup5dup6dup7dup8dup9dup10dup11dup12dup13dup14dup15dup16dup17" fmla="*/ 10470524 w 12196293"/>
                <a:gd name="connsiteY31dup0dup1dup2dup3dup4dup5dup6dup7dup8dup9dup10dup11dup12dup13dup14dup15dup16dup17" fmla="*/ 12899 h 347750"/>
                <a:gd name="connsiteX32dup0dup1dup2dup3dup4dup5dup6dup7dup8dup9dup10dup11dup12dup13dup14dup15dup16dup17" fmla="*/ 10882648 w 12196293"/>
                <a:gd name="connsiteY32dup0dup1dup2dup3dup4dup5dup6dup7dup8dup9dup10dup11dup12dup13dup14dup15dup16dup17" fmla="*/ 321992 h 347750"/>
                <a:gd name="connsiteX33dup0dup1dup2dup3dup4dup5dup6dup7dup8dup9dup10dup11dup12dup13dup14dup15dup16dup17" fmla="*/ 11178862 w 12196293"/>
                <a:gd name="connsiteY33dup0dup1dup2dup3dup4dup5dup6dup7dup8dup9dup10dup11dup12dup13dup14dup15dup16dup17" fmla="*/ 25778 h 347750"/>
                <a:gd name="connsiteX34dup0dup1dup2dup3dup4dup5dup6dup7dup8dup9dup10dup11dup12dup13dup14dup15dup16dup17" fmla="*/ 11552349 w 12196293"/>
                <a:gd name="connsiteY34dup0dup1dup2dup3dup4dup5dup6dup7dup8dup9dup10dup11dup12dup13dup14dup15dup16dup17" fmla="*/ 334871 h 347750"/>
                <a:gd name="connsiteX35dup0dup1dup2dup3dup4dup5dup6dup7dup8dup9dup10dup11dup12dup13dup14dup15dup16dup17" fmla="*/ 11900079 w 12196293"/>
                <a:gd name="connsiteY35dup0dup1dup2dup3dup4dup5dup6dup7dup8dup9dup10dup11dup12dup13dup14dup15dup16dup17" fmla="*/ 51536 h 347750"/>
                <a:gd name="connsiteX36dup0dup1dup2dup3dup4dup5dup6dup7dup8dup9dup10dup11dup12dup13dup14dup15dup16dup17" fmla="*/ 12196293 w 12196293"/>
                <a:gd name="connsiteY36dup0dup1dup2dup3dup4dup5dup6dup7dup8dup9dup10dup11dup12dup13dup14dup15dup16dup17" fmla="*/ 347750 h 347750"/>
                <a:gd name="connsiteX0dup0dup1dup2dup3dup4dup5dup6dup7dup8dup9dup10dup11dup12dup13dup14dup15dup16dup17dup18" fmla="*/ 0 w 12196293"/>
                <a:gd name="connsiteY0dup0dup1dup2dup3dup4dup5dup6dup7dup8dup9dup10dup11dup12dup13dup14dup15dup16dup17dup18" fmla="*/ 334871 h 347750"/>
                <a:gd name="connsiteX1dup0dup1dup2dup3dup4dup5dup6dup7dup8dup9dup10dup11dup12dup13dup14dup15dup16dup17dup18" fmla="*/ 347730 w 12196293"/>
                <a:gd name="connsiteY1dup0dup1dup2dup3dup4dup5dup6dup7dup8dup9dup10dup11dup12dup13dup14dup15dup16dup17dup18" fmla="*/ 51536 h 347750"/>
                <a:gd name="connsiteX2dup0dup1dup2dup3dup4dup5dup6dup7dup8dup9dup10dup11dup12dup13dup14dup15dup16dup17dup18" fmla="*/ 665505 w 12196293"/>
                <a:gd name="connsiteY2dup0dup1dup2dup3dup4dup5dup6dup7dup8dup9dup10dup11dup12dup13dup14dup15dup16dup17dup18" fmla="*/ 341403 h 347750"/>
                <a:gd name="connsiteX3dup0dup1dup2dup3dup4dup5dup6dup7dup8dup9dup10dup11dup12dup13dup14dup15dup16dup17dup18" fmla="*/ 1017431 w 12196293"/>
                <a:gd name="connsiteY3dup0dup1dup2dup3dup4dup5dup6dup7dup8dup9dup10dup11dup12dup13dup14dup15dup16dup17dup18" fmla="*/ 38657 h 347750"/>
                <a:gd name="connsiteX4dup0dup1dup2dup3dup4dup5dup6dup7dup8dup9dup10dup11dup12dup13dup14dup15dup16dup17dup18" fmla="*/ 1339403 w 12196293"/>
                <a:gd name="connsiteY4dup0dup1dup2dup3dup4dup5dup6dup7dup8dup9dup10dup11dup12dup13dup14dup15dup16dup17dup18" fmla="*/ 305443 h 347750"/>
                <a:gd name="connsiteX5dup0dup1dup2dup3dup4dup5dup6dup7dup8dup9dup10dup11dup12dup13dup14dup15dup16dup17dup18" fmla="*/ 1700011 w 12196293"/>
                <a:gd name="connsiteY5dup0dup1dup2dup3dup4dup5dup6dup7dup8dup9dup10dup11dup12dup13dup14dup15dup16dup17dup18" fmla="*/ 25778 h 347750"/>
                <a:gd name="connsiteX6dup0dup1dup2dup3dup4dup5dup6dup7dup8dup9dup10dup11dup12dup13dup14dup15dup16dup17dup18" fmla="*/ 2023322 w 12196293"/>
                <a:gd name="connsiteY6dup0dup1dup2dup3dup4dup5dup6dup7dup8dup9dup10dup11dup12dup13dup14dup15dup16dup17dup18" fmla="*/ 288893 h 347750"/>
                <a:gd name="connsiteX7dup0dup1dup2dup3dup4dup5dup6dup7dup8dup9dup10dup11dup12dup13dup14dup15dup16dup17dup18" fmla="*/ 2369713 w 12196293"/>
                <a:gd name="connsiteY7dup0dup1dup2dup3dup4dup5dup6dup7dup8dup9dup10dup11dup12dup13dup14dup15dup16dup17dup18" fmla="*/ 25778 h 347750"/>
                <a:gd name="connsiteX8dup0dup1dup2dup3dup4dup5dup6dup7dup8dup9dup10dup11dup12dup13dup14dup15dup16dup17dup18" fmla="*/ 2715633 w 12196293"/>
                <a:gd name="connsiteY8dup0dup1dup2dup3dup4dup5dup6dup7dup8dup9dup10dup11dup12dup13dup14dup15dup16dup17dup18" fmla="*/ 283044 h 347750"/>
                <a:gd name="connsiteX9dup0dup1dup2dup3dup4dup5dup6dup7dup8dup9dup10dup11dup12dup13dup14dup15dup16dup17dup18" fmla="*/ 3052293 w 12196293"/>
                <a:gd name="connsiteY9dup0dup1dup2dup3dup4dup5dup6dup7dup8dup9dup10dup11dup12dup13dup14dup15dup16dup17dup18" fmla="*/ 25778 h 347750"/>
                <a:gd name="connsiteX10dup0dup1dup2dup3dup4dup5dup6dup7dup8dup9dup10dup11dup12dup13dup14dup15dup16dup17dup18" fmla="*/ 3389242 w 12196293"/>
                <a:gd name="connsiteY10dup0dup1dup2dup3dup4dup5dup6dup7dup8dup9dup10dup11dup12dup13dup14dup15dup16dup17dup18" fmla="*/ 286218 h 347750"/>
                <a:gd name="connsiteX11dup0dup1dup2dup3dup4dup5dup6dup7dup8dup9dup10dup11dup12dup13dup14dup15dup16dup17dup18" fmla="*/ 3734873 w 12196293"/>
                <a:gd name="connsiteY11dup0dup1dup2dup3dup4dup5dup6dup7dup8dup9dup10dup11dup12dup13dup14dup15dup16dup17dup18" fmla="*/ 12899 h 347750"/>
                <a:gd name="connsiteX12dup0dup1dup2dup3dup4dup5dup6dup7dup8dup9dup10dup11dup12dup13dup14dup15dup16dup17dup18" fmla="*/ 4091285 w 12196293"/>
                <a:gd name="connsiteY12dup0dup1dup2dup3dup4dup5dup6dup7dup8dup9dup10dup11dup12dup13dup14dup15dup16dup17dup18" fmla="*/ 291569 h 347750"/>
                <a:gd name="connsiteX13dup0dup1dup2dup3dup4dup5dup6dup7dup8dup9dup10dup11dup12dup13dup14dup15dup16dup17dup18" fmla="*/ 4391696 w 12196293"/>
                <a:gd name="connsiteY13dup0dup1dup2dup3dup4dup5dup6dup7dup8dup9dup10dup11dup12dup13dup14dup15dup16dup17dup18" fmla="*/ 20 h 347750"/>
                <a:gd name="connsiteX14dup0dup1dup2dup3dup4dup5dup6dup7dup8dup9dup10dup11dup12dup13dup14dup15dup16dup17dup18" fmla="*/ 4740764 w 12196293"/>
                <a:gd name="connsiteY14dup0dup1dup2dup3dup4dup5dup6dup7dup8dup9dup10dup11dup12dup13dup14dup15dup16dup17dup18" fmla="*/ 275517 h 347750"/>
                <a:gd name="connsiteX15dup0dup1dup2dup3dup4dup5dup6dup7dup8dup9dup10dup11dup12dup13dup14dup15dup16dup17dup18" fmla="*/ 5087155 w 12196293"/>
                <a:gd name="connsiteY15dup0dup1dup2dup3dup4dup5dup6dup7dup8dup9dup10dup11dup12dup13dup14dup15dup16dup17dup18" fmla="*/ 38657 h 347750"/>
                <a:gd name="connsiteX16dup0dup1dup2dup3dup4dup5dup6dup7dup8dup9dup10dup11dup12dup13dup14dup15dup16dup17dup18" fmla="*/ 5429639 w 12196293"/>
                <a:gd name="connsiteY16dup0dup1dup2dup3dup4dup5dup6dup7dup8dup9dup10dup11dup12dup13dup14dup15dup16dup17dup18" fmla="*/ 251439 h 347750"/>
                <a:gd name="connsiteX17dup0dup1dup2dup3dup4dup5dup6dup7dup8dup9dup10dup11dup12dup13dup14dup15dup16dup17dup18" fmla="*/ 5756856 w 12196293"/>
                <a:gd name="connsiteY17dup0dup1dup2dup3dup4dup5dup6dup7dup8dup9dup10dup11dup12dup13dup14dup15dup16dup17dup18" fmla="*/ 38657 h 347750"/>
                <a:gd name="connsiteX18dup0dup1dup2dup3dup4dup5dup6dup7dup8dup9dup10dup11dup12dup13dup14dup15dup16dup17dup18" fmla="*/ 6092756 w 12196293"/>
                <a:gd name="connsiteY18dup0dup1dup2dup3dup4dup5dup6dup7dup8dup9dup10dup11dup12dup13dup14dup15dup16dup17dup18" fmla="*/ 291568 h 347750"/>
                <a:gd name="connsiteX19dup0dup1dup2dup3dup4dup5dup6dup7dup8dup9dup10dup11dup12dup13dup14dup15dup16dup17dup18" fmla="*/ 6439437 w 12196293"/>
                <a:gd name="connsiteY19dup0dup1dup2dup3dup4dup5dup6dup7dup8dup9dup10dup11dup12dup13dup14dup15dup16dup17dup18" fmla="*/ 12899 h 347750"/>
                <a:gd name="connsiteX20dup0dup1dup2dup3dup4dup5dup6dup7dup8dup9dup10dup11dup12dup13dup14dup15dup16dup17dup18" fmla="*/ 6787166 w 12196293"/>
                <a:gd name="connsiteY20dup0dup1dup2dup3dup4dup5dup6dup7dup8dup9dup10dup11dup12dup13dup14dup15dup16dup17dup18" fmla="*/ 320997 h 347750"/>
                <a:gd name="connsiteX21dup0dup1dup2dup3dup4dup5dup6dup7dup8dup9dup10dup11dup12dup13dup14dup15dup16dup17dup18" fmla="*/ 7134896 w 12196293"/>
                <a:gd name="connsiteY21dup0dup1dup2dup3dup4dup5dup6dup7dup8dup9dup10dup11dup12dup13dup14dup15dup16dup17dup18" fmla="*/ 51536 h 347750"/>
                <a:gd name="connsiteX22dup0dup1dup2dup3dup4dup5dup6dup7dup8dup9dup10dup11dup12dup13dup14dup15dup16dup17dup18" fmla="*/ 7489210 w 12196293"/>
                <a:gd name="connsiteY22dup0dup1dup2dup3dup4dup5dup6dup7dup8dup9dup10dup11dup12dup13dup14dup15dup16dup17dup18" fmla="*/ 329023 h 347750"/>
                <a:gd name="connsiteX23dup0dup1dup2dup3dup4dup5dup6dup7dup8dup9dup10dup11dup12dup13dup14dup15dup16dup17dup18" fmla="*/ 7778839 w 12196293"/>
                <a:gd name="connsiteY23dup0dup1dup2dup3dup4dup5dup6dup7dup8dup9dup10dup11dup12dup13dup14dup15dup16dup17dup18" fmla="*/ 38657 h 347750"/>
                <a:gd name="connsiteX24dup0dup1dup2dup3dup4dup5dup6dup7dup8dup9dup10dup11dup12dup13dup14dup15dup16dup17dup18" fmla="*/ 8112641 w 12196293"/>
                <a:gd name="connsiteY24dup0dup1dup2dup3dup4dup5dup6dup7dup8dup9dup10dup11dup12dup13dup14dup15dup16dup17dup18" fmla="*/ 302768 h 347750"/>
                <a:gd name="connsiteX25dup0dup1dup2dup3dup4dup5dup6dup7dup8dup9dup10dup11dup12dup13dup14dup15dup16dup17dup18" fmla="*/ 8435662 w 12196293"/>
                <a:gd name="connsiteY25dup0dup1dup2dup3dup4dup5dup6dup7dup8dup9dup10dup11dup12dup13dup14dup15dup16dup17dup18" fmla="*/ 38657 h 347750"/>
                <a:gd name="connsiteX26dup0dup1dup2dup3dup4dup5dup6dup7dup8dup9dup10dup11dup12dup13dup14dup15dup16dup17dup18" fmla="*/ 8818881 w 12196293"/>
                <a:gd name="connsiteY26dup0dup1dup2dup3dup4dup5dup6dup7dup8dup9dup10dup11dup12dup13dup14dup15dup16dup17dup18" fmla="*/ 291070 h 347750"/>
                <a:gd name="connsiteX27dup0dup1dup2dup3dup4dup5dup6dup7dup8dup9dup10dup11dup12dup13dup14dup15dup16dup17dup18" fmla="*/ 9169758 w 12196293"/>
                <a:gd name="connsiteY27dup0dup1dup2dup3dup4dup5dup6dup7dup8dup9dup10dup11dup12dup13dup14dup15dup16dup17dup18" fmla="*/ 25778 h 347750"/>
                <a:gd name="connsiteX28dup0dup1dup2dup3dup4dup5dup6dup7dup8dup9dup10dup11dup12dup13dup14dup15dup16dup17dup18" fmla="*/ 9477801 w 12196293"/>
                <a:gd name="connsiteY28dup0dup1dup2dup3dup4dup5dup6dup7dup8dup9dup10dup11dup12dup13dup14dup15dup16dup17dup18" fmla="*/ 280867 h 347750"/>
                <a:gd name="connsiteX29dup0dup1dup2dup3dup4dup5dup6dup7dup8dup9dup10dup11dup12dup13dup14dup15dup16dup17dup18" fmla="*/ 9813701 w 12196293"/>
                <a:gd name="connsiteY29dup0dup1dup2dup3dup4dup5dup6dup7dup8dup9dup10dup11dup12dup13dup14dup15dup16dup17dup18" fmla="*/ 38657 h 347750"/>
                <a:gd name="connsiteX30dup0dup1dup2dup3dup4dup5dup6dup7dup8dup9dup10dup11dup12dup13dup14dup15dup16dup17dup18" fmla="*/ 10131476 w 12196293"/>
                <a:gd name="connsiteY30dup0dup1dup2dup3dup4dup5dup6dup7dup8dup9dup10dup11dup12dup13dup14dup15dup16dup17dup18" fmla="*/ 283543 h 347750"/>
                <a:gd name="connsiteX31dup0dup1dup2dup3dup4dup5dup6dup7dup8dup9dup10dup11dup12dup13dup14dup15dup16dup17dup18" fmla="*/ 10470524 w 12196293"/>
                <a:gd name="connsiteY31dup0dup1dup2dup3dup4dup5dup6dup7dup8dup9dup10dup11dup12dup13dup14dup15dup16dup17dup18" fmla="*/ 12899 h 347750"/>
                <a:gd name="connsiteX32dup0dup1dup2dup3dup4dup5dup6dup7dup8dup9dup10dup11dup12dup13dup14dup15dup16dup17dup18" fmla="*/ 10854322 w 12196293"/>
                <a:gd name="connsiteY32dup0dup1dup2dup3dup4dup5dup6dup7dup8dup9dup10dup11dup12dup13dup14dup15dup16dup17dup18" fmla="*/ 276512 h 347750"/>
                <a:gd name="connsiteX33dup0dup1dup2dup3dup4dup5dup6dup7dup8dup9dup10dup11dup12dup13dup14dup15dup16dup17dup18" fmla="*/ 11178862 w 12196293"/>
                <a:gd name="connsiteY33dup0dup1dup2dup3dup4dup5dup6dup7dup8dup9dup10dup11dup12dup13dup14dup15dup16dup17dup18" fmla="*/ 25778 h 347750"/>
                <a:gd name="connsiteX34dup0dup1dup2dup3dup4dup5dup6dup7dup8dup9dup10dup11dup12dup13dup14dup15dup16dup17dup18" fmla="*/ 11552349 w 12196293"/>
                <a:gd name="connsiteY34dup0dup1dup2dup3dup4dup5dup6dup7dup8dup9dup10dup11dup12dup13dup14dup15dup16dup17dup18" fmla="*/ 334871 h 347750"/>
                <a:gd name="connsiteX35dup0dup1dup2dup3dup4dup5dup6dup7dup8dup9dup10dup11dup12dup13dup14dup15dup16dup17dup18" fmla="*/ 11900079 w 12196293"/>
                <a:gd name="connsiteY35dup0dup1dup2dup3dup4dup5dup6dup7dup8dup9dup10dup11dup12dup13dup14dup15dup16dup17dup18" fmla="*/ 51536 h 347750"/>
                <a:gd name="connsiteX36dup0dup1dup2dup3dup4dup5dup6dup7dup8dup9dup10dup11dup12dup13dup14dup15dup16dup17dup18" fmla="*/ 12196293 w 12196293"/>
                <a:gd name="connsiteY36dup0dup1dup2dup3dup4dup5dup6dup7dup8dup9dup10dup11dup12dup13dup14dup15dup16dup17dup18" fmla="*/ 347750 h 347750"/>
                <a:gd name="connsiteX0dup0dup1dup2dup3dup4dup5dup6dup7dup8dup9dup10dup11dup12dup13dup14dup15dup16dup17dup18dup19" fmla="*/ 0 w 12196293"/>
                <a:gd name="connsiteY0dup0dup1dup2dup3dup4dup5dup6dup7dup8dup9dup10dup11dup12dup13dup14dup15dup16dup17dup18dup19" fmla="*/ 334871 h 347750"/>
                <a:gd name="connsiteX1dup0dup1dup2dup3dup4dup5dup6dup7dup8dup9dup10dup11dup12dup13dup14dup15dup16dup17dup18dup19" fmla="*/ 347730 w 12196293"/>
                <a:gd name="connsiteY1dup0dup1dup2dup3dup4dup5dup6dup7dup8dup9dup10dup11dup12dup13dup14dup15dup16dup17dup18dup19" fmla="*/ 51536 h 347750"/>
                <a:gd name="connsiteX2dup0dup1dup2dup3dup4dup5dup6dup7dup8dup9dup10dup11dup12dup13dup14dup15dup16dup17dup18dup19" fmla="*/ 665505 w 12196293"/>
                <a:gd name="connsiteY2dup0dup1dup2dup3dup4dup5dup6dup7dup8dup9dup10dup11dup12dup13dup14dup15dup16dup17dup18dup19" fmla="*/ 341403 h 347750"/>
                <a:gd name="connsiteX3dup0dup1dup2dup3dup4dup5dup6dup7dup8dup9dup10dup11dup12dup13dup14dup15dup16dup17dup18dup19" fmla="*/ 1017431 w 12196293"/>
                <a:gd name="connsiteY3dup0dup1dup2dup3dup4dup5dup6dup7dup8dup9dup10dup11dup12dup13dup14dup15dup16dup17dup18dup19" fmla="*/ 38657 h 347750"/>
                <a:gd name="connsiteX4dup0dup1dup2dup3dup4dup5dup6dup7dup8dup9dup10dup11dup12dup13dup14dup15dup16dup17dup18dup19" fmla="*/ 1339403 w 12196293"/>
                <a:gd name="connsiteY4dup0dup1dup2dup3dup4dup5dup6dup7dup8dup9dup10dup11dup12dup13dup14dup15dup16dup17dup18dup19" fmla="*/ 305443 h 347750"/>
                <a:gd name="connsiteX5dup0dup1dup2dup3dup4dup5dup6dup7dup8dup9dup10dup11dup12dup13dup14dup15dup16dup17dup18dup19" fmla="*/ 1700011 w 12196293"/>
                <a:gd name="connsiteY5dup0dup1dup2dup3dup4dup5dup6dup7dup8dup9dup10dup11dup12dup13dup14dup15dup16dup17dup18dup19" fmla="*/ 25778 h 347750"/>
                <a:gd name="connsiteX6dup0dup1dup2dup3dup4dup5dup6dup7dup8dup9dup10dup11dup12dup13dup14dup15dup16dup17dup18dup19" fmla="*/ 2023322 w 12196293"/>
                <a:gd name="connsiteY6dup0dup1dup2dup3dup4dup5dup6dup7dup8dup9dup10dup11dup12dup13dup14dup15dup16dup17dup18dup19" fmla="*/ 288893 h 347750"/>
                <a:gd name="connsiteX7dup0dup1dup2dup3dup4dup5dup6dup7dup8dup9dup10dup11dup12dup13dup14dup15dup16dup17dup18dup19" fmla="*/ 2369713 w 12196293"/>
                <a:gd name="connsiteY7dup0dup1dup2dup3dup4dup5dup6dup7dup8dup9dup10dup11dup12dup13dup14dup15dup16dup17dup18dup19" fmla="*/ 25778 h 347750"/>
                <a:gd name="connsiteX8dup0dup1dup2dup3dup4dup5dup6dup7dup8dup9dup10dup11dup12dup13dup14dup15dup16dup17dup18dup19" fmla="*/ 2715633 w 12196293"/>
                <a:gd name="connsiteY8dup0dup1dup2dup3dup4dup5dup6dup7dup8dup9dup10dup11dup12dup13dup14dup15dup16dup17dup18dup19" fmla="*/ 283044 h 347750"/>
                <a:gd name="connsiteX9dup0dup1dup2dup3dup4dup5dup6dup7dup8dup9dup10dup11dup12dup13dup14dup15dup16dup17dup18dup19" fmla="*/ 3052293 w 12196293"/>
                <a:gd name="connsiteY9dup0dup1dup2dup3dup4dup5dup6dup7dup8dup9dup10dup11dup12dup13dup14dup15dup16dup17dup18dup19" fmla="*/ 25778 h 347750"/>
                <a:gd name="connsiteX10dup0dup1dup2dup3dup4dup5dup6dup7dup8dup9dup10dup11dup12dup13dup14dup15dup16dup17dup18dup19" fmla="*/ 3389242 w 12196293"/>
                <a:gd name="connsiteY10dup0dup1dup2dup3dup4dup5dup6dup7dup8dup9dup10dup11dup12dup13dup14dup15dup16dup17dup18dup19" fmla="*/ 286218 h 347750"/>
                <a:gd name="connsiteX11dup0dup1dup2dup3dup4dup5dup6dup7dup8dup9dup10dup11dup12dup13dup14dup15dup16dup17dup18dup19" fmla="*/ 3734873 w 12196293"/>
                <a:gd name="connsiteY11dup0dup1dup2dup3dup4dup5dup6dup7dup8dup9dup10dup11dup12dup13dup14dup15dup16dup17dup18dup19" fmla="*/ 12899 h 347750"/>
                <a:gd name="connsiteX12dup0dup1dup2dup3dup4dup5dup6dup7dup8dup9dup10dup11dup12dup13dup14dup15dup16dup17dup18dup19" fmla="*/ 4091285 w 12196293"/>
                <a:gd name="connsiteY12dup0dup1dup2dup3dup4dup5dup6dup7dup8dup9dup10dup11dup12dup13dup14dup15dup16dup17dup18dup19" fmla="*/ 291569 h 347750"/>
                <a:gd name="connsiteX13dup0dup1dup2dup3dup4dup5dup6dup7dup8dup9dup10dup11dup12dup13dup14dup15dup16dup17dup18dup19" fmla="*/ 4391696 w 12196293"/>
                <a:gd name="connsiteY13dup0dup1dup2dup3dup4dup5dup6dup7dup8dup9dup10dup11dup12dup13dup14dup15dup16dup17dup18dup19" fmla="*/ 20 h 347750"/>
                <a:gd name="connsiteX14dup0dup1dup2dup3dup4dup5dup6dup7dup8dup9dup10dup11dup12dup13dup14dup15dup16dup17dup18dup19" fmla="*/ 4740764 w 12196293"/>
                <a:gd name="connsiteY14dup0dup1dup2dup3dup4dup5dup6dup7dup8dup9dup10dup11dup12dup13dup14dup15dup16dup17dup18dup19" fmla="*/ 275517 h 347750"/>
                <a:gd name="connsiteX15dup0dup1dup2dup3dup4dup5dup6dup7dup8dup9dup10dup11dup12dup13dup14dup15dup16dup17dup18dup19" fmla="*/ 5087155 w 12196293"/>
                <a:gd name="connsiteY15dup0dup1dup2dup3dup4dup5dup6dup7dup8dup9dup10dup11dup12dup13dup14dup15dup16dup17dup18dup19" fmla="*/ 38657 h 347750"/>
                <a:gd name="connsiteX16dup0dup1dup2dup3dup4dup5dup6dup7dup8dup9dup10dup11dup12dup13dup14dup15dup16dup17dup18dup19" fmla="*/ 5429639 w 12196293"/>
                <a:gd name="connsiteY16dup0dup1dup2dup3dup4dup5dup6dup7dup8dup9dup10dup11dup12dup13dup14dup15dup16dup17dup18dup19" fmla="*/ 251439 h 347750"/>
                <a:gd name="connsiteX17dup0dup1dup2dup3dup4dup5dup6dup7dup8dup9dup10dup11dup12dup13dup14dup15dup16dup17dup18dup19" fmla="*/ 5756856 w 12196293"/>
                <a:gd name="connsiteY17dup0dup1dup2dup3dup4dup5dup6dup7dup8dup9dup10dup11dup12dup13dup14dup15dup16dup17dup18dup19" fmla="*/ 38657 h 347750"/>
                <a:gd name="connsiteX18dup0dup1dup2dup3dup4dup5dup6dup7dup8dup9dup10dup11dup12dup13dup14dup15dup16dup17dup18dup19" fmla="*/ 6092756 w 12196293"/>
                <a:gd name="connsiteY18dup0dup1dup2dup3dup4dup5dup6dup7dup8dup9dup10dup11dup12dup13dup14dup15dup16dup17dup18dup19" fmla="*/ 291568 h 347750"/>
                <a:gd name="connsiteX19dup0dup1dup2dup3dup4dup5dup6dup7dup8dup9dup10dup11dup12dup13dup14dup15dup16dup17dup18dup19" fmla="*/ 6439437 w 12196293"/>
                <a:gd name="connsiteY19dup0dup1dup2dup3dup4dup5dup6dup7dup8dup9dup10dup11dup12dup13dup14dup15dup16dup17dup18dup19" fmla="*/ 12899 h 347750"/>
                <a:gd name="connsiteX20dup0dup1dup2dup3dup4dup5dup6dup7dup8dup9dup10dup11dup12dup13dup14dup15dup16dup17dup18dup19" fmla="*/ 6787166 w 12196293"/>
                <a:gd name="connsiteY20dup0dup1dup2dup3dup4dup5dup6dup7dup8dup9dup10dup11dup12dup13dup14dup15dup16dup17dup18dup19" fmla="*/ 320997 h 347750"/>
                <a:gd name="connsiteX21dup0dup1dup2dup3dup4dup5dup6dup7dup8dup9dup10dup11dup12dup13dup14dup15dup16dup17dup18dup19" fmla="*/ 7134896 w 12196293"/>
                <a:gd name="connsiteY21dup0dup1dup2dup3dup4dup5dup6dup7dup8dup9dup10dup11dup12dup13dup14dup15dup16dup17dup18dup19" fmla="*/ 51536 h 347750"/>
                <a:gd name="connsiteX22dup0dup1dup2dup3dup4dup5dup6dup7dup8dup9dup10dup11dup12dup13dup14dup15dup16dup17dup18dup19" fmla="*/ 7489210 w 12196293"/>
                <a:gd name="connsiteY22dup0dup1dup2dup3dup4dup5dup6dup7dup8dup9dup10dup11dup12dup13dup14dup15dup16dup17dup18dup19" fmla="*/ 329023 h 347750"/>
                <a:gd name="connsiteX23dup0dup1dup2dup3dup4dup5dup6dup7dup8dup9dup10dup11dup12dup13dup14dup15dup16dup17dup18dup19" fmla="*/ 7778839 w 12196293"/>
                <a:gd name="connsiteY23dup0dup1dup2dup3dup4dup5dup6dup7dup8dup9dup10dup11dup12dup13dup14dup15dup16dup17dup18dup19" fmla="*/ 38657 h 347750"/>
                <a:gd name="connsiteX24dup0dup1dup2dup3dup4dup5dup6dup7dup8dup9dup10dup11dup12dup13dup14dup15dup16dup17dup18dup19" fmla="*/ 8112641 w 12196293"/>
                <a:gd name="connsiteY24dup0dup1dup2dup3dup4dup5dup6dup7dup8dup9dup10dup11dup12dup13dup14dup15dup16dup17dup18dup19" fmla="*/ 302768 h 347750"/>
                <a:gd name="connsiteX25dup0dup1dup2dup3dup4dup5dup6dup7dup8dup9dup10dup11dup12dup13dup14dup15dup16dup17dup18dup19" fmla="*/ 8435662 w 12196293"/>
                <a:gd name="connsiteY25dup0dup1dup2dup3dup4dup5dup6dup7dup8dup9dup10dup11dup12dup13dup14dup15dup16dup17dup18dup19" fmla="*/ 38657 h 347750"/>
                <a:gd name="connsiteX26dup0dup1dup2dup3dup4dup5dup6dup7dup8dup9dup10dup11dup12dup13dup14dup15dup16dup17dup18dup19" fmla="*/ 8818881 w 12196293"/>
                <a:gd name="connsiteY26dup0dup1dup2dup3dup4dup5dup6dup7dup8dup9dup10dup11dup12dup13dup14dup15dup16dup17dup18dup19" fmla="*/ 291070 h 347750"/>
                <a:gd name="connsiteX27dup0dup1dup2dup3dup4dup5dup6dup7dup8dup9dup10dup11dup12dup13dup14dup15dup16dup17dup18dup19" fmla="*/ 9169758 w 12196293"/>
                <a:gd name="connsiteY27dup0dup1dup2dup3dup4dup5dup6dup7dup8dup9dup10dup11dup12dup13dup14dup15dup16dup17dup18dup19" fmla="*/ 25778 h 347750"/>
                <a:gd name="connsiteX28dup0dup1dup2dup3dup4dup5dup6dup7dup8dup9dup10dup11dup12dup13dup14dup15dup16dup17dup18dup19" fmla="*/ 9477801 w 12196293"/>
                <a:gd name="connsiteY28dup0dup1dup2dup3dup4dup5dup6dup7dup8dup9dup10dup11dup12dup13dup14dup15dup16dup17dup18dup19" fmla="*/ 280867 h 347750"/>
                <a:gd name="connsiteX29dup0dup1dup2dup3dup4dup5dup6dup7dup8dup9dup10dup11dup12dup13dup14dup15dup16dup17dup18dup19" fmla="*/ 9813701 w 12196293"/>
                <a:gd name="connsiteY29dup0dup1dup2dup3dup4dup5dup6dup7dup8dup9dup10dup11dup12dup13dup14dup15dup16dup17dup18dup19" fmla="*/ 38657 h 347750"/>
                <a:gd name="connsiteX30dup0dup1dup2dup3dup4dup5dup6dup7dup8dup9dup10dup11dup12dup13dup14dup15dup16dup17dup18dup19" fmla="*/ 10131476 w 12196293"/>
                <a:gd name="connsiteY30dup0dup1dup2dup3dup4dup5dup6dup7dup8dup9dup10dup11dup12dup13dup14dup15dup16dup17dup18dup19" fmla="*/ 283543 h 347750"/>
                <a:gd name="connsiteX31dup0dup1dup2dup3dup4dup5dup6dup7dup8dup9dup10dup11dup12dup13dup14dup15dup16dup17dup18dup19" fmla="*/ 10470524 w 12196293"/>
                <a:gd name="connsiteY31dup0dup1dup2dup3dup4dup5dup6dup7dup8dup9dup10dup11dup12dup13dup14dup15dup16dup17dup18dup19" fmla="*/ 12899 h 347750"/>
                <a:gd name="connsiteX32dup0dup1dup2dup3dup4dup5dup6dup7dup8dup9dup10dup11dup12dup13dup14dup15dup16dup17dup18dup19" fmla="*/ 10854322 w 12196293"/>
                <a:gd name="connsiteY32dup0dup1dup2dup3dup4dup5dup6dup7dup8dup9dup10dup11dup12dup13dup14dup15dup16dup17dup18dup19" fmla="*/ 276512 h 347750"/>
                <a:gd name="connsiteX33dup0dup1dup2dup3dup4dup5dup6dup7dup8dup9dup10dup11dup12dup13dup14dup15dup16dup17dup18dup19" fmla="*/ 11178862 w 12196293"/>
                <a:gd name="connsiteY33dup0dup1dup2dup3dup4dup5dup6dup7dup8dup9dup10dup11dup12dup13dup14dup15dup16dup17dup18dup19" fmla="*/ 25778 h 347750"/>
                <a:gd name="connsiteX34dup0dup1dup2dup3dup4dup5dup6dup7dup8dup9dup10dup11dup12dup13dup14dup15dup16dup17dup18dup19" fmla="*/ 11546054 w 12196293"/>
                <a:gd name="connsiteY34dup0dup1dup2dup3dup4dup5dup6dup7dup8dup9dup10dup11dup12dup13dup14dup15dup16dup17dup18dup19" fmla="*/ 286716 h 347750"/>
                <a:gd name="connsiteX35dup0dup1dup2dup3dup4dup5dup6dup7dup8dup9dup10dup11dup12dup13dup14dup15dup16dup17dup18dup19" fmla="*/ 11900079 w 12196293"/>
                <a:gd name="connsiteY35dup0dup1dup2dup3dup4dup5dup6dup7dup8dup9dup10dup11dup12dup13dup14dup15dup16dup17dup18dup19" fmla="*/ 51536 h 347750"/>
                <a:gd name="connsiteX36dup0dup1dup2dup3dup4dup5dup6dup7dup8dup9dup10dup11dup12dup13dup14dup15dup16dup17dup18dup19" fmla="*/ 12196293 w 12196293"/>
                <a:gd name="connsiteY36dup0dup1dup2dup3dup4dup5dup6dup7dup8dup9dup10dup11dup12dup13dup14dup15dup16dup17dup18dup19" fmla="*/ 347750 h 347750"/>
                <a:gd name="connsiteX0dup0dup1dup2dup3dup4dup5dup6dup7dup8dup9dup10dup11dup12dup13dup14dup15dup16dup17dup18dup19dup20" fmla="*/ 0 w 12187901"/>
                <a:gd name="connsiteY0dup0dup1dup2dup3dup4dup5dup6dup7dup8dup9dup10dup11dup12dup13dup14dup15dup16dup17dup18dup19dup20" fmla="*/ 334871 h 347750"/>
                <a:gd name="connsiteX1dup0dup1dup2dup3dup4dup5dup6dup7dup8dup9dup10dup11dup12dup13dup14dup15dup16dup17dup18dup19dup20" fmla="*/ 347730 w 12187901"/>
                <a:gd name="connsiteY1dup0dup1dup2dup3dup4dup5dup6dup7dup8dup9dup10dup11dup12dup13dup14dup15dup16dup17dup18dup19dup20" fmla="*/ 51536 h 347750"/>
                <a:gd name="connsiteX2dup0dup1dup2dup3dup4dup5dup6dup7dup8dup9dup10dup11dup12dup13dup14dup15dup16dup17dup18dup19dup20" fmla="*/ 665505 w 12187901"/>
                <a:gd name="connsiteY2dup0dup1dup2dup3dup4dup5dup6dup7dup8dup9dup10dup11dup12dup13dup14dup15dup16dup17dup18dup19dup20" fmla="*/ 341403 h 347750"/>
                <a:gd name="connsiteX3dup0dup1dup2dup3dup4dup5dup6dup7dup8dup9dup10dup11dup12dup13dup14dup15dup16dup17dup18dup19dup20" fmla="*/ 1017431 w 12187901"/>
                <a:gd name="connsiteY3dup0dup1dup2dup3dup4dup5dup6dup7dup8dup9dup10dup11dup12dup13dup14dup15dup16dup17dup18dup19dup20" fmla="*/ 38657 h 347750"/>
                <a:gd name="connsiteX4dup0dup1dup2dup3dup4dup5dup6dup7dup8dup9dup10dup11dup12dup13dup14dup15dup16dup17dup18dup19dup20" fmla="*/ 1339403 w 12187901"/>
                <a:gd name="connsiteY4dup0dup1dup2dup3dup4dup5dup6dup7dup8dup9dup10dup11dup12dup13dup14dup15dup16dup17dup18dup19dup20" fmla="*/ 305443 h 347750"/>
                <a:gd name="connsiteX5dup0dup1dup2dup3dup4dup5dup6dup7dup8dup9dup10dup11dup12dup13dup14dup15dup16dup17dup18dup19dup20" fmla="*/ 1700011 w 12187901"/>
                <a:gd name="connsiteY5dup0dup1dup2dup3dup4dup5dup6dup7dup8dup9dup10dup11dup12dup13dup14dup15dup16dup17dup18dup19dup20" fmla="*/ 25778 h 347750"/>
                <a:gd name="connsiteX6dup0dup1dup2dup3dup4dup5dup6dup7dup8dup9dup10dup11dup12dup13dup14dup15dup16dup17dup18dup19dup20" fmla="*/ 2023322 w 12187901"/>
                <a:gd name="connsiteY6dup0dup1dup2dup3dup4dup5dup6dup7dup8dup9dup10dup11dup12dup13dup14dup15dup16dup17dup18dup19dup20" fmla="*/ 288893 h 347750"/>
                <a:gd name="connsiteX7dup0dup1dup2dup3dup4dup5dup6dup7dup8dup9dup10dup11dup12dup13dup14dup15dup16dup17dup18dup19dup20" fmla="*/ 2369713 w 12187901"/>
                <a:gd name="connsiteY7dup0dup1dup2dup3dup4dup5dup6dup7dup8dup9dup10dup11dup12dup13dup14dup15dup16dup17dup18dup19dup20" fmla="*/ 25778 h 347750"/>
                <a:gd name="connsiteX8dup0dup1dup2dup3dup4dup5dup6dup7dup8dup9dup10dup11dup12dup13dup14dup15dup16dup17dup18dup19dup20" fmla="*/ 2715633 w 12187901"/>
                <a:gd name="connsiteY8dup0dup1dup2dup3dup4dup5dup6dup7dup8dup9dup10dup11dup12dup13dup14dup15dup16dup17dup18dup19dup20" fmla="*/ 283044 h 347750"/>
                <a:gd name="connsiteX9dup0dup1dup2dup3dup4dup5dup6dup7dup8dup9dup10dup11dup12dup13dup14dup15dup16dup17dup18dup19dup20" fmla="*/ 3052293 w 12187901"/>
                <a:gd name="connsiteY9dup0dup1dup2dup3dup4dup5dup6dup7dup8dup9dup10dup11dup12dup13dup14dup15dup16dup17dup18dup19dup20" fmla="*/ 25778 h 347750"/>
                <a:gd name="connsiteX10dup0dup1dup2dup3dup4dup5dup6dup7dup8dup9dup10dup11dup12dup13dup14dup15dup16dup17dup18dup19dup20" fmla="*/ 3389242 w 12187901"/>
                <a:gd name="connsiteY10dup0dup1dup2dup3dup4dup5dup6dup7dup8dup9dup10dup11dup12dup13dup14dup15dup16dup17dup18dup19dup20" fmla="*/ 286218 h 347750"/>
                <a:gd name="connsiteX11dup0dup1dup2dup3dup4dup5dup6dup7dup8dup9dup10dup11dup12dup13dup14dup15dup16dup17dup18dup19dup20" fmla="*/ 3734873 w 12187901"/>
                <a:gd name="connsiteY11dup0dup1dup2dup3dup4dup5dup6dup7dup8dup9dup10dup11dup12dup13dup14dup15dup16dup17dup18dup19dup20" fmla="*/ 12899 h 347750"/>
                <a:gd name="connsiteX12dup0dup1dup2dup3dup4dup5dup6dup7dup8dup9dup10dup11dup12dup13dup14dup15dup16dup17dup18dup19dup20" fmla="*/ 4091285 w 12187901"/>
                <a:gd name="connsiteY12dup0dup1dup2dup3dup4dup5dup6dup7dup8dup9dup10dup11dup12dup13dup14dup15dup16dup17dup18dup19dup20" fmla="*/ 291569 h 347750"/>
                <a:gd name="connsiteX13dup0dup1dup2dup3dup4dup5dup6dup7dup8dup9dup10dup11dup12dup13dup14dup15dup16dup17dup18dup19dup20" fmla="*/ 4391696 w 12187901"/>
                <a:gd name="connsiteY13dup0dup1dup2dup3dup4dup5dup6dup7dup8dup9dup10dup11dup12dup13dup14dup15dup16dup17dup18dup19dup20" fmla="*/ 20 h 347750"/>
                <a:gd name="connsiteX14dup0dup1dup2dup3dup4dup5dup6dup7dup8dup9dup10dup11dup12dup13dup14dup15dup16dup17dup18dup19dup20" fmla="*/ 4740764 w 12187901"/>
                <a:gd name="connsiteY14dup0dup1dup2dup3dup4dup5dup6dup7dup8dup9dup10dup11dup12dup13dup14dup15dup16dup17dup18dup19dup20" fmla="*/ 275517 h 347750"/>
                <a:gd name="connsiteX15dup0dup1dup2dup3dup4dup5dup6dup7dup8dup9dup10dup11dup12dup13dup14dup15dup16dup17dup18dup19dup20" fmla="*/ 5087155 w 12187901"/>
                <a:gd name="connsiteY15dup0dup1dup2dup3dup4dup5dup6dup7dup8dup9dup10dup11dup12dup13dup14dup15dup16dup17dup18dup19dup20" fmla="*/ 38657 h 347750"/>
                <a:gd name="connsiteX16dup0dup1dup2dup3dup4dup5dup6dup7dup8dup9dup10dup11dup12dup13dup14dup15dup16dup17dup18dup19dup20" fmla="*/ 5429639 w 12187901"/>
                <a:gd name="connsiteY16dup0dup1dup2dup3dup4dup5dup6dup7dup8dup9dup10dup11dup12dup13dup14dup15dup16dup17dup18dup19dup20" fmla="*/ 251439 h 347750"/>
                <a:gd name="connsiteX17dup0dup1dup2dup3dup4dup5dup6dup7dup8dup9dup10dup11dup12dup13dup14dup15dup16dup17dup18dup19dup20" fmla="*/ 5756856 w 12187901"/>
                <a:gd name="connsiteY17dup0dup1dup2dup3dup4dup5dup6dup7dup8dup9dup10dup11dup12dup13dup14dup15dup16dup17dup18dup19dup20" fmla="*/ 38657 h 347750"/>
                <a:gd name="connsiteX18dup0dup1dup2dup3dup4dup5dup6dup7dup8dup9dup10dup11dup12dup13dup14dup15dup16dup17dup18dup19dup20" fmla="*/ 6092756 w 12187901"/>
                <a:gd name="connsiteY18dup0dup1dup2dup3dup4dup5dup6dup7dup8dup9dup10dup11dup12dup13dup14dup15dup16dup17dup18dup19dup20" fmla="*/ 291568 h 347750"/>
                <a:gd name="connsiteX19dup0dup1dup2dup3dup4dup5dup6dup7dup8dup9dup10dup11dup12dup13dup14dup15dup16dup17dup18dup19dup20" fmla="*/ 6439437 w 12187901"/>
                <a:gd name="connsiteY19dup0dup1dup2dup3dup4dup5dup6dup7dup8dup9dup10dup11dup12dup13dup14dup15dup16dup17dup18dup19dup20" fmla="*/ 12899 h 347750"/>
                <a:gd name="connsiteX20dup0dup1dup2dup3dup4dup5dup6dup7dup8dup9dup10dup11dup12dup13dup14dup15dup16dup17dup18dup19dup20" fmla="*/ 6787166 w 12187901"/>
                <a:gd name="connsiteY20dup0dup1dup2dup3dup4dup5dup6dup7dup8dup9dup10dup11dup12dup13dup14dup15dup16dup17dup18dup19dup20" fmla="*/ 320997 h 347750"/>
                <a:gd name="connsiteX21dup0dup1dup2dup3dup4dup5dup6dup7dup8dup9dup10dup11dup12dup13dup14dup15dup16dup17dup18dup19dup20" fmla="*/ 7134896 w 12187901"/>
                <a:gd name="connsiteY21dup0dup1dup2dup3dup4dup5dup6dup7dup8dup9dup10dup11dup12dup13dup14dup15dup16dup17dup18dup19dup20" fmla="*/ 51536 h 347750"/>
                <a:gd name="connsiteX22dup0dup1dup2dup3dup4dup5dup6dup7dup8dup9dup10dup11dup12dup13dup14dup15dup16dup17dup18dup19dup20" fmla="*/ 7489210 w 12187901"/>
                <a:gd name="connsiteY22dup0dup1dup2dup3dup4dup5dup6dup7dup8dup9dup10dup11dup12dup13dup14dup15dup16dup17dup18dup19dup20" fmla="*/ 329023 h 347750"/>
                <a:gd name="connsiteX23dup0dup1dup2dup3dup4dup5dup6dup7dup8dup9dup10dup11dup12dup13dup14dup15dup16dup17dup18dup19dup20" fmla="*/ 7778839 w 12187901"/>
                <a:gd name="connsiteY23dup0dup1dup2dup3dup4dup5dup6dup7dup8dup9dup10dup11dup12dup13dup14dup15dup16dup17dup18dup19dup20" fmla="*/ 38657 h 347750"/>
                <a:gd name="connsiteX24dup0dup1dup2dup3dup4dup5dup6dup7dup8dup9dup10dup11dup12dup13dup14dup15dup16dup17dup18dup19dup20" fmla="*/ 8112641 w 12187901"/>
                <a:gd name="connsiteY24dup0dup1dup2dup3dup4dup5dup6dup7dup8dup9dup10dup11dup12dup13dup14dup15dup16dup17dup18dup19dup20" fmla="*/ 302768 h 347750"/>
                <a:gd name="connsiteX25dup0dup1dup2dup3dup4dup5dup6dup7dup8dup9dup10dup11dup12dup13dup14dup15dup16dup17dup18dup19dup20" fmla="*/ 8435662 w 12187901"/>
                <a:gd name="connsiteY25dup0dup1dup2dup3dup4dup5dup6dup7dup8dup9dup10dup11dup12dup13dup14dup15dup16dup17dup18dup19dup20" fmla="*/ 38657 h 347750"/>
                <a:gd name="connsiteX26dup0dup1dup2dup3dup4dup5dup6dup7dup8dup9dup10dup11dup12dup13dup14dup15dup16dup17dup18dup19dup20" fmla="*/ 8818881 w 12187901"/>
                <a:gd name="connsiteY26dup0dup1dup2dup3dup4dup5dup6dup7dup8dup9dup10dup11dup12dup13dup14dup15dup16dup17dup18dup19dup20" fmla="*/ 291070 h 347750"/>
                <a:gd name="connsiteX27dup0dup1dup2dup3dup4dup5dup6dup7dup8dup9dup10dup11dup12dup13dup14dup15dup16dup17dup18dup19dup20" fmla="*/ 9169758 w 12187901"/>
                <a:gd name="connsiteY27dup0dup1dup2dup3dup4dup5dup6dup7dup8dup9dup10dup11dup12dup13dup14dup15dup16dup17dup18dup19dup20" fmla="*/ 25778 h 347750"/>
                <a:gd name="connsiteX28dup0dup1dup2dup3dup4dup5dup6dup7dup8dup9dup10dup11dup12dup13dup14dup15dup16dup17dup18dup19dup20" fmla="*/ 9477801 w 12187901"/>
                <a:gd name="connsiteY28dup0dup1dup2dup3dup4dup5dup6dup7dup8dup9dup10dup11dup12dup13dup14dup15dup16dup17dup18dup19dup20" fmla="*/ 280867 h 347750"/>
                <a:gd name="connsiteX29dup0dup1dup2dup3dup4dup5dup6dup7dup8dup9dup10dup11dup12dup13dup14dup15dup16dup17dup18dup19dup20" fmla="*/ 9813701 w 12187901"/>
                <a:gd name="connsiteY29dup0dup1dup2dup3dup4dup5dup6dup7dup8dup9dup10dup11dup12dup13dup14dup15dup16dup17dup18dup19dup20" fmla="*/ 38657 h 347750"/>
                <a:gd name="connsiteX30dup0dup1dup2dup3dup4dup5dup6dup7dup8dup9dup10dup11dup12dup13dup14dup15dup16dup17dup18dup19dup20" fmla="*/ 10131476 w 12187901"/>
                <a:gd name="connsiteY30dup0dup1dup2dup3dup4dup5dup6dup7dup8dup9dup10dup11dup12dup13dup14dup15dup16dup17dup18dup19dup20" fmla="*/ 283543 h 347750"/>
                <a:gd name="connsiteX31dup0dup1dup2dup3dup4dup5dup6dup7dup8dup9dup10dup11dup12dup13dup14dup15dup16dup17dup18dup19dup20" fmla="*/ 10470524 w 12187901"/>
                <a:gd name="connsiteY31dup0dup1dup2dup3dup4dup5dup6dup7dup8dup9dup10dup11dup12dup13dup14dup15dup16dup17dup18dup19dup20" fmla="*/ 12899 h 347750"/>
                <a:gd name="connsiteX32dup0dup1dup2dup3dup4dup5dup6dup7dup8dup9dup10dup11dup12dup13dup14dup15dup16dup17dup18dup19dup20" fmla="*/ 10854322 w 12187901"/>
                <a:gd name="connsiteY32dup0dup1dup2dup3dup4dup5dup6dup7dup8dup9dup10dup11dup12dup13dup14dup15dup16dup17dup18dup19dup20" fmla="*/ 276512 h 347750"/>
                <a:gd name="connsiteX33dup0dup1dup2dup3dup4dup5dup6dup7dup8dup9dup10dup11dup12dup13dup14dup15dup16dup17dup18dup19dup20" fmla="*/ 11178862 w 12187901"/>
                <a:gd name="connsiteY33dup0dup1dup2dup3dup4dup5dup6dup7dup8dup9dup10dup11dup12dup13dup14dup15dup16dup17dup18dup19dup20" fmla="*/ 25778 h 347750"/>
                <a:gd name="connsiteX34dup0dup1dup2dup3dup4dup5dup6dup7dup8dup9dup10dup11dup12dup13dup14dup15dup16dup17dup18dup19dup20" fmla="*/ 11546054 w 12187901"/>
                <a:gd name="connsiteY34dup0dup1dup2dup3dup4dup5dup6dup7dup8dup9dup10dup11dup12dup13dup14dup15dup16dup17dup18dup19dup20" fmla="*/ 286716 h 347750"/>
                <a:gd name="connsiteX35dup0dup1dup2dup3dup4dup5dup6dup7dup8dup9dup10dup11dup12dup13dup14dup15dup16dup17dup18dup19dup20" fmla="*/ 11900079 w 12187901"/>
                <a:gd name="connsiteY35dup0dup1dup2dup3dup4dup5dup6dup7dup8dup9dup10dup11dup12dup13dup14dup15dup16dup17dup18dup19dup20" fmla="*/ 51536 h 347750"/>
                <a:gd name="connsiteX36dup0dup1dup2dup3dup4dup5dup6dup7dup8dup9dup10dup11dup12dup13dup14dup15dup16dup17dup18dup19dup20" fmla="*/ 12187901 w 12187901"/>
                <a:gd name="connsiteY36dup0dup1dup2dup3dup4dup5dup6dup7dup8dup9dup10dup11dup12dup13dup14dup15dup16dup17dup18dup19dup20" fmla="*/ 347750 h 347750"/>
              </a:gdLst>
              <a:ahLst/>
              <a:cxnLst>
                <a:cxn ang="0">
                  <a:pos x="connsiteX0dup0dup1dup2dup3dup4dup5dup6dup7dup8dup9dup10dup11dup12dup13dup14dup15dup16dup17dup18dup19dup20" y="connsiteY0dup0dup1dup2dup3dup4dup5dup6dup7dup8dup9dup10dup11dup12dup13dup14dup15dup16dup17dup18dup19dup20"/>
                </a:cxn>
                <a:cxn ang="0">
                  <a:pos x="connsiteX1dup0dup1dup2dup3dup4dup5dup6dup7dup8dup9dup10dup11dup12dup13dup14dup15dup16dup17dup18dup19dup20" y="connsiteY1dup0dup1dup2dup3dup4dup5dup6dup7dup8dup9dup10dup11dup12dup13dup14dup15dup16dup17dup18dup19dup20"/>
                </a:cxn>
                <a:cxn ang="0">
                  <a:pos x="connsiteX2dup0dup1dup2dup3dup4dup5dup6dup7dup8dup9dup10dup11dup12dup13dup14dup15dup16dup17dup18dup19dup20" y="connsiteY2dup0dup1dup2dup3dup4dup5dup6dup7dup8dup9dup10dup11dup12dup13dup14dup15dup16dup17dup18dup19dup20"/>
                </a:cxn>
                <a:cxn ang="0">
                  <a:pos x="connsiteX3dup0dup1dup2dup3dup4dup5dup6dup7dup8dup9dup10dup11dup12dup13dup14dup15dup16dup17dup18dup19dup20" y="connsiteY3dup0dup1dup2dup3dup4dup5dup6dup7dup8dup9dup10dup11dup12dup13dup14dup15dup16dup17dup18dup19dup20"/>
                </a:cxn>
                <a:cxn ang="0">
                  <a:pos x="connsiteX4dup0dup1dup2dup3dup4dup5dup6dup7dup8dup9dup10dup11dup12dup13dup14dup15dup16dup17dup18dup19dup20" y="connsiteY4dup0dup1dup2dup3dup4dup5dup6dup7dup8dup9dup10dup11dup12dup13dup14dup15dup16dup17dup18dup19dup20"/>
                </a:cxn>
                <a:cxn ang="0">
                  <a:pos x="connsiteX5dup0dup1dup2dup3dup4dup5dup6dup7dup8dup9dup10dup11dup12dup13dup14dup15dup16dup17dup18dup19dup20" y="connsiteY5dup0dup1dup2dup3dup4dup5dup6dup7dup8dup9dup10dup11dup12dup13dup14dup15dup16dup17dup18dup19dup20"/>
                </a:cxn>
                <a:cxn ang="0">
                  <a:pos x="connsiteX6dup0dup1dup2dup3dup4dup5dup6dup7dup8dup9dup10dup11dup12dup13dup14dup15dup16dup17dup18dup19dup20" y="connsiteY6dup0dup1dup2dup3dup4dup5dup6dup7dup8dup9dup10dup11dup12dup13dup14dup15dup16dup17dup18dup19dup20"/>
                </a:cxn>
                <a:cxn ang="0">
                  <a:pos x="connsiteX7dup0dup1dup2dup3dup4dup5dup6dup7dup8dup9dup10dup11dup12dup13dup14dup15dup16dup17dup18dup19dup20" y="connsiteY7dup0dup1dup2dup3dup4dup5dup6dup7dup8dup9dup10dup11dup12dup13dup14dup15dup16dup17dup18dup19dup20"/>
                </a:cxn>
                <a:cxn ang="0">
                  <a:pos x="connsiteX8dup0dup1dup2dup3dup4dup5dup6dup7dup8dup9dup10dup11dup12dup13dup14dup15dup16dup17dup18dup19dup20" y="connsiteY8dup0dup1dup2dup3dup4dup5dup6dup7dup8dup9dup10dup11dup12dup13dup14dup15dup16dup17dup18dup19dup20"/>
                </a:cxn>
                <a:cxn ang="0">
                  <a:pos x="connsiteX9dup0dup1dup2dup3dup4dup5dup6dup7dup8dup9dup10dup11dup12dup13dup14dup15dup16dup17dup18dup19dup20" y="connsiteY9dup0dup1dup2dup3dup4dup5dup6dup7dup8dup9dup10dup11dup12dup13dup14dup15dup16dup17dup18dup19dup20"/>
                </a:cxn>
                <a:cxn ang="0">
                  <a:pos x="connsiteX10dup0dup1dup2dup3dup4dup5dup6dup7dup8dup9dup10dup11dup12dup13dup14dup15dup16dup17dup18dup19dup20" y="connsiteY10dup0dup1dup2dup3dup4dup5dup6dup7dup8dup9dup10dup11dup12dup13dup14dup15dup16dup17dup18dup19dup20"/>
                </a:cxn>
                <a:cxn ang="0">
                  <a:pos x="connsiteX11dup0dup1dup2dup3dup4dup5dup6dup7dup8dup9dup10dup11dup12dup13dup14dup15dup16dup17dup18dup19dup20" y="connsiteY11dup0dup1dup2dup3dup4dup5dup6dup7dup8dup9dup10dup11dup12dup13dup14dup15dup16dup17dup18dup19dup20"/>
                </a:cxn>
                <a:cxn ang="0">
                  <a:pos x="connsiteX12dup0dup1dup2dup3dup4dup5dup6dup7dup8dup9dup10dup11dup12dup13dup14dup15dup16dup17dup18dup19dup20" y="connsiteY12dup0dup1dup2dup3dup4dup5dup6dup7dup8dup9dup10dup11dup12dup13dup14dup15dup16dup17dup18dup19dup20"/>
                </a:cxn>
                <a:cxn ang="0">
                  <a:pos x="connsiteX13dup0dup1dup2dup3dup4dup5dup6dup7dup8dup9dup10dup11dup12dup13dup14dup15dup16dup17dup18dup19dup20" y="connsiteY13dup0dup1dup2dup3dup4dup5dup6dup7dup8dup9dup10dup11dup12dup13dup14dup15dup16dup17dup18dup19dup20"/>
                </a:cxn>
                <a:cxn ang="0">
                  <a:pos x="connsiteX14dup0dup1dup2dup3dup4dup5dup6dup7dup8dup9dup10dup11dup12dup13dup14dup15dup16dup17dup18dup19dup20" y="connsiteY14dup0dup1dup2dup3dup4dup5dup6dup7dup8dup9dup10dup11dup12dup13dup14dup15dup16dup17dup18dup19dup20"/>
                </a:cxn>
                <a:cxn ang="0">
                  <a:pos x="connsiteX15dup0dup1dup2dup3dup4dup5dup6dup7dup8dup9dup10dup11dup12dup13dup14dup15dup16dup17dup18dup19dup20" y="connsiteY15dup0dup1dup2dup3dup4dup5dup6dup7dup8dup9dup10dup11dup12dup13dup14dup15dup16dup17dup18dup19dup20"/>
                </a:cxn>
                <a:cxn ang="0">
                  <a:pos x="connsiteX16dup0dup1dup2dup3dup4dup5dup6dup7dup8dup9dup10dup11dup12dup13dup14dup15dup16dup17dup18dup19dup20" y="connsiteY16dup0dup1dup2dup3dup4dup5dup6dup7dup8dup9dup10dup11dup12dup13dup14dup15dup16dup17dup18dup19dup20"/>
                </a:cxn>
                <a:cxn ang="0">
                  <a:pos x="connsiteX17dup0dup1dup2dup3dup4dup5dup6dup7dup8dup9dup10dup11dup12dup13dup14dup15dup16dup17dup18dup19dup20" y="connsiteY17dup0dup1dup2dup3dup4dup5dup6dup7dup8dup9dup10dup11dup12dup13dup14dup15dup16dup17dup18dup19dup20"/>
                </a:cxn>
                <a:cxn ang="0">
                  <a:pos x="connsiteX18dup0dup1dup2dup3dup4dup5dup6dup7dup8dup9dup10dup11dup12dup13dup14dup15dup16dup17dup18dup19dup20" y="connsiteY18dup0dup1dup2dup3dup4dup5dup6dup7dup8dup9dup10dup11dup12dup13dup14dup15dup16dup17dup18dup19dup20"/>
                </a:cxn>
                <a:cxn ang="0">
                  <a:pos x="connsiteX19dup0dup1dup2dup3dup4dup5dup6dup7dup8dup9dup10dup11dup12dup13dup14dup15dup16dup17dup18dup19dup20" y="connsiteY19dup0dup1dup2dup3dup4dup5dup6dup7dup8dup9dup10dup11dup12dup13dup14dup15dup16dup17dup18dup19dup20"/>
                </a:cxn>
                <a:cxn ang="0">
                  <a:pos x="connsiteX20dup0dup1dup2dup3dup4dup5dup6dup7dup8dup9dup10dup11dup12dup13dup14dup15dup16dup17dup18dup19dup20" y="connsiteY20dup0dup1dup2dup3dup4dup5dup6dup7dup8dup9dup10dup11dup12dup13dup14dup15dup16dup17dup18dup19dup20"/>
                </a:cxn>
                <a:cxn ang="0">
                  <a:pos x="connsiteX21dup0dup1dup2dup3dup4dup5dup6dup7dup8dup9dup10dup11dup12dup13dup14dup15dup16dup17dup18dup19dup20" y="connsiteY21dup0dup1dup2dup3dup4dup5dup6dup7dup8dup9dup10dup11dup12dup13dup14dup15dup16dup17dup18dup19dup20"/>
                </a:cxn>
                <a:cxn ang="0">
                  <a:pos x="connsiteX22dup0dup1dup2dup3dup4dup5dup6dup7dup8dup9dup10dup11dup12dup13dup14dup15dup16dup17dup18dup19dup20" y="connsiteY22dup0dup1dup2dup3dup4dup5dup6dup7dup8dup9dup10dup11dup12dup13dup14dup15dup16dup17dup18dup19dup20"/>
                </a:cxn>
                <a:cxn ang="0">
                  <a:pos x="connsiteX23dup0dup1dup2dup3dup4dup5dup6dup7dup8dup9dup10dup11dup12dup13dup14dup15dup16dup17dup18dup19dup20" y="connsiteY23dup0dup1dup2dup3dup4dup5dup6dup7dup8dup9dup10dup11dup12dup13dup14dup15dup16dup17dup18dup19dup20"/>
                </a:cxn>
                <a:cxn ang="0">
                  <a:pos x="connsiteX24dup0dup1dup2dup3dup4dup5dup6dup7dup8dup9dup10dup11dup12dup13dup14dup15dup16dup17dup18dup19dup20" y="connsiteY24dup0dup1dup2dup3dup4dup5dup6dup7dup8dup9dup10dup11dup12dup13dup14dup15dup16dup17dup18dup19dup20"/>
                </a:cxn>
                <a:cxn ang="0">
                  <a:pos x="connsiteX25dup0dup1dup2dup3dup4dup5dup6dup7dup8dup9dup10dup11dup12dup13dup14dup15dup16dup17dup18dup19dup20" y="connsiteY25dup0dup1dup2dup3dup4dup5dup6dup7dup8dup9dup10dup11dup12dup13dup14dup15dup16dup17dup18dup19dup20"/>
                </a:cxn>
                <a:cxn ang="0">
                  <a:pos x="connsiteX26dup0dup1dup2dup3dup4dup5dup6dup7dup8dup9dup10dup11dup12dup13dup14dup15dup16dup17dup18dup19dup20" y="connsiteY26dup0dup1dup2dup3dup4dup5dup6dup7dup8dup9dup10dup11dup12dup13dup14dup15dup16dup17dup18dup19dup20"/>
                </a:cxn>
                <a:cxn ang="0">
                  <a:pos x="connsiteX27dup0dup1dup2dup3dup4dup5dup6dup7dup8dup9dup10dup11dup12dup13dup14dup15dup16dup17dup18dup19dup20" y="connsiteY27dup0dup1dup2dup3dup4dup5dup6dup7dup8dup9dup10dup11dup12dup13dup14dup15dup16dup17dup18dup19dup20"/>
                </a:cxn>
                <a:cxn ang="0">
                  <a:pos x="connsiteX28dup0dup1dup2dup3dup4dup5dup6dup7dup8dup9dup10dup11dup12dup13dup14dup15dup16dup17dup18dup19dup20" y="connsiteY28dup0dup1dup2dup3dup4dup5dup6dup7dup8dup9dup10dup11dup12dup13dup14dup15dup16dup17dup18dup19dup20"/>
                </a:cxn>
                <a:cxn ang="0">
                  <a:pos x="connsiteX29dup0dup1dup2dup3dup4dup5dup6dup7dup8dup9dup10dup11dup12dup13dup14dup15dup16dup17dup18dup19dup20" y="connsiteY29dup0dup1dup2dup3dup4dup5dup6dup7dup8dup9dup10dup11dup12dup13dup14dup15dup16dup17dup18dup19dup20"/>
                </a:cxn>
                <a:cxn ang="0">
                  <a:pos x="connsiteX30dup0dup1dup2dup3dup4dup5dup6dup7dup8dup9dup10dup11dup12dup13dup14dup15dup16dup17dup18dup19dup20" y="connsiteY30dup0dup1dup2dup3dup4dup5dup6dup7dup8dup9dup10dup11dup12dup13dup14dup15dup16dup17dup18dup19dup20"/>
                </a:cxn>
                <a:cxn ang="0">
                  <a:pos x="connsiteX31dup0dup1dup2dup3dup4dup5dup6dup7dup8dup9dup10dup11dup12dup13dup14dup15dup16dup17dup18dup19dup20" y="connsiteY31dup0dup1dup2dup3dup4dup5dup6dup7dup8dup9dup10dup11dup12dup13dup14dup15dup16dup17dup18dup19dup20"/>
                </a:cxn>
                <a:cxn ang="0">
                  <a:pos x="connsiteX32dup0dup1dup2dup3dup4dup5dup6dup7dup8dup9dup10dup11dup12dup13dup14dup15dup16dup17dup18dup19dup20" y="connsiteY32dup0dup1dup2dup3dup4dup5dup6dup7dup8dup9dup10dup11dup12dup13dup14dup15dup16dup17dup18dup19dup20"/>
                </a:cxn>
                <a:cxn ang="0">
                  <a:pos x="connsiteX33dup0dup1dup2dup3dup4dup5dup6dup7dup8dup9dup10dup11dup12dup13dup14dup15dup16dup17dup18dup19dup20" y="connsiteY33dup0dup1dup2dup3dup4dup5dup6dup7dup8dup9dup10dup11dup12dup13dup14dup15dup16dup17dup18dup19dup20"/>
                </a:cxn>
                <a:cxn ang="0">
                  <a:pos x="connsiteX34dup0dup1dup2dup3dup4dup5dup6dup7dup8dup9dup10dup11dup12dup13dup14dup15dup16dup17dup18dup19dup20" y="connsiteY34dup0dup1dup2dup3dup4dup5dup6dup7dup8dup9dup10dup11dup12dup13dup14dup15dup16dup17dup18dup19dup20"/>
                </a:cxn>
                <a:cxn ang="0">
                  <a:pos x="connsiteX35dup0dup1dup2dup3dup4dup5dup6dup7dup8dup9dup10dup11dup12dup13dup14dup15dup16dup17dup18dup19dup20" y="connsiteY35dup0dup1dup2dup3dup4dup5dup6dup7dup8dup9dup10dup11dup12dup13dup14dup15dup16dup17dup18dup19dup20"/>
                </a:cxn>
                <a:cxn ang="0">
                  <a:pos x="connsiteX36dup0dup1dup2dup3dup4dup5dup6dup7dup8dup9dup10dup11dup12dup13dup14dup15dup16dup17dup18dup19dup20" y="connsiteY36dup0dup1dup2dup3dup4dup5dup6dup7dup8dup9dup10dup11dup12dup13dup14dup15dup16dup17dup18dup19dup20"/>
                </a:cxn>
              </a:cxnLst>
              <a:rect l="l" t="t" r="r" b="b"/>
              <a:pathLst>
                <a:path w="12187901" h="347750">
                  <a:moveTo>
                    <a:pt x="0" y="334871"/>
                  </a:moveTo>
                  <a:cubicBezTo>
                    <a:pt x="118056" y="189984"/>
                    <a:pt x="236813" y="50447"/>
                    <a:pt x="347730" y="51536"/>
                  </a:cubicBezTo>
                  <a:cubicBezTo>
                    <a:pt x="458647" y="52625"/>
                    <a:pt x="553888" y="343550"/>
                    <a:pt x="665505" y="341403"/>
                  </a:cubicBezTo>
                  <a:cubicBezTo>
                    <a:pt x="777122" y="339257"/>
                    <a:pt x="905115" y="44650"/>
                    <a:pt x="1017431" y="38657"/>
                  </a:cubicBezTo>
                  <a:cubicBezTo>
                    <a:pt x="1129747" y="32664"/>
                    <a:pt x="1225640" y="307589"/>
                    <a:pt x="1339403" y="305443"/>
                  </a:cubicBezTo>
                  <a:cubicBezTo>
                    <a:pt x="1453166" y="303297"/>
                    <a:pt x="1586025" y="28536"/>
                    <a:pt x="1700011" y="25778"/>
                  </a:cubicBezTo>
                  <a:cubicBezTo>
                    <a:pt x="1813997" y="23020"/>
                    <a:pt x="1911705" y="288893"/>
                    <a:pt x="2023322" y="288893"/>
                  </a:cubicBezTo>
                  <a:cubicBezTo>
                    <a:pt x="2134939" y="288893"/>
                    <a:pt x="2254328" y="26753"/>
                    <a:pt x="2369713" y="25778"/>
                  </a:cubicBezTo>
                  <a:cubicBezTo>
                    <a:pt x="2485098" y="24803"/>
                    <a:pt x="2601870" y="283044"/>
                    <a:pt x="2715633" y="283044"/>
                  </a:cubicBezTo>
                  <a:cubicBezTo>
                    <a:pt x="2829396" y="283044"/>
                    <a:pt x="2940025" y="25249"/>
                    <a:pt x="3052293" y="25778"/>
                  </a:cubicBezTo>
                  <a:cubicBezTo>
                    <a:pt x="3164561" y="26307"/>
                    <a:pt x="3275479" y="288364"/>
                    <a:pt x="3389242" y="286218"/>
                  </a:cubicBezTo>
                  <a:cubicBezTo>
                    <a:pt x="3503005" y="284072"/>
                    <a:pt x="3617866" y="12007"/>
                    <a:pt x="3734873" y="12899"/>
                  </a:cubicBezTo>
                  <a:cubicBezTo>
                    <a:pt x="3851880" y="13791"/>
                    <a:pt x="3981815" y="293715"/>
                    <a:pt x="4091285" y="291569"/>
                  </a:cubicBezTo>
                  <a:cubicBezTo>
                    <a:pt x="4200755" y="289423"/>
                    <a:pt x="4283450" y="2695"/>
                    <a:pt x="4391696" y="20"/>
                  </a:cubicBezTo>
                  <a:cubicBezTo>
                    <a:pt x="4499942" y="-2655"/>
                    <a:pt x="4624854" y="269078"/>
                    <a:pt x="4740764" y="275517"/>
                  </a:cubicBezTo>
                  <a:cubicBezTo>
                    <a:pt x="4856674" y="281956"/>
                    <a:pt x="4972343" y="42670"/>
                    <a:pt x="5087155" y="38657"/>
                  </a:cubicBezTo>
                  <a:cubicBezTo>
                    <a:pt x="5201967" y="34644"/>
                    <a:pt x="5318022" y="251439"/>
                    <a:pt x="5429639" y="251439"/>
                  </a:cubicBezTo>
                  <a:cubicBezTo>
                    <a:pt x="5541256" y="251439"/>
                    <a:pt x="5646337" y="31969"/>
                    <a:pt x="5756856" y="38657"/>
                  </a:cubicBezTo>
                  <a:cubicBezTo>
                    <a:pt x="5867376" y="45345"/>
                    <a:pt x="5978993" y="295861"/>
                    <a:pt x="6092756" y="291568"/>
                  </a:cubicBezTo>
                  <a:cubicBezTo>
                    <a:pt x="6206519" y="287275"/>
                    <a:pt x="6323702" y="7994"/>
                    <a:pt x="6439437" y="12899"/>
                  </a:cubicBezTo>
                  <a:cubicBezTo>
                    <a:pt x="6555172" y="17804"/>
                    <a:pt x="6671256" y="314558"/>
                    <a:pt x="6787166" y="320997"/>
                  </a:cubicBezTo>
                  <a:cubicBezTo>
                    <a:pt x="6903076" y="327436"/>
                    <a:pt x="7017889" y="50198"/>
                    <a:pt x="7134896" y="51536"/>
                  </a:cubicBezTo>
                  <a:cubicBezTo>
                    <a:pt x="7251903" y="52874"/>
                    <a:pt x="7381886" y="331170"/>
                    <a:pt x="7489210" y="329023"/>
                  </a:cubicBezTo>
                  <a:cubicBezTo>
                    <a:pt x="7596534" y="326877"/>
                    <a:pt x="7674934" y="43033"/>
                    <a:pt x="7778839" y="38657"/>
                  </a:cubicBezTo>
                  <a:cubicBezTo>
                    <a:pt x="7882744" y="34281"/>
                    <a:pt x="8003171" y="302768"/>
                    <a:pt x="8112641" y="302768"/>
                  </a:cubicBezTo>
                  <a:cubicBezTo>
                    <a:pt x="8222111" y="302768"/>
                    <a:pt x="8317955" y="40607"/>
                    <a:pt x="8435662" y="38657"/>
                  </a:cubicBezTo>
                  <a:cubicBezTo>
                    <a:pt x="8553369" y="36707"/>
                    <a:pt x="8696532" y="293216"/>
                    <a:pt x="8818881" y="291070"/>
                  </a:cubicBezTo>
                  <a:cubicBezTo>
                    <a:pt x="8941230" y="288924"/>
                    <a:pt x="9059938" y="27478"/>
                    <a:pt x="9169758" y="25778"/>
                  </a:cubicBezTo>
                  <a:cubicBezTo>
                    <a:pt x="9279578" y="24078"/>
                    <a:pt x="9370477" y="278721"/>
                    <a:pt x="9477801" y="280867"/>
                  </a:cubicBezTo>
                  <a:cubicBezTo>
                    <a:pt x="9585125" y="283014"/>
                    <a:pt x="9704755" y="38211"/>
                    <a:pt x="9813701" y="38657"/>
                  </a:cubicBezTo>
                  <a:cubicBezTo>
                    <a:pt x="9922647" y="39103"/>
                    <a:pt x="10022006" y="287836"/>
                    <a:pt x="10131476" y="283543"/>
                  </a:cubicBezTo>
                  <a:cubicBezTo>
                    <a:pt x="10240946" y="279250"/>
                    <a:pt x="10350050" y="14071"/>
                    <a:pt x="10470524" y="12899"/>
                  </a:cubicBezTo>
                  <a:cubicBezTo>
                    <a:pt x="10590998" y="11727"/>
                    <a:pt x="10736266" y="274366"/>
                    <a:pt x="10854322" y="276512"/>
                  </a:cubicBezTo>
                  <a:cubicBezTo>
                    <a:pt x="10972378" y="278658"/>
                    <a:pt x="11063573" y="24077"/>
                    <a:pt x="11178862" y="25778"/>
                  </a:cubicBezTo>
                  <a:cubicBezTo>
                    <a:pt x="11294151" y="27479"/>
                    <a:pt x="11425851" y="282423"/>
                    <a:pt x="11546054" y="286716"/>
                  </a:cubicBezTo>
                  <a:cubicBezTo>
                    <a:pt x="11666257" y="291009"/>
                    <a:pt x="11793105" y="41364"/>
                    <a:pt x="11900079" y="51536"/>
                  </a:cubicBezTo>
                  <a:cubicBezTo>
                    <a:pt x="12007054" y="61708"/>
                    <a:pt x="12093456" y="200716"/>
                    <a:pt x="12187901" y="347750"/>
                  </a:cubicBezTo>
                </a:path>
              </a:pathLst>
            </a:custGeom>
            <a:solidFill>
              <a:srgbClr val="33648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103034 w 12192000"/>
              <a:gd name="connsiteY0" fmla="*/ 1716258 h 6858000"/>
              <a:gd name="connsiteX1" fmla="*/ 3985846 w 12192000"/>
              <a:gd name="connsiteY1" fmla="*/ 3833446 h 6858000"/>
              <a:gd name="connsiteX2" fmla="*/ 6103034 w 12192000"/>
              <a:gd name="connsiteY2" fmla="*/ 5950634 h 6858000"/>
              <a:gd name="connsiteX3" fmla="*/ 8220222 w 12192000"/>
              <a:gd name="connsiteY3" fmla="*/ 3833446 h 6858000"/>
              <a:gd name="connsiteX4" fmla="*/ 6103034 w 12192000"/>
              <a:gd name="connsiteY4" fmla="*/ 1716258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103034" y="1716258"/>
                </a:moveTo>
                <a:cubicBezTo>
                  <a:pt x="4933743" y="1716258"/>
                  <a:pt x="3985846" y="2664155"/>
                  <a:pt x="3985846" y="3833446"/>
                </a:cubicBezTo>
                <a:cubicBezTo>
                  <a:pt x="3985846" y="5002737"/>
                  <a:pt x="4933743" y="5950634"/>
                  <a:pt x="6103034" y="5950634"/>
                </a:cubicBezTo>
                <a:cubicBezTo>
                  <a:pt x="7272325" y="5950634"/>
                  <a:pt x="8220222" y="5002737"/>
                  <a:pt x="8220222" y="3833446"/>
                </a:cubicBezTo>
                <a:cubicBezTo>
                  <a:pt x="8220222" y="2664155"/>
                  <a:pt x="7272325" y="1716258"/>
                  <a:pt x="6103034" y="171625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266029" y="1969477"/>
            <a:ext cx="3699803" cy="3699803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82734" y="3150069"/>
            <a:ext cx="2888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0%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482734" y="3150069"/>
            <a:ext cx="2888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5%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482734" y="3150069"/>
            <a:ext cx="2888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8%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17%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20%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27%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34%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41%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49%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58%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63%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70%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79%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86%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94%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96%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135233" y="3150069"/>
            <a:ext cx="3583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99%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760845" y="3150069"/>
            <a:ext cx="4836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>
                <a:ln w="28575">
                  <a:solidFill>
                    <a:srgbClr val="FFF5D0"/>
                  </a:solidFill>
                </a:ln>
                <a:solidFill>
                  <a:srgbClr val="33648A"/>
                </a:solidFill>
              </a:rPr>
              <a:t>100%</a:t>
            </a:r>
            <a:endParaRPr lang="zh-CN" altLang="en-US" sz="8800" b="1">
              <a:ln w="28575">
                <a:solidFill>
                  <a:srgbClr val="FFF5D0"/>
                </a:solidFill>
              </a:ln>
              <a:solidFill>
                <a:srgbClr val="33648A"/>
              </a:solidFill>
            </a:endParaRPr>
          </a:p>
        </p:txBody>
      </p:sp>
      <p:pic>
        <p:nvPicPr>
          <p:cNvPr id="3" name="M0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/>
                </p14:media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-952500" y="2487613"/>
            <a:ext cx="609600" cy="609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102118" y="671295"/>
            <a:ext cx="2994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3364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加载中∙ ∙ ∙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02117" y="671295"/>
            <a:ext cx="2994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3364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即将开始</a:t>
            </a:r>
          </a:p>
        </p:txBody>
      </p:sp>
    </p:spTree>
    <p:extLst>
      <p:ext uri="{BB962C8B-B14F-4D97-AF65-F5344CB8AC3E}">
        <p14:creationId xmlns:p14="http://schemas.microsoft.com/office/powerpoint/2010/main" val="38765919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06 2.59259E-06 L -3.55248 -0.69051" pathEditMode="relative" rAng="0" ptsTypes="AA">
                                      <p:cBhvr>
                                        <p:cTn id="8" dur="1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77630" y="-3453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0">
                                      <p:cBhvr>
                                        <p:cTn id="1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4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5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6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7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8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3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9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0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3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4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5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5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6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5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7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8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6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9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0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6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21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22" nodeType="withEffect">
                                  <p:stCondLst>
                                    <p:cond delay="56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7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23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4" nodeType="withEffect">
                                  <p:stCondLst>
                                    <p:cond delay="67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8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25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8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26" nodeType="withEffect">
                                  <p:stCondLst>
                                    <p:cond delay="78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8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27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8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9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29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30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9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31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32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0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33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34" nodeType="withEffect">
                                  <p:stCondLst>
                                    <p:cond delay="104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1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35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36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37" nodeType="withEffect">
                                  <p:stCondLst>
                                    <p:cond delay="107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 prLst="">
                                      <p:cBhvr>
                                        <p:cTn id="12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ntr" presetSubtype="288" fill="hold" grpId="38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  <p:bldP spid="29" grpId="1"/>
      <p:bldP spid="29" grpId="2"/>
      <p:bldP spid="30" grpId="3"/>
      <p:bldP spid="30" grpId="4"/>
      <p:bldP spid="31" grpId="5"/>
      <p:bldP spid="31" grpId="6"/>
      <p:bldP spid="32" grpId="7"/>
      <p:bldP spid="32" grpId="8"/>
      <p:bldP spid="33" grpId="9"/>
      <p:bldP spid="33" grpId="10"/>
      <p:bldP spid="34" grpId="11"/>
      <p:bldP spid="34" grpId="12"/>
      <p:bldP spid="35" grpId="13"/>
      <p:bldP spid="35" grpId="14"/>
      <p:bldP spid="36" grpId="15"/>
      <p:bldP spid="36" grpId="16"/>
      <p:bldP spid="37" grpId="17"/>
      <p:bldP spid="37" grpId="18"/>
      <p:bldP spid="38" grpId="19"/>
      <p:bldP spid="38" grpId="20"/>
      <p:bldP spid="39" grpId="21"/>
      <p:bldP spid="39" grpId="22"/>
      <p:bldP spid="40" grpId="23"/>
      <p:bldP spid="40" grpId="24"/>
      <p:bldP spid="41" grpId="25"/>
      <p:bldP spid="41" grpId="26"/>
      <p:bldP spid="42" grpId="27"/>
      <p:bldP spid="42" grpId="28"/>
      <p:bldP spid="43" grpId="29"/>
      <p:bldP spid="43" grpId="30"/>
      <p:bldP spid="44" grpId="31"/>
      <p:bldP spid="44" grpId="32"/>
      <p:bldP spid="45" grpId="33"/>
      <p:bldP spid="45" grpId="34"/>
      <p:bldP spid="46" grpId="35"/>
      <p:bldP spid="4" grpId="36"/>
      <p:bldP spid="4" grpId="37"/>
      <p:bldP spid="28" grpId="38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>
            <a:spLocks noChangeArrowheads="1"/>
          </p:cNvSpPr>
          <p:nvPr/>
        </p:nvSpPr>
        <p:spPr>
          <a:xfrm>
            <a:off x="47328" y="129020"/>
            <a:ext cx="11288878" cy="695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2552" tIns="81276" rIns="162552" bIns="812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3200">
                <a:solidFill>
                  <a:srgbClr val="FFFF00"/>
                </a:solidFill>
                <a:latin typeface="Arial" pitchFamily="34" charset="0"/>
              </a:rPr>
              <a:t>模版下载：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  <a:hlinkClick r:id="rId2"/>
              </a:rPr>
              <a:t>http://www.lfppt.com/pptmb.aspx</a:t>
            </a: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3200">
                <a:solidFill>
                  <a:srgbClr val="FFFF00"/>
                </a:solidFill>
                <a:latin typeface="Arial" pitchFamily="34" charset="0"/>
              </a:rPr>
              <a:t>特效动画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  <a:hlinkClick r:id="rId3"/>
              </a:rPr>
              <a:t>http://www.lfppt.com/pptmb_14.html</a:t>
            </a: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3200">
                <a:solidFill>
                  <a:srgbClr val="FFFF00"/>
                </a:solidFill>
                <a:latin typeface="Arial" pitchFamily="34" charset="0"/>
              </a:rPr>
              <a:t>工作汇报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  <a:hlinkClick r:id="rId4"/>
              </a:rPr>
              <a:t>http://www.lfppt.com/zchb.aspx</a:t>
            </a: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3200">
                <a:solidFill>
                  <a:srgbClr val="FFFF00"/>
                </a:solidFill>
                <a:latin typeface="Arial" pitchFamily="34" charset="0"/>
              </a:rPr>
              <a:t>创意开场：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  <a:hlinkClick r:id="rId5"/>
              </a:rPr>
              <a:t>http://www.lfppt.com/pptmb_21.html</a:t>
            </a: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搜索</a:t>
            </a:r>
            <a:r>
              <a:rPr lang="en-US" altLang="zh-CN" sz="3200" b="1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3200">
                <a:solidFill>
                  <a:srgbClr val="FFFF00"/>
                </a:solidFill>
                <a:latin typeface="Arial" pitchFamily="34" charset="0"/>
                <a:hlinkClick r:id="rId6"/>
              </a:rPr>
              <a:t>www.lfppt.com</a:t>
            </a:r>
            <a:endParaRPr lang="en-US" altLang="zh-CN" sz="3200">
              <a:solidFill>
                <a:srgbClr val="FFFF00"/>
              </a:solidFill>
              <a:latin typeface="Arial" pitchFamily="34" charset="0"/>
            </a:endParaRPr>
          </a:p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LFPPT网</a:t>
            </a:r>
            <a:endParaRPr lang="en-US" altLang="zh-CN" sz="3200" b="1">
              <a:solidFill>
                <a:srgbClr val="FFFF00"/>
              </a:solidFill>
              <a:latin typeface="Arial" pitchFamily="34" charset="0"/>
            </a:endParaRPr>
          </a:p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免费下载，每天更新</a:t>
            </a:r>
            <a:endParaRPr lang="en-US" altLang="zh-CN" sz="3200" b="1">
              <a:solidFill>
                <a:srgbClr val="FFFF00"/>
              </a:solidFill>
              <a:latin typeface="Arial" pitchFamily="34" charset="0"/>
            </a:endParaRPr>
          </a:p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LFPPT网</a:t>
            </a:r>
            <a:r>
              <a:rPr lang="en-US" altLang="zh-CN" sz="3200" b="1">
                <a:solidFill>
                  <a:srgbClr val="FFFF00"/>
                </a:solidFill>
                <a:latin typeface="Arial" pitchFamily="34" charset="0"/>
              </a:rPr>
              <a:t>1</a:t>
            </a:r>
            <a:r>
              <a:rPr lang="zh-CN" altLang="en-US" sz="3200" b="1">
                <a:solidFill>
                  <a:srgbClr val="FFFF00"/>
                </a:solidFill>
                <a:latin typeface="Arial" pitchFamily="34" charset="0"/>
              </a:rPr>
              <a:t>群 </a:t>
            </a:r>
            <a:r>
              <a:rPr lang="en-US" altLang="zh-CN" sz="3200" b="1">
                <a:solidFill>
                  <a:srgbClr val="FFFF00"/>
                </a:solidFill>
                <a:latin typeface="Arial" pitchFamily="34" charset="0"/>
              </a:rPr>
              <a:t>251106778</a:t>
            </a:r>
          </a:p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计划总结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年会颁奖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演讲辩论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毕业答辩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简历竞聘</a:t>
            </a:r>
            <a:r>
              <a:rPr lang="en-US" altLang="zh-CN" sz="24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</a:t>
            </a:r>
            <a:endParaRPr lang="zh-CN" altLang="en-US" sz="2400" b="1">
              <a:solidFill>
                <a:srgbClr val="FFFF00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zh-CN" sz="3733">
              <a:solidFill>
                <a:srgbClr val="FFFF00"/>
              </a:solidFill>
              <a:latin typeface="Arial" pitchFamily="34" charset="0"/>
            </a:endParaRPr>
          </a:p>
        </p:txBody>
      </p:sp>
      <p:grpSp>
        <p:nvGrpSpPr>
          <p:cNvPr id="3" name="组合"/>
          <p:cNvGrpSpPr/>
          <p:nvPr/>
        </p:nvGrpSpPr>
        <p:grpSpPr>
          <a:xfrm rot="21141927">
            <a:off x="9285083" y="3345435"/>
            <a:ext cx="3428432" cy="2251076"/>
            <a:chOff x="6054636" y="2901949"/>
            <a:chExt cx="2571324" cy="2251076"/>
          </a:xfrm>
        </p:grpSpPr>
        <p:grpSp>
          <p:nvGrpSpPr>
            <p:cNvPr id="4" name="组合"/>
            <p:cNvGrpSpPr/>
            <p:nvPr/>
          </p:nvGrpSpPr>
          <p:grpSpPr>
            <a:xfrm>
              <a:off x="6054636" y="2901949"/>
              <a:ext cx="2571324" cy="2251076"/>
              <a:chOff x="2488745" y="4177357"/>
              <a:chExt cx="2179638" cy="1908175"/>
            </a:xfrm>
          </p:grpSpPr>
          <p:sp>
            <p:nvSpPr>
              <p:cNvPr id="6" name="Freeform 66"/>
              <p:cNvSpPr>
                <a:spLocks noEditPoints="1"/>
              </p:cNvSpPr>
              <p:nvPr/>
            </p:nvSpPr>
            <p:spPr>
              <a:xfrm>
                <a:off x="2488745" y="4177357"/>
                <a:ext cx="1825625" cy="1908175"/>
              </a:xfrm>
              <a:custGeom>
                <a:avLst/>
                <a:gdLst>
                  <a:gd name="T0" fmla="*/ 487 w 704"/>
                  <a:gd name="T1" fmla="*/ 80 h 737"/>
                  <a:gd name="T2" fmla="*/ 487 w 704"/>
                  <a:gd name="T3" fmla="*/ 79 h 737"/>
                  <a:gd name="T4" fmla="*/ 484 w 704"/>
                  <a:gd name="T5" fmla="*/ 76 h 737"/>
                  <a:gd name="T6" fmla="*/ 477 w 704"/>
                  <a:gd name="T7" fmla="*/ 70 h 737"/>
                  <a:gd name="T8" fmla="*/ 465 w 704"/>
                  <a:gd name="T9" fmla="*/ 65 h 737"/>
                  <a:gd name="T10" fmla="*/ 456 w 704"/>
                  <a:gd name="T11" fmla="*/ 63 h 737"/>
                  <a:gd name="T12" fmla="*/ 422 w 704"/>
                  <a:gd name="T13" fmla="*/ 72 h 737"/>
                  <a:gd name="T14" fmla="*/ 420 w 704"/>
                  <a:gd name="T15" fmla="*/ 74 h 737"/>
                  <a:gd name="T16" fmla="*/ 404 w 704"/>
                  <a:gd name="T17" fmla="*/ 109 h 737"/>
                  <a:gd name="T18" fmla="*/ 438 w 704"/>
                  <a:gd name="T19" fmla="*/ 184 h 737"/>
                  <a:gd name="T20" fmla="*/ 423 w 704"/>
                  <a:gd name="T21" fmla="*/ 191 h 737"/>
                  <a:gd name="T22" fmla="*/ 375 w 704"/>
                  <a:gd name="T23" fmla="*/ 100 h 737"/>
                  <a:gd name="T24" fmla="*/ 316 w 704"/>
                  <a:gd name="T25" fmla="*/ 82 h 737"/>
                  <a:gd name="T26" fmla="*/ 304 w 704"/>
                  <a:gd name="T27" fmla="*/ 90 h 737"/>
                  <a:gd name="T28" fmla="*/ 341 w 704"/>
                  <a:gd name="T29" fmla="*/ 235 h 737"/>
                  <a:gd name="T30" fmla="*/ 267 w 704"/>
                  <a:gd name="T31" fmla="*/ 126 h 737"/>
                  <a:gd name="T32" fmla="*/ 240 w 704"/>
                  <a:gd name="T33" fmla="*/ 103 h 737"/>
                  <a:gd name="T34" fmla="*/ 195 w 704"/>
                  <a:gd name="T35" fmla="*/ 113 h 737"/>
                  <a:gd name="T36" fmla="*/ 246 w 704"/>
                  <a:gd name="T37" fmla="*/ 286 h 737"/>
                  <a:gd name="T38" fmla="*/ 233 w 704"/>
                  <a:gd name="T39" fmla="*/ 293 h 737"/>
                  <a:gd name="T40" fmla="*/ 64 w 704"/>
                  <a:gd name="T41" fmla="*/ 6 h 737"/>
                  <a:gd name="T42" fmla="*/ 19 w 704"/>
                  <a:gd name="T43" fmla="*/ 13 h 737"/>
                  <a:gd name="T44" fmla="*/ 175 w 704"/>
                  <a:gd name="T45" fmla="*/ 383 h 737"/>
                  <a:gd name="T46" fmla="*/ 182 w 704"/>
                  <a:gd name="T47" fmla="*/ 398 h 737"/>
                  <a:gd name="T48" fmla="*/ 178 w 704"/>
                  <a:gd name="T49" fmla="*/ 453 h 737"/>
                  <a:gd name="T50" fmla="*/ 131 w 704"/>
                  <a:gd name="T51" fmla="*/ 405 h 737"/>
                  <a:gd name="T52" fmla="*/ 41 w 704"/>
                  <a:gd name="T53" fmla="*/ 366 h 737"/>
                  <a:gd name="T54" fmla="*/ 115 w 704"/>
                  <a:gd name="T55" fmla="*/ 526 h 737"/>
                  <a:gd name="T56" fmla="*/ 138 w 704"/>
                  <a:gd name="T57" fmla="*/ 543 h 737"/>
                  <a:gd name="T58" fmla="*/ 302 w 704"/>
                  <a:gd name="T59" fmla="*/ 655 h 737"/>
                  <a:gd name="T60" fmla="*/ 324 w 704"/>
                  <a:gd name="T61" fmla="*/ 664 h 737"/>
                  <a:gd name="T62" fmla="*/ 443 w 704"/>
                  <a:gd name="T63" fmla="*/ 731 h 737"/>
                  <a:gd name="T64" fmla="*/ 526 w 704"/>
                  <a:gd name="T65" fmla="*/ 687 h 737"/>
                  <a:gd name="T66" fmla="*/ 686 w 704"/>
                  <a:gd name="T67" fmla="*/ 602 h 737"/>
                  <a:gd name="T68" fmla="*/ 652 w 704"/>
                  <a:gd name="T69" fmla="*/ 430 h 737"/>
                  <a:gd name="T70" fmla="*/ 523 w 704"/>
                  <a:gd name="T71" fmla="*/ 146 h 737"/>
                  <a:gd name="T72" fmla="*/ 488 w 704"/>
                  <a:gd name="T73" fmla="*/ 80 h 737"/>
                  <a:gd name="T74" fmla="*/ 38 w 704"/>
                  <a:gd name="T75" fmla="*/ 17 h 737"/>
                  <a:gd name="T76" fmla="*/ 88 w 704"/>
                  <a:gd name="T77" fmla="*/ 58 h 737"/>
                  <a:gd name="T78" fmla="*/ 65 w 704"/>
                  <a:gd name="T79" fmla="*/ 71 h 737"/>
                  <a:gd name="T80" fmla="*/ 36 w 704"/>
                  <a:gd name="T81" fmla="*/ 85 h 737"/>
                  <a:gd name="T82" fmla="*/ 21 w 704"/>
                  <a:gd name="T83" fmla="*/ 62 h 737"/>
                  <a:gd name="T84" fmla="*/ 171 w 704"/>
                  <a:gd name="T85" fmla="*/ 207 h 737"/>
                  <a:gd name="T86" fmla="*/ 129 w 704"/>
                  <a:gd name="T87" fmla="*/ 240 h 737"/>
                  <a:gd name="T88" fmla="*/ 116 w 704"/>
                  <a:gd name="T89" fmla="*/ 223 h 737"/>
                  <a:gd name="T90" fmla="*/ 164 w 704"/>
                  <a:gd name="T91" fmla="*/ 205 h 737"/>
                  <a:gd name="T92" fmla="*/ 116 w 704"/>
                  <a:gd name="T93" fmla="*/ 223 h 737"/>
                  <a:gd name="T94" fmla="*/ 117 w 704"/>
                  <a:gd name="T95" fmla="*/ 215 h 737"/>
                  <a:gd name="T96" fmla="*/ 157 w 704"/>
                  <a:gd name="T97" fmla="*/ 179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4" h="737">
                    <a:moveTo>
                      <a:pt x="488" y="80"/>
                    </a:moveTo>
                    <a:cubicBezTo>
                      <a:pt x="488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79"/>
                    </a:cubicBezTo>
                    <a:cubicBezTo>
                      <a:pt x="487" y="79"/>
                      <a:pt x="487" y="79"/>
                      <a:pt x="486" y="79"/>
                    </a:cubicBezTo>
                    <a:cubicBezTo>
                      <a:pt x="486" y="78"/>
                      <a:pt x="485" y="77"/>
                      <a:pt x="484" y="76"/>
                    </a:cubicBezTo>
                    <a:cubicBezTo>
                      <a:pt x="483" y="75"/>
                      <a:pt x="482" y="74"/>
                      <a:pt x="480" y="73"/>
                    </a:cubicBezTo>
                    <a:cubicBezTo>
                      <a:pt x="479" y="72"/>
                      <a:pt x="478" y="71"/>
                      <a:pt x="477" y="70"/>
                    </a:cubicBezTo>
                    <a:cubicBezTo>
                      <a:pt x="474" y="69"/>
                      <a:pt x="472" y="67"/>
                      <a:pt x="469" y="66"/>
                    </a:cubicBezTo>
                    <a:cubicBezTo>
                      <a:pt x="468" y="65"/>
                      <a:pt x="466" y="65"/>
                      <a:pt x="465" y="65"/>
                    </a:cubicBezTo>
                    <a:cubicBezTo>
                      <a:pt x="463" y="64"/>
                      <a:pt x="462" y="64"/>
                      <a:pt x="460" y="63"/>
                    </a:cubicBezTo>
                    <a:cubicBezTo>
                      <a:pt x="459" y="63"/>
                      <a:pt x="457" y="63"/>
                      <a:pt x="456" y="63"/>
                    </a:cubicBezTo>
                    <a:cubicBezTo>
                      <a:pt x="447" y="62"/>
                      <a:pt x="438" y="63"/>
                      <a:pt x="429" y="68"/>
                    </a:cubicBezTo>
                    <a:cubicBezTo>
                      <a:pt x="427" y="69"/>
                      <a:pt x="425" y="71"/>
                      <a:pt x="422" y="72"/>
                    </a:cubicBezTo>
                    <a:cubicBezTo>
                      <a:pt x="422" y="73"/>
                      <a:pt x="421" y="73"/>
                      <a:pt x="420" y="74"/>
                    </a:cubicBezTo>
                    <a:cubicBezTo>
                      <a:pt x="420" y="74"/>
                      <a:pt x="420" y="74"/>
                      <a:pt x="420" y="74"/>
                    </a:cubicBezTo>
                    <a:cubicBezTo>
                      <a:pt x="417" y="77"/>
                      <a:pt x="415" y="80"/>
                      <a:pt x="412" y="83"/>
                    </a:cubicBezTo>
                    <a:cubicBezTo>
                      <a:pt x="407" y="91"/>
                      <a:pt x="404" y="100"/>
                      <a:pt x="404" y="109"/>
                    </a:cubicBezTo>
                    <a:cubicBezTo>
                      <a:pt x="404" y="117"/>
                      <a:pt x="406" y="124"/>
                      <a:pt x="410" y="131"/>
                    </a:cubicBezTo>
                    <a:cubicBezTo>
                      <a:pt x="438" y="184"/>
                      <a:pt x="438" y="184"/>
                      <a:pt x="438" y="184"/>
                    </a:cubicBezTo>
                    <a:cubicBezTo>
                      <a:pt x="436" y="185"/>
                      <a:pt x="434" y="186"/>
                      <a:pt x="432" y="187"/>
                    </a:cubicBezTo>
                    <a:cubicBezTo>
                      <a:pt x="423" y="191"/>
                      <a:pt x="423" y="191"/>
                      <a:pt x="423" y="191"/>
                    </a:cubicBezTo>
                    <a:cubicBezTo>
                      <a:pt x="376" y="103"/>
                      <a:pt x="376" y="103"/>
                      <a:pt x="376" y="103"/>
                    </a:cubicBezTo>
                    <a:cubicBezTo>
                      <a:pt x="376" y="102"/>
                      <a:pt x="375" y="101"/>
                      <a:pt x="375" y="100"/>
                    </a:cubicBezTo>
                    <a:cubicBezTo>
                      <a:pt x="369" y="90"/>
                      <a:pt x="359" y="83"/>
                      <a:pt x="349" y="80"/>
                    </a:cubicBezTo>
                    <a:cubicBezTo>
                      <a:pt x="338" y="77"/>
                      <a:pt x="326" y="77"/>
                      <a:pt x="316" y="82"/>
                    </a:cubicBezTo>
                    <a:cubicBezTo>
                      <a:pt x="315" y="83"/>
                      <a:pt x="314" y="83"/>
                      <a:pt x="313" y="83"/>
                    </a:cubicBezTo>
                    <a:cubicBezTo>
                      <a:pt x="310" y="85"/>
                      <a:pt x="307" y="87"/>
                      <a:pt x="304" y="90"/>
                    </a:cubicBezTo>
                    <a:cubicBezTo>
                      <a:pt x="288" y="103"/>
                      <a:pt x="283" y="127"/>
                      <a:pt x="294" y="147"/>
                    </a:cubicBezTo>
                    <a:cubicBezTo>
                      <a:pt x="341" y="235"/>
                      <a:pt x="341" y="235"/>
                      <a:pt x="341" y="235"/>
                    </a:cubicBezTo>
                    <a:cubicBezTo>
                      <a:pt x="329" y="242"/>
                      <a:pt x="329" y="242"/>
                      <a:pt x="329" y="242"/>
                    </a:cubicBezTo>
                    <a:cubicBezTo>
                      <a:pt x="267" y="126"/>
                      <a:pt x="267" y="126"/>
                      <a:pt x="267" y="126"/>
                    </a:cubicBezTo>
                    <a:cubicBezTo>
                      <a:pt x="266" y="124"/>
                      <a:pt x="265" y="122"/>
                      <a:pt x="263" y="120"/>
                    </a:cubicBezTo>
                    <a:cubicBezTo>
                      <a:pt x="258" y="112"/>
                      <a:pt x="249" y="106"/>
                      <a:pt x="240" y="103"/>
                    </a:cubicBezTo>
                    <a:cubicBezTo>
                      <a:pt x="228" y="100"/>
                      <a:pt x="215" y="101"/>
                      <a:pt x="204" y="107"/>
                    </a:cubicBezTo>
                    <a:cubicBezTo>
                      <a:pt x="201" y="108"/>
                      <a:pt x="198" y="111"/>
                      <a:pt x="195" y="113"/>
                    </a:cubicBezTo>
                    <a:cubicBezTo>
                      <a:pt x="179" y="127"/>
                      <a:pt x="174" y="150"/>
                      <a:pt x="185" y="170"/>
                    </a:cubicBezTo>
                    <a:cubicBezTo>
                      <a:pt x="246" y="286"/>
                      <a:pt x="246" y="286"/>
                      <a:pt x="246" y="286"/>
                    </a:cubicBezTo>
                    <a:cubicBezTo>
                      <a:pt x="238" y="290"/>
                      <a:pt x="238" y="290"/>
                      <a:pt x="238" y="290"/>
                    </a:cubicBezTo>
                    <a:cubicBezTo>
                      <a:pt x="236" y="291"/>
                      <a:pt x="234" y="292"/>
                      <a:pt x="233" y="29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88" y="20"/>
                      <a:pt x="77" y="10"/>
                      <a:pt x="64" y="6"/>
                    </a:cubicBezTo>
                    <a:cubicBezTo>
                      <a:pt x="52" y="1"/>
                      <a:pt x="39" y="0"/>
                      <a:pt x="28" y="7"/>
                    </a:cubicBezTo>
                    <a:cubicBezTo>
                      <a:pt x="24" y="8"/>
                      <a:pt x="21" y="11"/>
                      <a:pt x="19" y="13"/>
                    </a:cubicBezTo>
                    <a:cubicBezTo>
                      <a:pt x="3" y="28"/>
                      <a:pt x="0" y="55"/>
                      <a:pt x="13" y="78"/>
                    </a:cubicBezTo>
                    <a:cubicBezTo>
                      <a:pt x="175" y="383"/>
                      <a:pt x="175" y="383"/>
                      <a:pt x="175" y="383"/>
                    </a:cubicBezTo>
                    <a:cubicBezTo>
                      <a:pt x="176" y="385"/>
                      <a:pt x="177" y="388"/>
                      <a:pt x="179" y="390"/>
                    </a:cubicBezTo>
                    <a:cubicBezTo>
                      <a:pt x="180" y="393"/>
                      <a:pt x="181" y="395"/>
                      <a:pt x="182" y="398"/>
                    </a:cubicBezTo>
                    <a:cubicBezTo>
                      <a:pt x="224" y="477"/>
                      <a:pt x="224" y="477"/>
                      <a:pt x="224" y="477"/>
                    </a:cubicBezTo>
                    <a:cubicBezTo>
                      <a:pt x="178" y="453"/>
                      <a:pt x="178" y="453"/>
                      <a:pt x="178" y="453"/>
                    </a:cubicBezTo>
                    <a:cubicBezTo>
                      <a:pt x="138" y="432"/>
                      <a:pt x="138" y="432"/>
                      <a:pt x="138" y="432"/>
                    </a:cubicBezTo>
                    <a:cubicBezTo>
                      <a:pt x="131" y="405"/>
                      <a:pt x="131" y="405"/>
                      <a:pt x="131" y="405"/>
                    </a:cubicBezTo>
                    <a:cubicBezTo>
                      <a:pt x="111" y="336"/>
                      <a:pt x="56" y="327"/>
                      <a:pt x="37" y="347"/>
                    </a:cubicBezTo>
                    <a:cubicBezTo>
                      <a:pt x="36" y="353"/>
                      <a:pt x="40" y="360"/>
                      <a:pt x="41" y="366"/>
                    </a:cubicBezTo>
                    <a:cubicBezTo>
                      <a:pt x="49" y="391"/>
                      <a:pt x="53" y="430"/>
                      <a:pt x="58" y="453"/>
                    </a:cubicBezTo>
                    <a:cubicBezTo>
                      <a:pt x="65" y="486"/>
                      <a:pt x="92" y="503"/>
                      <a:pt x="115" y="526"/>
                    </a:cubicBezTo>
                    <a:cubicBezTo>
                      <a:pt x="115" y="526"/>
                      <a:pt x="115" y="526"/>
                      <a:pt x="115" y="526"/>
                    </a:cubicBezTo>
                    <a:cubicBezTo>
                      <a:pt x="123" y="532"/>
                      <a:pt x="130" y="538"/>
                      <a:pt x="138" y="543"/>
                    </a:cubicBezTo>
                    <a:cubicBezTo>
                      <a:pt x="168" y="567"/>
                      <a:pt x="193" y="589"/>
                      <a:pt x="218" y="609"/>
                    </a:cubicBezTo>
                    <a:cubicBezTo>
                      <a:pt x="240" y="627"/>
                      <a:pt x="276" y="643"/>
                      <a:pt x="302" y="655"/>
                    </a:cubicBezTo>
                    <a:cubicBezTo>
                      <a:pt x="309" y="659"/>
                      <a:pt x="316" y="661"/>
                      <a:pt x="323" y="663"/>
                    </a:cubicBezTo>
                    <a:cubicBezTo>
                      <a:pt x="324" y="663"/>
                      <a:pt x="324" y="664"/>
                      <a:pt x="324" y="664"/>
                    </a:cubicBezTo>
                    <a:cubicBezTo>
                      <a:pt x="356" y="671"/>
                      <a:pt x="393" y="680"/>
                      <a:pt x="432" y="737"/>
                    </a:cubicBezTo>
                    <a:cubicBezTo>
                      <a:pt x="443" y="731"/>
                      <a:pt x="443" y="731"/>
                      <a:pt x="443" y="731"/>
                    </a:cubicBezTo>
                    <a:cubicBezTo>
                      <a:pt x="451" y="727"/>
                      <a:pt x="451" y="727"/>
                      <a:pt x="451" y="727"/>
                    </a:cubicBezTo>
                    <a:cubicBezTo>
                      <a:pt x="526" y="687"/>
                      <a:pt x="526" y="687"/>
                      <a:pt x="526" y="687"/>
                    </a:cubicBezTo>
                    <a:cubicBezTo>
                      <a:pt x="559" y="669"/>
                      <a:pt x="559" y="669"/>
                      <a:pt x="559" y="669"/>
                    </a:cubicBezTo>
                    <a:cubicBezTo>
                      <a:pt x="686" y="602"/>
                      <a:pt x="686" y="602"/>
                      <a:pt x="686" y="602"/>
                    </a:cubicBezTo>
                    <a:cubicBezTo>
                      <a:pt x="704" y="593"/>
                      <a:pt x="704" y="593"/>
                      <a:pt x="704" y="593"/>
                    </a:cubicBezTo>
                    <a:cubicBezTo>
                      <a:pt x="671" y="531"/>
                      <a:pt x="667" y="482"/>
                      <a:pt x="652" y="430"/>
                    </a:cubicBezTo>
                    <a:cubicBezTo>
                      <a:pt x="639" y="386"/>
                      <a:pt x="626" y="342"/>
                      <a:pt x="606" y="301"/>
                    </a:cubicBezTo>
                    <a:cubicBezTo>
                      <a:pt x="523" y="146"/>
                      <a:pt x="523" y="146"/>
                      <a:pt x="523" y="146"/>
                    </a:cubicBezTo>
                    <a:cubicBezTo>
                      <a:pt x="492" y="87"/>
                      <a:pt x="492" y="87"/>
                      <a:pt x="492" y="87"/>
                    </a:cubicBezTo>
                    <a:cubicBezTo>
                      <a:pt x="491" y="85"/>
                      <a:pt x="489" y="82"/>
                      <a:pt x="488" y="80"/>
                    </a:cubicBezTo>
                    <a:close/>
                    <a:moveTo>
                      <a:pt x="21" y="62"/>
                    </a:moveTo>
                    <a:cubicBezTo>
                      <a:pt x="17" y="47"/>
                      <a:pt x="21" y="23"/>
                      <a:pt x="38" y="17"/>
                    </a:cubicBezTo>
                    <a:cubicBezTo>
                      <a:pt x="58" y="8"/>
                      <a:pt x="77" y="27"/>
                      <a:pt x="89" y="41"/>
                    </a:cubicBezTo>
                    <a:cubicBezTo>
                      <a:pt x="95" y="49"/>
                      <a:pt x="98" y="51"/>
                      <a:pt x="88" y="58"/>
                    </a:cubicBezTo>
                    <a:cubicBezTo>
                      <a:pt x="88" y="58"/>
                      <a:pt x="87" y="58"/>
                      <a:pt x="87" y="58"/>
                    </a:cubicBezTo>
                    <a:cubicBezTo>
                      <a:pt x="80" y="63"/>
                      <a:pt x="72" y="68"/>
                      <a:pt x="65" y="71"/>
                    </a:cubicBezTo>
                    <a:cubicBezTo>
                      <a:pt x="60" y="74"/>
                      <a:pt x="51" y="78"/>
                      <a:pt x="44" y="81"/>
                    </a:cubicBezTo>
                    <a:cubicBezTo>
                      <a:pt x="41" y="83"/>
                      <a:pt x="38" y="84"/>
                      <a:pt x="36" y="85"/>
                    </a:cubicBezTo>
                    <a:cubicBezTo>
                      <a:pt x="35" y="85"/>
                      <a:pt x="31" y="87"/>
                      <a:pt x="29" y="84"/>
                    </a:cubicBezTo>
                    <a:cubicBezTo>
                      <a:pt x="25" y="78"/>
                      <a:pt x="23" y="69"/>
                      <a:pt x="21" y="62"/>
                    </a:cubicBezTo>
                    <a:close/>
                    <a:moveTo>
                      <a:pt x="126" y="232"/>
                    </a:move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8" y="204"/>
                      <a:pt x="180" y="212"/>
                      <a:pt x="174" y="215"/>
                    </a:cubicBezTo>
                    <a:cubicBezTo>
                      <a:pt x="129" y="240"/>
                      <a:pt x="129" y="240"/>
                      <a:pt x="129" y="240"/>
                    </a:cubicBezTo>
                    <a:cubicBezTo>
                      <a:pt x="122" y="243"/>
                      <a:pt x="120" y="235"/>
                      <a:pt x="126" y="232"/>
                    </a:cubicBezTo>
                    <a:close/>
                    <a:moveTo>
                      <a:pt x="116" y="223"/>
                    </a:moveTo>
                    <a:cubicBezTo>
                      <a:pt x="131" y="212"/>
                      <a:pt x="147" y="203"/>
                      <a:pt x="164" y="195"/>
                    </a:cubicBezTo>
                    <a:cubicBezTo>
                      <a:pt x="171" y="192"/>
                      <a:pt x="169" y="202"/>
                      <a:pt x="164" y="205"/>
                    </a:cubicBezTo>
                    <a:cubicBezTo>
                      <a:pt x="148" y="212"/>
                      <a:pt x="133" y="221"/>
                      <a:pt x="119" y="231"/>
                    </a:cubicBezTo>
                    <a:cubicBezTo>
                      <a:pt x="113" y="236"/>
                      <a:pt x="111" y="227"/>
                      <a:pt x="116" y="223"/>
                    </a:cubicBezTo>
                    <a:close/>
                    <a:moveTo>
                      <a:pt x="159" y="186"/>
                    </a:moveTo>
                    <a:cubicBezTo>
                      <a:pt x="144" y="195"/>
                      <a:pt x="131" y="206"/>
                      <a:pt x="117" y="215"/>
                    </a:cubicBezTo>
                    <a:cubicBezTo>
                      <a:pt x="110" y="219"/>
                      <a:pt x="109" y="211"/>
                      <a:pt x="114" y="208"/>
                    </a:cubicBezTo>
                    <a:cubicBezTo>
                      <a:pt x="129" y="199"/>
                      <a:pt x="142" y="188"/>
                      <a:pt x="157" y="179"/>
                    </a:cubicBezTo>
                    <a:cubicBezTo>
                      <a:pt x="164" y="175"/>
                      <a:pt x="165" y="183"/>
                      <a:pt x="159" y="186"/>
                    </a:cubicBezTo>
                    <a:close/>
                  </a:path>
                </a:pathLst>
              </a:custGeom>
              <a:solidFill>
                <a:srgbClr val="F4D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3613273" y="5672782"/>
                <a:ext cx="1055110" cy="412750"/>
              </a:xfrm>
              <a:custGeom>
                <a:avLst/>
                <a:gdLst>
                  <a:gd name="connsiteX0" fmla="*/ 767773 w 1055110"/>
                  <a:gd name="connsiteY0" fmla="*/ 0 h 412750"/>
                  <a:gd name="connsiteX1" fmla="*/ 1055110 w 1055110"/>
                  <a:gd name="connsiteY1" fmla="*/ 385763 h 412750"/>
                  <a:gd name="connsiteX2" fmla="*/ 1055110 w 1055110"/>
                  <a:gd name="connsiteY2" fmla="*/ 412750 h 412750"/>
                  <a:gd name="connsiteX3" fmla="*/ 0 w 1055110"/>
                  <a:gd name="connsiteY3" fmla="*/ 41275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5110" h="412750">
                    <a:moveTo>
                      <a:pt x="767773" y="0"/>
                    </a:moveTo>
                    <a:lnTo>
                      <a:pt x="1055110" y="385763"/>
                    </a:lnTo>
                    <a:lnTo>
                      <a:pt x="1055110" y="412750"/>
                    </a:lnTo>
                    <a:lnTo>
                      <a:pt x="0" y="412750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  <a:latin typeface="Arial"/>
                  <a:ea typeface="宋体"/>
                </a:endParaRPr>
              </a:p>
            </p:txBody>
          </p:sp>
        </p:grpSp>
        <p:sp>
          <p:nvSpPr>
            <p:cNvPr id="5" name="Freeform 20"/>
            <p:cNvSpPr/>
            <p:nvPr/>
          </p:nvSpPr>
          <p:spPr>
            <a:xfrm>
              <a:off x="7688477" y="3916370"/>
              <a:ext cx="22356" cy="16983"/>
            </a:xfrm>
            <a:custGeom>
              <a:avLst/>
              <a:gdLst>
                <a:gd name="T0" fmla="*/ 74 w 109"/>
                <a:gd name="T1" fmla="*/ 83 h 83"/>
                <a:gd name="T2" fmla="*/ 1 w 109"/>
                <a:gd name="T3" fmla="*/ 16 h 83"/>
                <a:gd name="T4" fmla="*/ 0 w 109"/>
                <a:gd name="T5" fmla="*/ 0 h 83"/>
                <a:gd name="T6" fmla="*/ 109 w 109"/>
                <a:gd name="T7" fmla="*/ 64 h 83"/>
                <a:gd name="T8" fmla="*/ 74 w 109"/>
                <a:gd name="T9" fmla="*/ 82 h 83"/>
                <a:gd name="T10" fmla="*/ 92 w 109"/>
                <a:gd name="T11" fmla="*/ 73 h 83"/>
                <a:gd name="T12" fmla="*/ 74 w 109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83">
                  <a:moveTo>
                    <a:pt x="74" y="83"/>
                  </a:moveTo>
                  <a:cubicBezTo>
                    <a:pt x="73" y="81"/>
                    <a:pt x="50" y="16"/>
                    <a:pt x="1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108" y="61"/>
                    <a:pt x="109" y="64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92" y="73"/>
                    <a:pt x="92" y="73"/>
                    <a:pt x="92" y="73"/>
                  </a:cubicBezTo>
                  <a:lnTo>
                    <a:pt x="74" y="83"/>
                  </a:lnTo>
                  <a:close/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>
                <a:solidFill>
                  <a:prstClr val="black"/>
                </a:solidFill>
                <a:latin typeface="Arial"/>
                <a:ea typeface="宋体"/>
              </a:endParaRPr>
            </a:p>
          </p:txBody>
        </p:sp>
      </p:grpSp>
      <p:pic>
        <p:nvPicPr>
          <p:cNvPr id="11" name="Picture 2" descr="C:\Users\Administrator.USER-20140630JN\Desktop\qrcode_for_gh_ad74c85d830e_25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15414" y="3772064"/>
            <a:ext cx="2208245" cy="2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095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150</Words>
  <Application>Microsoft Office PowerPoint</Application>
  <PresentationFormat>宽屏</PresentationFormat>
  <Paragraphs>33</Paragraphs>
  <Slides>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微软雅黑</vt:lpstr>
      <vt:lpstr>Arial</vt:lpstr>
      <vt:lpstr>Calibri</vt:lpstr>
      <vt:lpstr>Calibri Light</vt:lpstr>
      <vt:lpstr>Office 主题</vt:lpstr>
      <vt:lpstr>默认设计模板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14</cp:revision>
  <dcterms:created xsi:type="dcterms:W3CDTF">2021-11-16T11:12:00Z</dcterms:created>
  <dcterms:modified xsi:type="dcterms:W3CDTF">2023-06-30T01:36:30Z</dcterms:modified>
  <cp:category>LFPPT网 www.LFPPT.com</cp:category>
</cp:coreProperties>
</file>