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slideLayouts/slideLayout2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  <p:sldMasterId id="2147483672" r:id="rId3"/>
    <p:sldMasterId id="2147483673" r:id="rId4"/>
    <p:sldMasterId id="2147483674" r:id="rId5"/>
    <p:sldMasterId id="2147483675" r:id="rId6"/>
    <p:sldMasterId id="2147483676" r:id="rId7"/>
    <p:sldMasterId id="2147483677" r:id="rId8"/>
    <p:sldMasterId id="2147483678" r:id="rId9"/>
    <p:sldMasterId id="2147483679" r:id="rId10"/>
    <p:sldMasterId id="2147483680" r:id="rId11"/>
    <p:sldMasterId id="2147483681" r:id="rId12"/>
    <p:sldMasterId id="2147483682" r:id="rId13"/>
  </p:sldMasterIdLst>
  <p:notesMasterIdLst>
    <p:notesMasterId r:id="rId30"/>
  </p:notesMasterIdLst>
  <p:sldIdLst>
    <p:sldId id="363" r:id="rId14"/>
    <p:sldId id="300" r:id="rId15"/>
    <p:sldId id="257" r:id="rId16"/>
    <p:sldId id="258" r:id="rId17"/>
    <p:sldId id="259" r:id="rId18"/>
    <p:sldId id="263" r:id="rId19"/>
    <p:sldId id="301" r:id="rId20"/>
    <p:sldId id="282" r:id="rId21"/>
    <p:sldId id="284" r:id="rId22"/>
    <p:sldId id="290" r:id="rId23"/>
    <p:sldId id="295" r:id="rId24"/>
    <p:sldId id="307" r:id="rId25"/>
    <p:sldId id="312" r:id="rId26"/>
    <p:sldId id="371" r:id="rId27"/>
    <p:sldId id="344" r:id="rId28"/>
    <p:sldId id="372" r:id="rId29"/>
  </p:sldIdLst>
  <p:sldSz cx="9144000" cy="6858000" type="screen4x3"/>
  <p:notesSz cx="6888163" cy="10020300"/>
  <p:custDataLst>
    <p:tags r:id="rId31"/>
  </p:custDataLst>
  <p:defaultTextStyle>
    <a:lvl1pPr marL="0" marR="0" lvl="0" algn="l" defTabSz="914400" rtl="0" eaLnBrk="0" fontAlgn="auto" latinLnBrk="0" hangingPunct="0">
      <a:lnSpc>
        <a:spcPct val="100000"/>
      </a:lnSpc>
      <a:spcBef>
        <a:spcPct val="0"/>
      </a:spcBef>
      <a:buClr>
        <a:schemeClr val="bg1"/>
      </a:buClr>
      <a:buSzTx/>
      <a:buFont typeface="Arial" pitchFamily="34" charset="0"/>
      <a:buNone/>
      <a:defRPr sz="2400" baseline="0">
        <a:solidFill>
          <a:schemeClr val="tx1"/>
        </a:solidFill>
        <a:latin typeface="Times New Roman" pitchFamily="18" charset="0"/>
        <a:ea typeface="PMingLiU" pitchFamily="18" charset="-120"/>
      </a:defRPr>
    </a:lvl1pPr>
    <a:lvl2pPr marL="457200" marR="0" lvl="0" algn="l" rtl="0" eaLnBrk="0" fontAlgn="auto" latinLnBrk="0" hangingPunct="0">
      <a:lnSpc>
        <a:spcPct val="100000"/>
      </a:lnSpc>
      <a:spcBef>
        <a:spcPct val="0"/>
      </a:spcBef>
      <a:buClr>
        <a:schemeClr val="bg1"/>
      </a:buClr>
      <a:buSzTx/>
      <a:buFont typeface="Arial" pitchFamily="34" charset="0"/>
      <a:buNone/>
      <a:defRPr sz="2400" baseline="0">
        <a:solidFill>
          <a:schemeClr val="tx1"/>
        </a:solidFill>
        <a:latin typeface="Times New Roman" pitchFamily="18" charset="0"/>
        <a:ea typeface="PMingLiU" pitchFamily="18" charset="-120"/>
      </a:defRPr>
    </a:lvl2pPr>
    <a:lvl3pPr marL="914400" marR="0" lvl="0" algn="l" rtl="0" eaLnBrk="0" fontAlgn="auto" latinLnBrk="0" hangingPunct="0">
      <a:lnSpc>
        <a:spcPct val="100000"/>
      </a:lnSpc>
      <a:spcBef>
        <a:spcPct val="0"/>
      </a:spcBef>
      <a:buClr>
        <a:schemeClr val="bg1"/>
      </a:buClr>
      <a:buSzTx/>
      <a:buFont typeface="Arial" pitchFamily="34" charset="0"/>
      <a:buNone/>
      <a:defRPr sz="2400" baseline="0">
        <a:solidFill>
          <a:schemeClr val="tx1"/>
        </a:solidFill>
        <a:latin typeface="Times New Roman" pitchFamily="18" charset="0"/>
        <a:ea typeface="PMingLiU" pitchFamily="18" charset="-120"/>
      </a:defRPr>
    </a:lvl3pPr>
    <a:lvl4pPr marL="1371600" marR="0" lvl="0" algn="l" rtl="0" eaLnBrk="0" fontAlgn="auto" latinLnBrk="0" hangingPunct="0">
      <a:lnSpc>
        <a:spcPct val="100000"/>
      </a:lnSpc>
      <a:spcBef>
        <a:spcPct val="0"/>
      </a:spcBef>
      <a:buClr>
        <a:schemeClr val="bg1"/>
      </a:buClr>
      <a:buSzTx/>
      <a:buFont typeface="Arial" pitchFamily="34" charset="0"/>
      <a:buNone/>
      <a:defRPr sz="2400" baseline="0">
        <a:solidFill>
          <a:schemeClr val="tx1"/>
        </a:solidFill>
        <a:latin typeface="Times New Roman" pitchFamily="18" charset="0"/>
        <a:ea typeface="PMingLiU" pitchFamily="18" charset="-120"/>
      </a:defRPr>
    </a:lvl4pPr>
    <a:lvl5pPr marL="1828800" marR="0" lvl="0" algn="l" rtl="0" eaLnBrk="0" fontAlgn="auto" latinLnBrk="0" hangingPunct="0">
      <a:lnSpc>
        <a:spcPct val="100000"/>
      </a:lnSpc>
      <a:spcBef>
        <a:spcPct val="0"/>
      </a:spcBef>
      <a:buClr>
        <a:schemeClr val="bg1"/>
      </a:buClr>
      <a:buSzTx/>
      <a:buFont typeface="Arial" pitchFamily="34" charset="0"/>
      <a:buNone/>
      <a:defRPr sz="2400" baseline="0">
        <a:solidFill>
          <a:schemeClr val="tx1"/>
        </a:solidFill>
        <a:latin typeface="Times New Roman" pitchFamily="18" charset="0"/>
        <a:ea typeface="PMingLiU" pitchFamily="18" charset="-120"/>
      </a:defRPr>
    </a:lvl5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35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tags" Target="tags/tag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Master" Target="slideMasters/slideMaster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78DFCC-589B-4A60-9C12-59D686ADFEC6}" type="datetimeFigureOut">
              <a:rPr lang="zh-CN" altLang="en-US" smtClean="0"/>
              <a:t>2023/6/29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CCC3E0-7DDF-45E7-A937-AD50A2B51C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4864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vert="horz" wrap="square" lIns="92672" tIns="46336" rIns="92672" bIns="46336" anchor="t" anchorCtr="0">
            <a:no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l" defTabSz="914400" rtl="0" eaLnBrk="1" fontAlgn="auto" latinLnBrk="0" hangingPunct="0">
              <a:lnSpc>
                <a:spcPct val="100000"/>
              </a:lnSpc>
              <a:spcBef>
                <a:spcPct val="30000"/>
              </a:spcBef>
              <a:buClr>
                <a:schemeClr val="bg1"/>
              </a:buClr>
              <a:buSzTx/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vert="horz" wrap="square" lIns="92672" tIns="46336" rIns="92672" bIns="46336" anchor="t" anchorCtr="0">
            <a:no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l" defTabSz="914400" rtl="0" eaLnBrk="1" fontAlgn="auto" latinLnBrk="0" hangingPunct="0">
              <a:lnSpc>
                <a:spcPct val="100000"/>
              </a:lnSpc>
              <a:spcBef>
                <a:spcPct val="30000"/>
              </a:spcBef>
              <a:buClr>
                <a:schemeClr val="bg1"/>
              </a:buClr>
              <a:buSzTx/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C6B2BB-9B44-4281-B0D7-EC7A90A20837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C6B2BB-9B44-4281-B0D7-EC7A90A20837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2.xml"/></Relationships>
</file>

<file path=ppt/slideMasters/_rels/slideMaster10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 algn="ctr">
            <a:noFill/>
          </a:ln>
        </p:spPr>
        <p:txBody>
          <a:bodyPr anchor="ctr" anchorCtr="0">
            <a:noAutofit/>
          </a:bodyPr>
          <a:lstStyle/>
          <a:p>
            <a:pPr marL="0" marR="0" lvl="0" algn="ctr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4400" baseline="0">
                <a:solidFill>
                  <a:schemeClr val="tx2"/>
                </a:solidFill>
                <a:latin typeface="Times New Roman" pitchFamily="18" charset="0"/>
                <a:ea typeface="PMingLiU" pitchFamily="18" charset="-120"/>
              </a:defRPr>
            </a:pPr>
            <a:r>
              <a:t>按一下以編輯母片標題樣式</a:t>
            </a:r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 algn="ctr">
            <a:noFill/>
          </a:ln>
        </p:spPr>
        <p:txBody>
          <a:bodyPr>
            <a:noAutofit/>
          </a:bodyPr>
          <a:lstStyle/>
          <a:p>
            <a:pPr marL="342900" marR="0" lvl="0" indent="-342900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•"/>
              <a:defRPr sz="32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t>按一下以編輯母片</a:t>
            </a:r>
          </a:p>
          <a:p>
            <a:pPr marL="742950" marR="0" lvl="1" indent="-285750" algn="l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–"/>
              <a:defRPr sz="2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t>第二層</a:t>
            </a:r>
          </a:p>
          <a:p>
            <a:pPr marL="1143000" marR="0" lvl="2" indent="-228600" algn="l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•"/>
              <a:defRPr sz="24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t>第三層</a:t>
            </a:r>
          </a:p>
          <a:p>
            <a:pPr marL="1600200" marR="0" lvl="3" indent="-228600" algn="l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–"/>
              <a:defRPr sz="20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t>第四層</a:t>
            </a:r>
          </a:p>
          <a:p>
            <a:pPr marL="2057400" marR="0" lvl="4" indent="-228600" algn="l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»"/>
              <a:defRPr sz="20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t>第五層</a:t>
            </a:r>
          </a:p>
        </p:txBody>
      </p:sp>
      <p:sp>
        <p:nvSpPr>
          <p:cNvPr id="1028" name="Rectangle 4"/>
          <p:cNvSpPr>
            <a:spLocks noGrp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algn="ctr">
            <a:noFill/>
          </a:ln>
        </p:spPr>
        <p:txBody>
          <a:bodyPr>
            <a:no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endParaRPr sz="1400"/>
          </a:p>
        </p:txBody>
      </p:sp>
      <p:sp>
        <p:nvSpPr>
          <p:cNvPr id="1029" name="Rectangle 5"/>
          <p:cNvSpPr>
            <a:spLocks noGrp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algn="ctr">
            <a:noFill/>
          </a:ln>
        </p:spPr>
        <p:txBody>
          <a:bodyPr>
            <a:no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endParaRPr sz="1400"/>
          </a:p>
        </p:txBody>
      </p:sp>
      <p:sp>
        <p:nvSpPr>
          <p:cNvPr id="1030" name="Rectangle 6"/>
          <p:cNvSpPr>
            <a:spLocks noGrp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algn="ctr">
            <a:noFill/>
          </a:ln>
        </p:spPr>
        <p:txBody>
          <a:bodyPr>
            <a:no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fld id="{B5DD8B4D-1E4E-4C71-986E-141A85D45708}" type="slidenum">
              <a:rPr sz="1400"/>
              <a:t>‹#›</a:t>
            </a:fld>
            <a:endParaRPr sz="14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ransition/>
  <p:txStyles>
    <p:titleStyle>
      <a:lvl1pPr marL="0" marR="0" lvl="0" algn="ctr" defTabSz="914400" rtl="0" eaLnBrk="0" fontAlgn="auto" latinLnBrk="0" hangingPunct="0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4400" baseline="0">
          <a:solidFill>
            <a:schemeClr val="tx2"/>
          </a:solidFill>
          <a:latin typeface="Times New Roman" pitchFamily="18" charset="0"/>
          <a:ea typeface="PMingLiU" pitchFamily="18" charset="-120"/>
        </a:defRPr>
      </a:lvl1pPr>
    </p:titleStyle>
    <p:bodyStyle>
      <a:lvl1pPr marL="342900" marR="0" lvl="0" indent="-342900" algn="l" defTabSz="914400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•"/>
        <a:defRPr sz="3200" baseline="0">
          <a:solidFill>
            <a:schemeClr val="tx1"/>
          </a:solidFill>
          <a:latin typeface="Times New Roman" pitchFamily="18" charset="0"/>
          <a:ea typeface="PMingLiU" pitchFamily="18" charset="-120"/>
        </a:defRPr>
      </a:lvl1pPr>
      <a:lvl2pPr marL="742950" marR="0" lvl="0" indent="-285750" algn="l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–"/>
        <a:defRPr sz="2800" baseline="0">
          <a:solidFill>
            <a:schemeClr val="tx1"/>
          </a:solidFill>
          <a:latin typeface="Times New Roman" pitchFamily="18" charset="0"/>
          <a:ea typeface="PMingLiU" pitchFamily="18" charset="-120"/>
        </a:defRPr>
      </a:lvl2pPr>
      <a:lvl3pPr marL="1143000" marR="0" lvl="0" indent="-228600" algn="l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•"/>
        <a:defRPr sz="2400" baseline="0">
          <a:solidFill>
            <a:schemeClr val="tx1"/>
          </a:solidFill>
          <a:latin typeface="Times New Roman" pitchFamily="18" charset="0"/>
          <a:ea typeface="PMingLiU" pitchFamily="18" charset="-120"/>
        </a:defRPr>
      </a:lvl3pPr>
      <a:lvl4pPr marL="1600200" marR="0" lvl="0" indent="-228600" algn="l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–"/>
        <a:defRPr sz="2000" baseline="0">
          <a:solidFill>
            <a:schemeClr val="tx1"/>
          </a:solidFill>
          <a:latin typeface="Times New Roman" pitchFamily="18" charset="0"/>
          <a:ea typeface="PMingLiU" pitchFamily="18" charset="-120"/>
        </a:defRPr>
      </a:lvl4pPr>
      <a:lvl5pPr marL="2057400" marR="0" lvl="0" indent="-228600" algn="l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»"/>
        <a:defRPr sz="2000" baseline="0">
          <a:solidFill>
            <a:schemeClr val="tx1"/>
          </a:solidFill>
          <a:latin typeface="Times New Roman" pitchFamily="18" charset="0"/>
          <a:ea typeface="PMingLiU" pitchFamily="18" charset="-120"/>
        </a:defRPr>
      </a:lvl5pPr>
    </p:bodyStyle>
    <p:otherStyle>
      <a:lvl1pPr marL="0" marR="0" lvl="0" algn="l" defTabSz="914400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1800" baseline="0">
          <a:solidFill>
            <a:schemeClr val="tx1"/>
          </a:solidFill>
          <a:latin typeface="Times New Roman" pitchFamily="18" charset="0"/>
          <a:ea typeface="PMingLiU" pitchFamily="18" charset="-120"/>
        </a:defRPr>
      </a:lvl1pPr>
      <a:lvl2pPr marL="457200" marR="0" lvl="0" algn="l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1800" baseline="0">
          <a:solidFill>
            <a:schemeClr val="tx1"/>
          </a:solidFill>
          <a:latin typeface="Times New Roman" pitchFamily="18" charset="0"/>
          <a:ea typeface="PMingLiU" pitchFamily="18" charset="-120"/>
        </a:defRPr>
      </a:lvl2pPr>
      <a:lvl3pPr marL="914400" marR="0" lvl="0" algn="l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1800" baseline="0">
          <a:solidFill>
            <a:schemeClr val="tx1"/>
          </a:solidFill>
          <a:latin typeface="Times New Roman" pitchFamily="18" charset="0"/>
          <a:ea typeface="PMingLiU" pitchFamily="18" charset="-120"/>
        </a:defRPr>
      </a:lvl3pPr>
      <a:lvl4pPr marL="1371600" marR="0" lvl="0" algn="l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1800" baseline="0">
          <a:solidFill>
            <a:schemeClr val="tx1"/>
          </a:solidFill>
          <a:latin typeface="Times New Roman" pitchFamily="18" charset="0"/>
          <a:ea typeface="PMingLiU" pitchFamily="18" charset="-120"/>
        </a:defRPr>
      </a:lvl4pPr>
      <a:lvl5pPr marL="1828800" marR="0" lvl="0" algn="l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1800" baseline="0">
          <a:solidFill>
            <a:schemeClr val="tx1"/>
          </a:solidFill>
          <a:latin typeface="Times New Roman" pitchFamily="18" charset="0"/>
          <a:ea typeface="PMingLiU" pitchFamily="18" charset="-120"/>
        </a:defRPr>
      </a:lvl5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/>
          </p:cNvSpPr>
          <p:nvPr>
            <p:ph type="title"/>
          </p:nvPr>
        </p:nvSpPr>
        <p:spPr>
          <a:xfrm>
            <a:off x="457200" y="266700"/>
            <a:ext cx="8229600" cy="1143000"/>
          </a:xfrm>
          <a:prstGeom prst="rect">
            <a:avLst/>
          </a:prstGeom>
          <a:noFill/>
          <a:ln algn="ctr">
            <a:noFill/>
          </a:ln>
        </p:spPr>
        <p:txBody>
          <a:bodyPr lIns="121917" tIns="60958" rIns="121917" bIns="60958" anchor="ctr" anchorCtr="0">
            <a:noAutofit/>
          </a:bodyPr>
          <a:lstStyle/>
          <a:p>
            <a:pPr marL="0" marR="0" lvl="0" algn="ctr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5900" baseline="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pPr>
            <a:r>
              <a:t>单击此处编辑母版标题样式</a:t>
            </a:r>
          </a:p>
        </p:txBody>
      </p:sp>
      <p:sp>
        <p:nvSpPr>
          <p:cNvPr id="2051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1200"/>
          </a:xfrm>
          <a:prstGeom prst="rect">
            <a:avLst/>
          </a:prstGeom>
          <a:noFill/>
          <a:ln algn="ctr">
            <a:noFill/>
          </a:ln>
        </p:spPr>
        <p:txBody>
          <a:bodyPr lIns="121917" tIns="60958" rIns="121917" bIns="60958">
            <a:noAutofit/>
          </a:bodyPr>
          <a:lstStyle/>
          <a:p>
            <a:pPr marL="455612" marR="0" lvl="0" indent="-455612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•"/>
              <a:defRPr sz="43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t>单击此处编辑母版文本样式</a:t>
            </a:r>
          </a:p>
          <a:p>
            <a:pPr marL="989012" marR="0" lvl="1" indent="-379412" algn="l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–"/>
              <a:defRPr sz="37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t>第二级</a:t>
            </a:r>
          </a:p>
          <a:p>
            <a:pPr marL="1522412" marR="0" lvl="2" indent="-303212" algn="l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•"/>
              <a:defRPr sz="3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t>第三级</a:t>
            </a:r>
          </a:p>
          <a:p>
            <a:pPr marL="2132012" marR="0" lvl="3" indent="-303212" algn="l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–"/>
              <a:defRPr sz="27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t>第四级</a:t>
            </a:r>
          </a:p>
          <a:p>
            <a:pPr marL="2741612" marR="0" lvl="4" indent="-303212" algn="l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»"/>
              <a:defRPr sz="27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t>第五级</a:t>
            </a:r>
          </a:p>
        </p:txBody>
      </p:sp>
      <p:sp>
        <p:nvSpPr>
          <p:cNvPr id="2052" name="Rectangle 4"/>
          <p:cNvSpPr>
            <a:spLocks noGrp="1"/>
          </p:cNvSpPr>
          <p:nvPr>
            <p:ph type="dt" sz="half" idx="2"/>
          </p:nvPr>
        </p:nvSpPr>
        <p:spPr>
          <a:xfrm>
            <a:off x="457200" y="6235700"/>
            <a:ext cx="2133600" cy="469900"/>
          </a:xfrm>
          <a:prstGeom prst="rect">
            <a:avLst/>
          </a:prstGeom>
          <a:noFill/>
          <a:ln algn="ctr">
            <a:noFill/>
          </a:ln>
        </p:spPr>
        <p:txBody>
          <a:bodyPr lIns="121917" tIns="60958" rIns="121917" bIns="60958">
            <a:no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l" defTabSz="1217612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24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endParaRPr sz="1900">
              <a:solidFill>
                <a:srgbClr val="000000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2053" name="Rectangle 5"/>
          <p:cNvSpPr>
            <a:spLocks noGrp="1"/>
          </p:cNvSpPr>
          <p:nvPr>
            <p:ph type="ftr" sz="quarter" idx="3"/>
          </p:nvPr>
        </p:nvSpPr>
        <p:spPr>
          <a:xfrm>
            <a:off x="3124200" y="6235700"/>
            <a:ext cx="2895600" cy="469900"/>
          </a:xfrm>
          <a:prstGeom prst="rect">
            <a:avLst/>
          </a:prstGeom>
          <a:noFill/>
          <a:ln algn="ctr">
            <a:noFill/>
          </a:ln>
        </p:spPr>
        <p:txBody>
          <a:bodyPr lIns="121917" tIns="60958" rIns="121917" bIns="60958">
            <a:no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ctr" defTabSz="1217612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24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endParaRPr sz="1900">
              <a:solidFill>
                <a:srgbClr val="000000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2054" name="Rectangle 6"/>
          <p:cNvSpPr>
            <a:spLocks noGrp="1"/>
          </p:cNvSpPr>
          <p:nvPr>
            <p:ph type="sldNum" sz="quarter" idx="4"/>
          </p:nvPr>
        </p:nvSpPr>
        <p:spPr>
          <a:xfrm>
            <a:off x="6553200" y="6235700"/>
            <a:ext cx="2133600" cy="469900"/>
          </a:xfrm>
          <a:prstGeom prst="rect">
            <a:avLst/>
          </a:prstGeom>
          <a:noFill/>
          <a:ln algn="ctr">
            <a:noFill/>
          </a:ln>
        </p:spPr>
        <p:txBody>
          <a:bodyPr lIns="121917" tIns="60958" rIns="121917" bIns="60958">
            <a:no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r" defTabSz="1217612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24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fld id="{B5DD8B4D-1E4E-4C71-986E-141A85D45708}" type="slidenum">
              <a:rPr sz="1900">
                <a:solidFill>
                  <a:srgbClr val="000000"/>
                </a:solidFill>
                <a:latin typeface="Arial" pitchFamily="34" charset="0"/>
                <a:ea typeface="宋体" pitchFamily="2" charset="-122"/>
              </a:rPr>
              <a:t>‹#›</a:t>
            </a:fld>
            <a:endParaRPr sz="1900">
              <a:solidFill>
                <a:srgbClr val="000000"/>
              </a:solidFill>
              <a:latin typeface="Arial" pitchFamily="34" charset="0"/>
              <a:ea typeface="宋体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ransition/>
  <p:txStyles>
    <p:titleStyle>
      <a:lvl1pPr marL="0" marR="0" lvl="0" algn="ctr" defTabSz="914400" rtl="0" eaLnBrk="0" fontAlgn="auto" latinLnBrk="0" hangingPunct="0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5900" baseline="0">
          <a:solidFill>
            <a:schemeClr val="tx2"/>
          </a:solidFill>
          <a:latin typeface="Arial" pitchFamily="34" charset="0"/>
          <a:ea typeface="宋体" pitchFamily="2" charset="-122"/>
        </a:defRPr>
      </a:lvl1pPr>
    </p:titleStyle>
    <p:bodyStyle>
      <a:lvl1pPr marL="455612" marR="0" lvl="0" indent="-455612" algn="l" defTabSz="914400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•"/>
        <a:defRPr sz="4300" baseline="0">
          <a:solidFill>
            <a:schemeClr val="tx1"/>
          </a:solidFill>
          <a:latin typeface="Arial" pitchFamily="34" charset="0"/>
          <a:ea typeface="宋体" pitchFamily="2" charset="-122"/>
        </a:defRPr>
      </a:lvl1pPr>
      <a:lvl2pPr marL="989012" marR="0" lvl="0" indent="-379412" algn="l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–"/>
        <a:defRPr sz="3700" baseline="0">
          <a:solidFill>
            <a:schemeClr val="tx1"/>
          </a:solidFill>
          <a:latin typeface="Arial" pitchFamily="34" charset="0"/>
          <a:ea typeface="宋体" pitchFamily="2" charset="-122"/>
        </a:defRPr>
      </a:lvl2pPr>
      <a:lvl3pPr marL="1522412" marR="0" lvl="0" indent="-303212" algn="l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•"/>
        <a:defRPr sz="3200" baseline="0">
          <a:solidFill>
            <a:schemeClr val="tx1"/>
          </a:solidFill>
          <a:latin typeface="Arial" pitchFamily="34" charset="0"/>
          <a:ea typeface="宋体" pitchFamily="2" charset="-122"/>
        </a:defRPr>
      </a:lvl3pPr>
      <a:lvl4pPr marL="2132012" marR="0" lvl="0" indent="-303212" algn="l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–"/>
        <a:defRPr sz="2700" baseline="0">
          <a:solidFill>
            <a:schemeClr val="tx1"/>
          </a:solidFill>
          <a:latin typeface="Arial" pitchFamily="34" charset="0"/>
          <a:ea typeface="宋体" pitchFamily="2" charset="-122"/>
        </a:defRPr>
      </a:lvl4pPr>
      <a:lvl5pPr marL="2741612" marR="0" lvl="0" indent="-303212" algn="l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»"/>
        <a:defRPr sz="2700" baseline="0">
          <a:solidFill>
            <a:schemeClr val="tx1"/>
          </a:solidFill>
          <a:latin typeface="Arial" pitchFamily="34" charset="0"/>
          <a:ea typeface="宋体" pitchFamily="2" charset="-122"/>
        </a:defRPr>
      </a:lvl5pPr>
    </p:bodyStyle>
    <p:otherStyle>
      <a:lvl1pPr marL="0" marR="0" lvl="0" algn="l" defTabSz="1217612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2400" baseline="0">
          <a:solidFill>
            <a:schemeClr val="tx1"/>
          </a:solidFill>
          <a:latin typeface="Arial" pitchFamily="34" charset="0"/>
          <a:ea typeface="宋体" pitchFamily="2" charset="-122"/>
        </a:defRPr>
      </a:lvl1pPr>
      <a:lvl2pPr marL="608012" marR="0" lvl="0" algn="l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2400" baseline="0">
          <a:solidFill>
            <a:schemeClr val="tx1"/>
          </a:solidFill>
          <a:latin typeface="Arial" pitchFamily="34" charset="0"/>
          <a:ea typeface="宋体" pitchFamily="2" charset="-122"/>
        </a:defRPr>
      </a:lvl2pPr>
      <a:lvl3pPr marL="1217612" marR="0" lvl="0" algn="l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2400" baseline="0">
          <a:solidFill>
            <a:schemeClr val="tx1"/>
          </a:solidFill>
          <a:latin typeface="Arial" pitchFamily="34" charset="0"/>
          <a:ea typeface="宋体" pitchFamily="2" charset="-122"/>
        </a:defRPr>
      </a:lvl3pPr>
      <a:lvl4pPr marL="1827212" marR="0" lvl="0" algn="l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2400" baseline="0">
          <a:solidFill>
            <a:schemeClr val="tx1"/>
          </a:solidFill>
          <a:latin typeface="Arial" pitchFamily="34" charset="0"/>
          <a:ea typeface="宋体" pitchFamily="2" charset="-122"/>
        </a:defRPr>
      </a:lvl4pPr>
      <a:lvl5pPr marL="2436812" marR="0" lvl="0" algn="l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2400" baseline="0">
          <a:solidFill>
            <a:schemeClr val="tx1"/>
          </a:solidFill>
          <a:latin typeface="Arial" pitchFamily="34" charset="0"/>
          <a:ea typeface="宋体" pitchFamily="2" charset="-122"/>
        </a:defRPr>
      </a:lvl5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/>
          </p:cNvSpPr>
          <p:nvPr>
            <p:ph type="title"/>
          </p:nvPr>
        </p:nvSpPr>
        <p:spPr>
          <a:xfrm>
            <a:off x="457200" y="266700"/>
            <a:ext cx="8229600" cy="1143000"/>
          </a:xfrm>
          <a:prstGeom prst="rect">
            <a:avLst/>
          </a:prstGeom>
          <a:noFill/>
          <a:ln algn="ctr">
            <a:noFill/>
          </a:ln>
        </p:spPr>
        <p:txBody>
          <a:bodyPr lIns="121917" tIns="60958" rIns="121917" bIns="60958" anchor="ctr" anchorCtr="0">
            <a:noAutofit/>
          </a:bodyPr>
          <a:lstStyle/>
          <a:p>
            <a:pPr marL="0" marR="0" lvl="0" algn="ctr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5900" baseline="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pPr>
            <a:r>
              <a:t>单击此处编辑母版标题样式</a:t>
            </a:r>
          </a:p>
        </p:txBody>
      </p:sp>
      <p:sp>
        <p:nvSpPr>
          <p:cNvPr id="3075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1200"/>
          </a:xfrm>
          <a:prstGeom prst="rect">
            <a:avLst/>
          </a:prstGeom>
          <a:noFill/>
          <a:ln algn="ctr">
            <a:noFill/>
          </a:ln>
        </p:spPr>
        <p:txBody>
          <a:bodyPr lIns="121917" tIns="60958" rIns="121917" bIns="60958">
            <a:noAutofit/>
          </a:bodyPr>
          <a:lstStyle/>
          <a:p>
            <a:pPr marL="455612" marR="0" lvl="0" indent="-455612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•"/>
              <a:defRPr sz="43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t>单击此处编辑母版文本样式</a:t>
            </a:r>
          </a:p>
          <a:p>
            <a:pPr marL="989012" marR="0" lvl="1" indent="-379412" algn="l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–"/>
              <a:defRPr sz="37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t>第二级</a:t>
            </a:r>
          </a:p>
          <a:p>
            <a:pPr marL="1522412" marR="0" lvl="2" indent="-303212" algn="l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•"/>
              <a:defRPr sz="3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t>第三级</a:t>
            </a:r>
          </a:p>
          <a:p>
            <a:pPr marL="2132012" marR="0" lvl="3" indent="-303212" algn="l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–"/>
              <a:defRPr sz="27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t>第四级</a:t>
            </a:r>
          </a:p>
          <a:p>
            <a:pPr marL="2741612" marR="0" lvl="4" indent="-303212" algn="l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»"/>
              <a:defRPr sz="27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t>第五级</a:t>
            </a:r>
          </a:p>
        </p:txBody>
      </p:sp>
      <p:sp>
        <p:nvSpPr>
          <p:cNvPr id="3076" name="Rectangle 4"/>
          <p:cNvSpPr>
            <a:spLocks noGrp="1"/>
          </p:cNvSpPr>
          <p:nvPr>
            <p:ph type="dt" sz="half" idx="2"/>
          </p:nvPr>
        </p:nvSpPr>
        <p:spPr>
          <a:xfrm>
            <a:off x="457200" y="6235700"/>
            <a:ext cx="2133600" cy="469900"/>
          </a:xfrm>
          <a:prstGeom prst="rect">
            <a:avLst/>
          </a:prstGeom>
          <a:noFill/>
          <a:ln algn="ctr">
            <a:noFill/>
          </a:ln>
        </p:spPr>
        <p:txBody>
          <a:bodyPr lIns="121917" tIns="60958" rIns="121917" bIns="60958">
            <a:no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l" defTabSz="1217612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itchFamily="34" charset="0"/>
              <a:buNone/>
              <a:defRPr sz="24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endParaRPr sz="1900">
              <a:solidFill>
                <a:srgbClr val="000000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3077" name="Rectangle 5"/>
          <p:cNvSpPr>
            <a:spLocks noGrp="1"/>
          </p:cNvSpPr>
          <p:nvPr>
            <p:ph type="ftr" sz="quarter" idx="3"/>
          </p:nvPr>
        </p:nvSpPr>
        <p:spPr>
          <a:xfrm>
            <a:off x="3124200" y="6235700"/>
            <a:ext cx="2895600" cy="469900"/>
          </a:xfrm>
          <a:prstGeom prst="rect">
            <a:avLst/>
          </a:prstGeom>
          <a:noFill/>
          <a:ln algn="ctr">
            <a:noFill/>
          </a:ln>
        </p:spPr>
        <p:txBody>
          <a:bodyPr lIns="121917" tIns="60958" rIns="121917" bIns="60958">
            <a:no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ctr" defTabSz="1217612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itchFamily="34" charset="0"/>
              <a:buNone/>
              <a:defRPr sz="24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endParaRPr sz="1900">
              <a:solidFill>
                <a:srgbClr val="000000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3078" name="Rectangle 6"/>
          <p:cNvSpPr>
            <a:spLocks noGrp="1"/>
          </p:cNvSpPr>
          <p:nvPr>
            <p:ph type="sldNum" sz="quarter" idx="4"/>
          </p:nvPr>
        </p:nvSpPr>
        <p:spPr>
          <a:xfrm>
            <a:off x="6553200" y="6235700"/>
            <a:ext cx="2133600" cy="469900"/>
          </a:xfrm>
          <a:prstGeom prst="rect">
            <a:avLst/>
          </a:prstGeom>
          <a:noFill/>
          <a:ln algn="ctr">
            <a:noFill/>
          </a:ln>
        </p:spPr>
        <p:txBody>
          <a:bodyPr lIns="121917" tIns="60958" rIns="121917" bIns="60958">
            <a:no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r" defTabSz="1217612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itchFamily="34" charset="0"/>
              <a:buNone/>
              <a:defRPr sz="24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fld id="{B5DD8B4D-1E4E-4C71-986E-141A85D45708}" type="slidenum">
              <a:rPr sz="1900">
                <a:solidFill>
                  <a:srgbClr val="000000"/>
                </a:solidFill>
                <a:latin typeface="Arial" pitchFamily="34" charset="0"/>
                <a:ea typeface="宋体" pitchFamily="2" charset="-122"/>
              </a:rPr>
              <a:t>‹#›</a:t>
            </a:fld>
            <a:endParaRPr sz="1900">
              <a:solidFill>
                <a:srgbClr val="000000"/>
              </a:solidFill>
              <a:latin typeface="Arial" pitchFamily="34" charset="0"/>
              <a:ea typeface="宋体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ransition/>
  <p:txStyles>
    <p:titleStyle>
      <a:lvl1pPr marL="0" marR="0" lvl="0" algn="ctr" defTabSz="914400" rtl="0" eaLnBrk="0" fontAlgn="auto" latinLnBrk="0" hangingPunct="0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5900" baseline="0">
          <a:solidFill>
            <a:schemeClr val="tx2"/>
          </a:solidFill>
          <a:latin typeface="Arial" pitchFamily="34" charset="0"/>
          <a:ea typeface="宋体" pitchFamily="2" charset="-122"/>
        </a:defRPr>
      </a:lvl1pPr>
    </p:titleStyle>
    <p:bodyStyle>
      <a:lvl1pPr marL="455612" marR="0" lvl="0" indent="-455612" algn="l" defTabSz="914400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•"/>
        <a:defRPr sz="4300" baseline="0">
          <a:solidFill>
            <a:schemeClr val="tx1"/>
          </a:solidFill>
          <a:latin typeface="Arial" pitchFamily="34" charset="0"/>
          <a:ea typeface="宋体" pitchFamily="2" charset="-122"/>
        </a:defRPr>
      </a:lvl1pPr>
      <a:lvl2pPr marL="989012" marR="0" lvl="0" indent="-379412" algn="l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–"/>
        <a:defRPr sz="3700" baseline="0">
          <a:solidFill>
            <a:schemeClr val="tx1"/>
          </a:solidFill>
          <a:latin typeface="Arial" pitchFamily="34" charset="0"/>
          <a:ea typeface="宋体" pitchFamily="2" charset="-122"/>
        </a:defRPr>
      </a:lvl2pPr>
      <a:lvl3pPr marL="1522412" marR="0" lvl="0" indent="-303212" algn="l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•"/>
        <a:defRPr sz="3200" baseline="0">
          <a:solidFill>
            <a:schemeClr val="tx1"/>
          </a:solidFill>
          <a:latin typeface="Arial" pitchFamily="34" charset="0"/>
          <a:ea typeface="宋体" pitchFamily="2" charset="-122"/>
        </a:defRPr>
      </a:lvl3pPr>
      <a:lvl4pPr marL="2132012" marR="0" lvl="0" indent="-303212" algn="l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–"/>
        <a:defRPr sz="2700" baseline="0">
          <a:solidFill>
            <a:schemeClr val="tx1"/>
          </a:solidFill>
          <a:latin typeface="Arial" pitchFamily="34" charset="0"/>
          <a:ea typeface="宋体" pitchFamily="2" charset="-122"/>
        </a:defRPr>
      </a:lvl4pPr>
      <a:lvl5pPr marL="2741612" marR="0" lvl="0" indent="-303212" algn="l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»"/>
        <a:defRPr sz="2700" baseline="0">
          <a:solidFill>
            <a:schemeClr val="tx1"/>
          </a:solidFill>
          <a:latin typeface="Arial" pitchFamily="34" charset="0"/>
          <a:ea typeface="宋体" pitchFamily="2" charset="-122"/>
        </a:defRPr>
      </a:lvl5pPr>
    </p:bodyStyle>
    <p:otherStyle>
      <a:lvl1pPr marL="0" marR="0" lvl="0" algn="l" defTabSz="1217612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2400" baseline="0">
          <a:solidFill>
            <a:schemeClr val="tx1"/>
          </a:solidFill>
          <a:latin typeface="Arial" pitchFamily="34" charset="0"/>
          <a:ea typeface="宋体" pitchFamily="2" charset="-122"/>
        </a:defRPr>
      </a:lvl1pPr>
      <a:lvl2pPr marL="608012" marR="0" lvl="0" algn="l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2400" baseline="0">
          <a:solidFill>
            <a:schemeClr val="tx1"/>
          </a:solidFill>
          <a:latin typeface="Arial" pitchFamily="34" charset="0"/>
          <a:ea typeface="宋体" pitchFamily="2" charset="-122"/>
        </a:defRPr>
      </a:lvl2pPr>
      <a:lvl3pPr marL="1217612" marR="0" lvl="0" algn="l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2400" baseline="0">
          <a:solidFill>
            <a:schemeClr val="tx1"/>
          </a:solidFill>
          <a:latin typeface="Arial" pitchFamily="34" charset="0"/>
          <a:ea typeface="宋体" pitchFamily="2" charset="-122"/>
        </a:defRPr>
      </a:lvl3pPr>
      <a:lvl4pPr marL="1827212" marR="0" lvl="0" algn="l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2400" baseline="0">
          <a:solidFill>
            <a:schemeClr val="tx1"/>
          </a:solidFill>
          <a:latin typeface="Arial" pitchFamily="34" charset="0"/>
          <a:ea typeface="宋体" pitchFamily="2" charset="-122"/>
        </a:defRPr>
      </a:lvl4pPr>
      <a:lvl5pPr marL="2436812" marR="0" lvl="0" algn="l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2400" baseline="0">
          <a:solidFill>
            <a:schemeClr val="tx1"/>
          </a:solidFill>
          <a:latin typeface="Arial" pitchFamily="34" charset="0"/>
          <a:ea typeface="宋体" pitchFamily="2" charset="-122"/>
        </a:defRPr>
      </a:lvl5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/>
          </p:cNvSpPr>
          <p:nvPr>
            <p:ph type="title"/>
          </p:nvPr>
        </p:nvSpPr>
        <p:spPr>
          <a:xfrm>
            <a:off x="457200" y="266700"/>
            <a:ext cx="8229600" cy="1143000"/>
          </a:xfrm>
          <a:prstGeom prst="rect">
            <a:avLst/>
          </a:prstGeom>
          <a:noFill/>
          <a:ln algn="ctr">
            <a:noFill/>
          </a:ln>
        </p:spPr>
        <p:txBody>
          <a:bodyPr lIns="121917" tIns="60958" rIns="121917" bIns="60958" anchor="ctr" anchorCtr="0">
            <a:noAutofit/>
          </a:bodyPr>
          <a:lstStyle/>
          <a:p>
            <a:pPr marL="0" marR="0" lvl="0" algn="ctr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5900" baseline="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pPr>
            <a:r>
              <a:t>单击此处编辑母版标题样式</a:t>
            </a:r>
          </a:p>
        </p:txBody>
      </p:sp>
      <p:sp>
        <p:nvSpPr>
          <p:cNvPr id="4099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1200"/>
          </a:xfrm>
          <a:prstGeom prst="rect">
            <a:avLst/>
          </a:prstGeom>
          <a:noFill/>
          <a:ln algn="ctr">
            <a:noFill/>
          </a:ln>
        </p:spPr>
        <p:txBody>
          <a:bodyPr lIns="121917" tIns="60958" rIns="121917" bIns="60958">
            <a:noAutofit/>
          </a:bodyPr>
          <a:lstStyle/>
          <a:p>
            <a:pPr marL="455612" marR="0" lvl="0" indent="-455612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•"/>
              <a:defRPr sz="43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t>单击此处编辑母版文本样式</a:t>
            </a:r>
          </a:p>
          <a:p>
            <a:pPr marL="989012" marR="0" lvl="1" indent="-379412" algn="l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–"/>
              <a:defRPr sz="37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t>第二级</a:t>
            </a:r>
          </a:p>
          <a:p>
            <a:pPr marL="1522412" marR="0" lvl="2" indent="-303212" algn="l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•"/>
              <a:defRPr sz="3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t>第三级</a:t>
            </a:r>
          </a:p>
          <a:p>
            <a:pPr marL="2132012" marR="0" lvl="3" indent="-303212" algn="l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–"/>
              <a:defRPr sz="27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t>第四级</a:t>
            </a:r>
          </a:p>
          <a:p>
            <a:pPr marL="2741612" marR="0" lvl="4" indent="-303212" algn="l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»"/>
              <a:defRPr sz="27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t>第五级</a:t>
            </a:r>
          </a:p>
        </p:txBody>
      </p:sp>
      <p:sp>
        <p:nvSpPr>
          <p:cNvPr id="4100" name="Rectangle 4"/>
          <p:cNvSpPr>
            <a:spLocks noGrp="1"/>
          </p:cNvSpPr>
          <p:nvPr>
            <p:ph type="dt" sz="half" idx="2"/>
          </p:nvPr>
        </p:nvSpPr>
        <p:spPr>
          <a:xfrm>
            <a:off x="457200" y="6235700"/>
            <a:ext cx="2133600" cy="469900"/>
          </a:xfrm>
          <a:prstGeom prst="rect">
            <a:avLst/>
          </a:prstGeom>
          <a:noFill/>
          <a:ln algn="ctr">
            <a:noFill/>
          </a:ln>
        </p:spPr>
        <p:txBody>
          <a:bodyPr lIns="121917" tIns="60958" rIns="121917" bIns="60958">
            <a:no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l" defTabSz="1217612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itchFamily="34" charset="0"/>
              <a:buNone/>
              <a:defRPr sz="24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endParaRPr sz="1900">
              <a:solidFill>
                <a:srgbClr val="000000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4101" name="Rectangle 5"/>
          <p:cNvSpPr>
            <a:spLocks noGrp="1"/>
          </p:cNvSpPr>
          <p:nvPr>
            <p:ph type="ftr" sz="quarter" idx="3"/>
          </p:nvPr>
        </p:nvSpPr>
        <p:spPr>
          <a:xfrm>
            <a:off x="3124200" y="6235700"/>
            <a:ext cx="2895600" cy="469900"/>
          </a:xfrm>
          <a:prstGeom prst="rect">
            <a:avLst/>
          </a:prstGeom>
          <a:noFill/>
          <a:ln algn="ctr">
            <a:noFill/>
          </a:ln>
        </p:spPr>
        <p:txBody>
          <a:bodyPr lIns="121917" tIns="60958" rIns="121917" bIns="60958">
            <a:no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ctr" defTabSz="1217612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itchFamily="34" charset="0"/>
              <a:buNone/>
              <a:defRPr sz="24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endParaRPr sz="1900">
              <a:solidFill>
                <a:srgbClr val="000000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4102" name="Rectangle 6"/>
          <p:cNvSpPr>
            <a:spLocks noGrp="1"/>
          </p:cNvSpPr>
          <p:nvPr>
            <p:ph type="sldNum" sz="quarter" idx="4"/>
          </p:nvPr>
        </p:nvSpPr>
        <p:spPr>
          <a:xfrm>
            <a:off x="6553200" y="6235700"/>
            <a:ext cx="2133600" cy="469900"/>
          </a:xfrm>
          <a:prstGeom prst="rect">
            <a:avLst/>
          </a:prstGeom>
          <a:noFill/>
          <a:ln algn="ctr">
            <a:noFill/>
          </a:ln>
        </p:spPr>
        <p:txBody>
          <a:bodyPr lIns="121917" tIns="60958" rIns="121917" bIns="60958">
            <a:no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r" defTabSz="1217612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itchFamily="34" charset="0"/>
              <a:buNone/>
              <a:defRPr sz="24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fld id="{B5DD8B4D-1E4E-4C71-986E-141A85D45708}" type="slidenum">
              <a:rPr sz="1900">
                <a:solidFill>
                  <a:srgbClr val="000000"/>
                </a:solidFill>
                <a:latin typeface="Arial" pitchFamily="34" charset="0"/>
                <a:ea typeface="宋体" pitchFamily="2" charset="-122"/>
              </a:rPr>
              <a:t>‹#›</a:t>
            </a:fld>
            <a:endParaRPr sz="1900">
              <a:solidFill>
                <a:srgbClr val="000000"/>
              </a:solidFill>
              <a:latin typeface="Arial" pitchFamily="34" charset="0"/>
              <a:ea typeface="宋体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ransition/>
  <p:txStyles>
    <p:titleStyle>
      <a:lvl1pPr marL="0" marR="0" lvl="0" algn="ctr" defTabSz="914400" rtl="0" eaLnBrk="0" fontAlgn="auto" latinLnBrk="0" hangingPunct="0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5900" baseline="0">
          <a:solidFill>
            <a:schemeClr val="tx2"/>
          </a:solidFill>
          <a:latin typeface="Arial" pitchFamily="34" charset="0"/>
          <a:ea typeface="宋体" pitchFamily="2" charset="-122"/>
        </a:defRPr>
      </a:lvl1pPr>
    </p:titleStyle>
    <p:bodyStyle>
      <a:lvl1pPr marL="455612" marR="0" lvl="0" indent="-455612" algn="l" defTabSz="914400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•"/>
        <a:defRPr sz="4300" baseline="0">
          <a:solidFill>
            <a:schemeClr val="tx1"/>
          </a:solidFill>
          <a:latin typeface="Arial" pitchFamily="34" charset="0"/>
          <a:ea typeface="宋体" pitchFamily="2" charset="-122"/>
        </a:defRPr>
      </a:lvl1pPr>
      <a:lvl2pPr marL="989012" marR="0" lvl="0" indent="-379412" algn="l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–"/>
        <a:defRPr sz="3700" baseline="0">
          <a:solidFill>
            <a:schemeClr val="tx1"/>
          </a:solidFill>
          <a:latin typeface="Arial" pitchFamily="34" charset="0"/>
          <a:ea typeface="宋体" pitchFamily="2" charset="-122"/>
        </a:defRPr>
      </a:lvl2pPr>
      <a:lvl3pPr marL="1522412" marR="0" lvl="0" indent="-303212" algn="l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•"/>
        <a:defRPr sz="3200" baseline="0">
          <a:solidFill>
            <a:schemeClr val="tx1"/>
          </a:solidFill>
          <a:latin typeface="Arial" pitchFamily="34" charset="0"/>
          <a:ea typeface="宋体" pitchFamily="2" charset="-122"/>
        </a:defRPr>
      </a:lvl3pPr>
      <a:lvl4pPr marL="2132012" marR="0" lvl="0" indent="-303212" algn="l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–"/>
        <a:defRPr sz="2700" baseline="0">
          <a:solidFill>
            <a:schemeClr val="tx1"/>
          </a:solidFill>
          <a:latin typeface="Arial" pitchFamily="34" charset="0"/>
          <a:ea typeface="宋体" pitchFamily="2" charset="-122"/>
        </a:defRPr>
      </a:lvl4pPr>
      <a:lvl5pPr marL="2741612" marR="0" lvl="0" indent="-303212" algn="l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»"/>
        <a:defRPr sz="2700" baseline="0">
          <a:solidFill>
            <a:schemeClr val="tx1"/>
          </a:solidFill>
          <a:latin typeface="Arial" pitchFamily="34" charset="0"/>
          <a:ea typeface="宋体" pitchFamily="2" charset="-122"/>
        </a:defRPr>
      </a:lvl5pPr>
    </p:bodyStyle>
    <p:otherStyle>
      <a:lvl1pPr marL="0" marR="0" lvl="0" algn="l" defTabSz="1217612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2400" baseline="0">
          <a:solidFill>
            <a:schemeClr val="tx1"/>
          </a:solidFill>
          <a:latin typeface="Arial" pitchFamily="34" charset="0"/>
          <a:ea typeface="宋体" pitchFamily="2" charset="-122"/>
        </a:defRPr>
      </a:lvl1pPr>
      <a:lvl2pPr marL="608012" marR="0" lvl="0" algn="l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2400" baseline="0">
          <a:solidFill>
            <a:schemeClr val="tx1"/>
          </a:solidFill>
          <a:latin typeface="Arial" pitchFamily="34" charset="0"/>
          <a:ea typeface="宋体" pitchFamily="2" charset="-122"/>
        </a:defRPr>
      </a:lvl2pPr>
      <a:lvl3pPr marL="1217612" marR="0" lvl="0" algn="l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2400" baseline="0">
          <a:solidFill>
            <a:schemeClr val="tx1"/>
          </a:solidFill>
          <a:latin typeface="Arial" pitchFamily="34" charset="0"/>
          <a:ea typeface="宋体" pitchFamily="2" charset="-122"/>
        </a:defRPr>
      </a:lvl3pPr>
      <a:lvl4pPr marL="1827212" marR="0" lvl="0" algn="l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2400" baseline="0">
          <a:solidFill>
            <a:schemeClr val="tx1"/>
          </a:solidFill>
          <a:latin typeface="Arial" pitchFamily="34" charset="0"/>
          <a:ea typeface="宋体" pitchFamily="2" charset="-122"/>
        </a:defRPr>
      </a:lvl4pPr>
      <a:lvl5pPr marL="2436812" marR="0" lvl="0" algn="l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2400" baseline="0">
          <a:solidFill>
            <a:schemeClr val="tx1"/>
          </a:solidFill>
          <a:latin typeface="Arial" pitchFamily="34" charset="0"/>
          <a:ea typeface="宋体" pitchFamily="2" charset="-122"/>
        </a:defRPr>
      </a:lvl5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/>
          </p:cNvSpPr>
          <p:nvPr>
            <p:ph type="title"/>
          </p:nvPr>
        </p:nvSpPr>
        <p:spPr>
          <a:xfrm>
            <a:off x="457200" y="266700"/>
            <a:ext cx="8229600" cy="1143000"/>
          </a:xfrm>
          <a:prstGeom prst="rect">
            <a:avLst/>
          </a:prstGeom>
          <a:noFill/>
          <a:ln algn="ctr">
            <a:noFill/>
          </a:ln>
        </p:spPr>
        <p:txBody>
          <a:bodyPr lIns="121917" tIns="60958" rIns="121917" bIns="60958" anchor="ctr" anchorCtr="0">
            <a:noAutofit/>
          </a:bodyPr>
          <a:lstStyle/>
          <a:p>
            <a:pPr marL="0" marR="0" lvl="0" algn="ctr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5900" baseline="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pPr>
            <a:r>
              <a:t>单击此处编辑母版标题样式</a:t>
            </a:r>
          </a:p>
        </p:txBody>
      </p:sp>
      <p:sp>
        <p:nvSpPr>
          <p:cNvPr id="5123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1200"/>
          </a:xfrm>
          <a:prstGeom prst="rect">
            <a:avLst/>
          </a:prstGeom>
          <a:noFill/>
          <a:ln algn="ctr">
            <a:noFill/>
          </a:ln>
        </p:spPr>
        <p:txBody>
          <a:bodyPr lIns="121917" tIns="60958" rIns="121917" bIns="60958">
            <a:noAutofit/>
          </a:bodyPr>
          <a:lstStyle/>
          <a:p>
            <a:pPr marL="455612" marR="0" lvl="0" indent="-455612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•"/>
              <a:defRPr sz="43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t>单击此处编辑母版文本样式</a:t>
            </a:r>
          </a:p>
          <a:p>
            <a:pPr marL="989012" marR="0" lvl="1" indent="-379412" algn="l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–"/>
              <a:defRPr sz="37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t>第二级</a:t>
            </a:r>
          </a:p>
          <a:p>
            <a:pPr marL="1522412" marR="0" lvl="2" indent="-303212" algn="l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•"/>
              <a:defRPr sz="3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t>第三级</a:t>
            </a:r>
          </a:p>
          <a:p>
            <a:pPr marL="2132012" marR="0" lvl="3" indent="-303212" algn="l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–"/>
              <a:defRPr sz="27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t>第四级</a:t>
            </a:r>
          </a:p>
          <a:p>
            <a:pPr marL="2741612" marR="0" lvl="4" indent="-303212" algn="l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»"/>
              <a:defRPr sz="27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t>第五级</a:t>
            </a:r>
          </a:p>
        </p:txBody>
      </p:sp>
      <p:sp>
        <p:nvSpPr>
          <p:cNvPr id="5124" name="Rectangle 4"/>
          <p:cNvSpPr>
            <a:spLocks noGrp="1"/>
          </p:cNvSpPr>
          <p:nvPr>
            <p:ph type="dt" sz="half" idx="2"/>
          </p:nvPr>
        </p:nvSpPr>
        <p:spPr>
          <a:xfrm>
            <a:off x="457200" y="6235700"/>
            <a:ext cx="2133600" cy="469900"/>
          </a:xfrm>
          <a:prstGeom prst="rect">
            <a:avLst/>
          </a:prstGeom>
          <a:noFill/>
          <a:ln algn="ctr">
            <a:noFill/>
          </a:ln>
        </p:spPr>
        <p:txBody>
          <a:bodyPr lIns="121917" tIns="60958" rIns="121917" bIns="60958">
            <a:no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l" defTabSz="1217612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itchFamily="34" charset="0"/>
              <a:buNone/>
              <a:defRPr sz="24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endParaRPr sz="1900">
              <a:solidFill>
                <a:srgbClr val="000000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5125" name="Rectangle 5"/>
          <p:cNvSpPr>
            <a:spLocks noGrp="1"/>
          </p:cNvSpPr>
          <p:nvPr>
            <p:ph type="ftr" sz="quarter" idx="3"/>
          </p:nvPr>
        </p:nvSpPr>
        <p:spPr>
          <a:xfrm>
            <a:off x="3124200" y="6235700"/>
            <a:ext cx="2895600" cy="469900"/>
          </a:xfrm>
          <a:prstGeom prst="rect">
            <a:avLst/>
          </a:prstGeom>
          <a:noFill/>
          <a:ln algn="ctr">
            <a:noFill/>
          </a:ln>
        </p:spPr>
        <p:txBody>
          <a:bodyPr lIns="121917" tIns="60958" rIns="121917" bIns="60958">
            <a:no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ctr" defTabSz="1217612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itchFamily="34" charset="0"/>
              <a:buNone/>
              <a:defRPr sz="24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endParaRPr sz="1900">
              <a:solidFill>
                <a:srgbClr val="000000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5126" name="Rectangle 6"/>
          <p:cNvSpPr>
            <a:spLocks noGrp="1"/>
          </p:cNvSpPr>
          <p:nvPr>
            <p:ph type="sldNum" sz="quarter" idx="4"/>
          </p:nvPr>
        </p:nvSpPr>
        <p:spPr>
          <a:xfrm>
            <a:off x="6553200" y="6235700"/>
            <a:ext cx="2133600" cy="469900"/>
          </a:xfrm>
          <a:prstGeom prst="rect">
            <a:avLst/>
          </a:prstGeom>
          <a:noFill/>
          <a:ln algn="ctr">
            <a:noFill/>
          </a:ln>
        </p:spPr>
        <p:txBody>
          <a:bodyPr lIns="121917" tIns="60958" rIns="121917" bIns="60958">
            <a:no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r" defTabSz="1217612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itchFamily="34" charset="0"/>
              <a:buNone/>
              <a:defRPr sz="24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fld id="{B5DD8B4D-1E4E-4C71-986E-141A85D45708}" type="slidenum">
              <a:rPr sz="1900">
                <a:solidFill>
                  <a:srgbClr val="000000"/>
                </a:solidFill>
                <a:latin typeface="Arial" pitchFamily="34" charset="0"/>
                <a:ea typeface="宋体" pitchFamily="2" charset="-122"/>
              </a:rPr>
              <a:t>‹#›</a:t>
            </a:fld>
            <a:endParaRPr sz="1900">
              <a:solidFill>
                <a:srgbClr val="000000"/>
              </a:solidFill>
              <a:latin typeface="Arial" pitchFamily="34" charset="0"/>
              <a:ea typeface="宋体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ransition/>
  <p:txStyles>
    <p:titleStyle>
      <a:lvl1pPr marL="0" marR="0" lvl="0" algn="ctr" defTabSz="914400" rtl="0" eaLnBrk="0" fontAlgn="auto" latinLnBrk="0" hangingPunct="0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5900" baseline="0">
          <a:solidFill>
            <a:schemeClr val="tx2"/>
          </a:solidFill>
          <a:latin typeface="Arial" pitchFamily="34" charset="0"/>
          <a:ea typeface="宋体" pitchFamily="2" charset="-122"/>
        </a:defRPr>
      </a:lvl1pPr>
    </p:titleStyle>
    <p:bodyStyle>
      <a:lvl1pPr marL="455612" marR="0" lvl="0" indent="-455612" algn="l" defTabSz="914400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•"/>
        <a:defRPr sz="4300" baseline="0">
          <a:solidFill>
            <a:schemeClr val="tx1"/>
          </a:solidFill>
          <a:latin typeface="Arial" pitchFamily="34" charset="0"/>
          <a:ea typeface="宋体" pitchFamily="2" charset="-122"/>
        </a:defRPr>
      </a:lvl1pPr>
      <a:lvl2pPr marL="989012" marR="0" lvl="0" indent="-379412" algn="l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–"/>
        <a:defRPr sz="3700" baseline="0">
          <a:solidFill>
            <a:schemeClr val="tx1"/>
          </a:solidFill>
          <a:latin typeface="Arial" pitchFamily="34" charset="0"/>
          <a:ea typeface="宋体" pitchFamily="2" charset="-122"/>
        </a:defRPr>
      </a:lvl2pPr>
      <a:lvl3pPr marL="1522412" marR="0" lvl="0" indent="-303212" algn="l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•"/>
        <a:defRPr sz="3200" baseline="0">
          <a:solidFill>
            <a:schemeClr val="tx1"/>
          </a:solidFill>
          <a:latin typeface="Arial" pitchFamily="34" charset="0"/>
          <a:ea typeface="宋体" pitchFamily="2" charset="-122"/>
        </a:defRPr>
      </a:lvl3pPr>
      <a:lvl4pPr marL="2132012" marR="0" lvl="0" indent="-303212" algn="l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–"/>
        <a:defRPr sz="2700" baseline="0">
          <a:solidFill>
            <a:schemeClr val="tx1"/>
          </a:solidFill>
          <a:latin typeface="Arial" pitchFamily="34" charset="0"/>
          <a:ea typeface="宋体" pitchFamily="2" charset="-122"/>
        </a:defRPr>
      </a:lvl4pPr>
      <a:lvl5pPr marL="2741612" marR="0" lvl="0" indent="-303212" algn="l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»"/>
        <a:defRPr sz="2700" baseline="0">
          <a:solidFill>
            <a:schemeClr val="tx1"/>
          </a:solidFill>
          <a:latin typeface="Arial" pitchFamily="34" charset="0"/>
          <a:ea typeface="宋体" pitchFamily="2" charset="-122"/>
        </a:defRPr>
      </a:lvl5pPr>
    </p:bodyStyle>
    <p:otherStyle>
      <a:lvl1pPr marL="0" marR="0" lvl="0" algn="l" defTabSz="1217612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2400" baseline="0">
          <a:solidFill>
            <a:schemeClr val="tx1"/>
          </a:solidFill>
          <a:latin typeface="Arial" pitchFamily="34" charset="0"/>
          <a:ea typeface="宋体" pitchFamily="2" charset="-122"/>
        </a:defRPr>
      </a:lvl1pPr>
      <a:lvl2pPr marL="608012" marR="0" lvl="0" algn="l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2400" baseline="0">
          <a:solidFill>
            <a:schemeClr val="tx1"/>
          </a:solidFill>
          <a:latin typeface="Arial" pitchFamily="34" charset="0"/>
          <a:ea typeface="宋体" pitchFamily="2" charset="-122"/>
        </a:defRPr>
      </a:lvl2pPr>
      <a:lvl3pPr marL="1217612" marR="0" lvl="0" algn="l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2400" baseline="0">
          <a:solidFill>
            <a:schemeClr val="tx1"/>
          </a:solidFill>
          <a:latin typeface="Arial" pitchFamily="34" charset="0"/>
          <a:ea typeface="宋体" pitchFamily="2" charset="-122"/>
        </a:defRPr>
      </a:lvl3pPr>
      <a:lvl4pPr marL="1827212" marR="0" lvl="0" algn="l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2400" baseline="0">
          <a:solidFill>
            <a:schemeClr val="tx1"/>
          </a:solidFill>
          <a:latin typeface="Arial" pitchFamily="34" charset="0"/>
          <a:ea typeface="宋体" pitchFamily="2" charset="-122"/>
        </a:defRPr>
      </a:lvl4pPr>
      <a:lvl5pPr marL="2436812" marR="0" lvl="0" algn="l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2400" baseline="0">
          <a:solidFill>
            <a:schemeClr val="tx1"/>
          </a:solidFill>
          <a:latin typeface="Arial" pitchFamily="34" charset="0"/>
          <a:ea typeface="宋体" pitchFamily="2" charset="-122"/>
        </a:defRPr>
      </a:lvl5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>
            <p:ph type="title"/>
          </p:nvPr>
        </p:nvSpPr>
        <p:spPr>
          <a:xfrm>
            <a:off x="457200" y="266700"/>
            <a:ext cx="8229600" cy="1143000"/>
          </a:xfrm>
          <a:prstGeom prst="rect">
            <a:avLst/>
          </a:prstGeom>
          <a:noFill/>
          <a:ln algn="ctr">
            <a:noFill/>
          </a:ln>
        </p:spPr>
        <p:txBody>
          <a:bodyPr lIns="121917" tIns="60958" rIns="121917" bIns="60958" anchor="ctr" anchorCtr="0">
            <a:noAutofit/>
          </a:bodyPr>
          <a:lstStyle/>
          <a:p>
            <a:pPr marL="0" marR="0" lvl="0" algn="ctr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5900" baseline="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pPr>
            <a:r>
              <a:t>单击此处编辑母版标题样式</a:t>
            </a:r>
          </a:p>
        </p:txBody>
      </p:sp>
      <p:sp>
        <p:nvSpPr>
          <p:cNvPr id="6147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1200"/>
          </a:xfrm>
          <a:prstGeom prst="rect">
            <a:avLst/>
          </a:prstGeom>
          <a:noFill/>
          <a:ln algn="ctr">
            <a:noFill/>
          </a:ln>
        </p:spPr>
        <p:txBody>
          <a:bodyPr lIns="121917" tIns="60958" rIns="121917" bIns="60958">
            <a:noAutofit/>
          </a:bodyPr>
          <a:lstStyle/>
          <a:p>
            <a:pPr marL="455612" marR="0" lvl="0" indent="-455612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•"/>
              <a:defRPr sz="43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t>单击此处编辑母版文本样式</a:t>
            </a:r>
          </a:p>
          <a:p>
            <a:pPr marL="989012" marR="0" lvl="1" indent="-379412" algn="l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–"/>
              <a:defRPr sz="37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t>第二级</a:t>
            </a:r>
          </a:p>
          <a:p>
            <a:pPr marL="1522412" marR="0" lvl="2" indent="-303212" algn="l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•"/>
              <a:defRPr sz="3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t>第三级</a:t>
            </a:r>
          </a:p>
          <a:p>
            <a:pPr marL="2132012" marR="0" lvl="3" indent="-303212" algn="l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–"/>
              <a:defRPr sz="27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t>第四级</a:t>
            </a:r>
          </a:p>
          <a:p>
            <a:pPr marL="2741612" marR="0" lvl="4" indent="-303212" algn="l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»"/>
              <a:defRPr sz="27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t>第五级</a:t>
            </a:r>
          </a:p>
        </p:txBody>
      </p:sp>
      <p:sp>
        <p:nvSpPr>
          <p:cNvPr id="6148" name="Rectangle 4"/>
          <p:cNvSpPr>
            <a:spLocks noGrp="1"/>
          </p:cNvSpPr>
          <p:nvPr>
            <p:ph type="dt" sz="half" idx="2"/>
          </p:nvPr>
        </p:nvSpPr>
        <p:spPr>
          <a:xfrm>
            <a:off x="457200" y="6235700"/>
            <a:ext cx="2133600" cy="469900"/>
          </a:xfrm>
          <a:prstGeom prst="rect">
            <a:avLst/>
          </a:prstGeom>
          <a:noFill/>
          <a:ln algn="ctr">
            <a:noFill/>
          </a:ln>
        </p:spPr>
        <p:txBody>
          <a:bodyPr lIns="121917" tIns="60958" rIns="121917" bIns="60958">
            <a:no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l" defTabSz="1217612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itchFamily="34" charset="0"/>
              <a:buNone/>
              <a:defRPr sz="24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endParaRPr sz="1900">
              <a:solidFill>
                <a:srgbClr val="000000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6149" name="Rectangle 5"/>
          <p:cNvSpPr>
            <a:spLocks noGrp="1"/>
          </p:cNvSpPr>
          <p:nvPr>
            <p:ph type="ftr" sz="quarter" idx="3"/>
          </p:nvPr>
        </p:nvSpPr>
        <p:spPr>
          <a:xfrm>
            <a:off x="3124200" y="6235700"/>
            <a:ext cx="2895600" cy="469900"/>
          </a:xfrm>
          <a:prstGeom prst="rect">
            <a:avLst/>
          </a:prstGeom>
          <a:noFill/>
          <a:ln algn="ctr">
            <a:noFill/>
          </a:ln>
        </p:spPr>
        <p:txBody>
          <a:bodyPr lIns="121917" tIns="60958" rIns="121917" bIns="60958">
            <a:no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ctr" defTabSz="1217612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itchFamily="34" charset="0"/>
              <a:buNone/>
              <a:defRPr sz="24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endParaRPr sz="1900">
              <a:solidFill>
                <a:srgbClr val="000000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6150" name="Rectangle 6"/>
          <p:cNvSpPr>
            <a:spLocks noGrp="1"/>
          </p:cNvSpPr>
          <p:nvPr>
            <p:ph type="sldNum" sz="quarter" idx="4"/>
          </p:nvPr>
        </p:nvSpPr>
        <p:spPr>
          <a:xfrm>
            <a:off x="6553200" y="6235700"/>
            <a:ext cx="2133600" cy="469900"/>
          </a:xfrm>
          <a:prstGeom prst="rect">
            <a:avLst/>
          </a:prstGeom>
          <a:noFill/>
          <a:ln algn="ctr">
            <a:noFill/>
          </a:ln>
        </p:spPr>
        <p:txBody>
          <a:bodyPr lIns="121917" tIns="60958" rIns="121917" bIns="60958">
            <a:no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r" defTabSz="1217612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itchFamily="34" charset="0"/>
              <a:buNone/>
              <a:defRPr sz="24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fld id="{B5DD8B4D-1E4E-4C71-986E-141A85D45708}" type="slidenum">
              <a:rPr sz="1900">
                <a:solidFill>
                  <a:srgbClr val="000000"/>
                </a:solidFill>
                <a:latin typeface="Arial" pitchFamily="34" charset="0"/>
                <a:ea typeface="宋体" pitchFamily="2" charset="-122"/>
              </a:rPr>
              <a:t>‹#›</a:t>
            </a:fld>
            <a:endParaRPr sz="1900">
              <a:solidFill>
                <a:srgbClr val="000000"/>
              </a:solidFill>
              <a:latin typeface="Arial" pitchFamily="34" charset="0"/>
              <a:ea typeface="宋体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ransition/>
  <p:txStyles>
    <p:titleStyle>
      <a:lvl1pPr marL="0" marR="0" lvl="0" algn="ctr" defTabSz="914400" rtl="0" eaLnBrk="0" fontAlgn="auto" latinLnBrk="0" hangingPunct="0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5900" baseline="0">
          <a:solidFill>
            <a:schemeClr val="tx2"/>
          </a:solidFill>
          <a:latin typeface="Arial" pitchFamily="34" charset="0"/>
          <a:ea typeface="宋体" pitchFamily="2" charset="-122"/>
        </a:defRPr>
      </a:lvl1pPr>
    </p:titleStyle>
    <p:bodyStyle>
      <a:lvl1pPr marL="455612" marR="0" lvl="0" indent="-455612" algn="l" defTabSz="914400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•"/>
        <a:defRPr sz="4300" baseline="0">
          <a:solidFill>
            <a:schemeClr val="tx1"/>
          </a:solidFill>
          <a:latin typeface="Arial" pitchFamily="34" charset="0"/>
          <a:ea typeface="宋体" pitchFamily="2" charset="-122"/>
        </a:defRPr>
      </a:lvl1pPr>
      <a:lvl2pPr marL="989012" marR="0" lvl="0" indent="-379412" algn="l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–"/>
        <a:defRPr sz="3700" baseline="0">
          <a:solidFill>
            <a:schemeClr val="tx1"/>
          </a:solidFill>
          <a:latin typeface="Arial" pitchFamily="34" charset="0"/>
          <a:ea typeface="宋体" pitchFamily="2" charset="-122"/>
        </a:defRPr>
      </a:lvl2pPr>
      <a:lvl3pPr marL="1522412" marR="0" lvl="0" indent="-303212" algn="l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•"/>
        <a:defRPr sz="3200" baseline="0">
          <a:solidFill>
            <a:schemeClr val="tx1"/>
          </a:solidFill>
          <a:latin typeface="Arial" pitchFamily="34" charset="0"/>
          <a:ea typeface="宋体" pitchFamily="2" charset="-122"/>
        </a:defRPr>
      </a:lvl3pPr>
      <a:lvl4pPr marL="2132012" marR="0" lvl="0" indent="-303212" algn="l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–"/>
        <a:defRPr sz="2700" baseline="0">
          <a:solidFill>
            <a:schemeClr val="tx1"/>
          </a:solidFill>
          <a:latin typeface="Arial" pitchFamily="34" charset="0"/>
          <a:ea typeface="宋体" pitchFamily="2" charset="-122"/>
        </a:defRPr>
      </a:lvl4pPr>
      <a:lvl5pPr marL="2741612" marR="0" lvl="0" indent="-303212" algn="l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»"/>
        <a:defRPr sz="2700" baseline="0">
          <a:solidFill>
            <a:schemeClr val="tx1"/>
          </a:solidFill>
          <a:latin typeface="Arial" pitchFamily="34" charset="0"/>
          <a:ea typeface="宋体" pitchFamily="2" charset="-122"/>
        </a:defRPr>
      </a:lvl5pPr>
    </p:bodyStyle>
    <p:otherStyle>
      <a:lvl1pPr marL="0" marR="0" lvl="0" algn="l" defTabSz="1217612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2400" baseline="0">
          <a:solidFill>
            <a:schemeClr val="tx1"/>
          </a:solidFill>
          <a:latin typeface="Arial" pitchFamily="34" charset="0"/>
          <a:ea typeface="宋体" pitchFamily="2" charset="-122"/>
        </a:defRPr>
      </a:lvl1pPr>
      <a:lvl2pPr marL="608012" marR="0" lvl="0" algn="l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2400" baseline="0">
          <a:solidFill>
            <a:schemeClr val="tx1"/>
          </a:solidFill>
          <a:latin typeface="Arial" pitchFamily="34" charset="0"/>
          <a:ea typeface="宋体" pitchFamily="2" charset="-122"/>
        </a:defRPr>
      </a:lvl2pPr>
      <a:lvl3pPr marL="1217612" marR="0" lvl="0" algn="l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2400" baseline="0">
          <a:solidFill>
            <a:schemeClr val="tx1"/>
          </a:solidFill>
          <a:latin typeface="Arial" pitchFamily="34" charset="0"/>
          <a:ea typeface="宋体" pitchFamily="2" charset="-122"/>
        </a:defRPr>
      </a:lvl3pPr>
      <a:lvl4pPr marL="1827212" marR="0" lvl="0" algn="l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2400" baseline="0">
          <a:solidFill>
            <a:schemeClr val="tx1"/>
          </a:solidFill>
          <a:latin typeface="Arial" pitchFamily="34" charset="0"/>
          <a:ea typeface="宋体" pitchFamily="2" charset="-122"/>
        </a:defRPr>
      </a:lvl4pPr>
      <a:lvl5pPr marL="2436812" marR="0" lvl="0" algn="l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2400" baseline="0">
          <a:solidFill>
            <a:schemeClr val="tx1"/>
          </a:solidFill>
          <a:latin typeface="Arial" pitchFamily="34" charset="0"/>
          <a:ea typeface="宋体" pitchFamily="2" charset="-122"/>
        </a:defRPr>
      </a:lvl5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/>
          </p:cNvSpPr>
          <p:nvPr>
            <p:ph type="title"/>
          </p:nvPr>
        </p:nvSpPr>
        <p:spPr>
          <a:xfrm>
            <a:off x="457200" y="266700"/>
            <a:ext cx="8229600" cy="1143000"/>
          </a:xfrm>
          <a:prstGeom prst="rect">
            <a:avLst/>
          </a:prstGeom>
          <a:noFill/>
          <a:ln algn="ctr">
            <a:noFill/>
          </a:ln>
        </p:spPr>
        <p:txBody>
          <a:bodyPr lIns="121917" tIns="60958" rIns="121917" bIns="60958" anchor="ctr" anchorCtr="0">
            <a:noAutofit/>
          </a:bodyPr>
          <a:lstStyle/>
          <a:p>
            <a:pPr marL="0" marR="0" lvl="0" algn="ctr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5900" baseline="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pPr>
            <a:r>
              <a:t>单击此处编辑母版标题样式</a:t>
            </a:r>
          </a:p>
        </p:txBody>
      </p:sp>
      <p:sp>
        <p:nvSpPr>
          <p:cNvPr id="7171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1200"/>
          </a:xfrm>
          <a:prstGeom prst="rect">
            <a:avLst/>
          </a:prstGeom>
          <a:noFill/>
          <a:ln algn="ctr">
            <a:noFill/>
          </a:ln>
        </p:spPr>
        <p:txBody>
          <a:bodyPr lIns="121917" tIns="60958" rIns="121917" bIns="60958">
            <a:noAutofit/>
          </a:bodyPr>
          <a:lstStyle/>
          <a:p>
            <a:pPr marL="455612" marR="0" lvl="0" indent="-455612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•"/>
              <a:defRPr sz="43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t>单击此处编辑母版文本样式</a:t>
            </a:r>
          </a:p>
          <a:p>
            <a:pPr marL="989012" marR="0" lvl="1" indent="-379412" algn="l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–"/>
              <a:defRPr sz="37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t>第二级</a:t>
            </a:r>
          </a:p>
          <a:p>
            <a:pPr marL="1522412" marR="0" lvl="2" indent="-303212" algn="l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•"/>
              <a:defRPr sz="3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t>第三级</a:t>
            </a:r>
          </a:p>
          <a:p>
            <a:pPr marL="2132012" marR="0" lvl="3" indent="-303212" algn="l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–"/>
              <a:defRPr sz="27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t>第四级</a:t>
            </a:r>
          </a:p>
          <a:p>
            <a:pPr marL="2741612" marR="0" lvl="4" indent="-303212" algn="l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»"/>
              <a:defRPr sz="27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t>第五级</a:t>
            </a:r>
          </a:p>
        </p:txBody>
      </p:sp>
      <p:sp>
        <p:nvSpPr>
          <p:cNvPr id="7172" name="Rectangle 4"/>
          <p:cNvSpPr>
            <a:spLocks noGrp="1"/>
          </p:cNvSpPr>
          <p:nvPr>
            <p:ph type="dt" sz="half" idx="2"/>
          </p:nvPr>
        </p:nvSpPr>
        <p:spPr>
          <a:xfrm>
            <a:off x="457200" y="6235700"/>
            <a:ext cx="2133600" cy="469900"/>
          </a:xfrm>
          <a:prstGeom prst="rect">
            <a:avLst/>
          </a:prstGeom>
          <a:noFill/>
          <a:ln algn="ctr">
            <a:noFill/>
          </a:ln>
        </p:spPr>
        <p:txBody>
          <a:bodyPr lIns="121917" tIns="60958" rIns="121917" bIns="60958">
            <a:no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l" defTabSz="1217612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itchFamily="34" charset="0"/>
              <a:buNone/>
              <a:defRPr sz="24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endParaRPr sz="1900">
              <a:solidFill>
                <a:srgbClr val="000000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7173" name="Rectangle 5"/>
          <p:cNvSpPr>
            <a:spLocks noGrp="1"/>
          </p:cNvSpPr>
          <p:nvPr>
            <p:ph type="ftr" sz="quarter" idx="3"/>
          </p:nvPr>
        </p:nvSpPr>
        <p:spPr>
          <a:xfrm>
            <a:off x="3124200" y="6235700"/>
            <a:ext cx="2895600" cy="469900"/>
          </a:xfrm>
          <a:prstGeom prst="rect">
            <a:avLst/>
          </a:prstGeom>
          <a:noFill/>
          <a:ln algn="ctr">
            <a:noFill/>
          </a:ln>
        </p:spPr>
        <p:txBody>
          <a:bodyPr lIns="121917" tIns="60958" rIns="121917" bIns="60958">
            <a:no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ctr" defTabSz="1217612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itchFamily="34" charset="0"/>
              <a:buNone/>
              <a:defRPr sz="24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endParaRPr sz="1900">
              <a:solidFill>
                <a:srgbClr val="000000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7174" name="Rectangle 6"/>
          <p:cNvSpPr>
            <a:spLocks noGrp="1"/>
          </p:cNvSpPr>
          <p:nvPr>
            <p:ph type="sldNum" sz="quarter" idx="4"/>
          </p:nvPr>
        </p:nvSpPr>
        <p:spPr>
          <a:xfrm>
            <a:off x="6553200" y="6235700"/>
            <a:ext cx="2133600" cy="469900"/>
          </a:xfrm>
          <a:prstGeom prst="rect">
            <a:avLst/>
          </a:prstGeom>
          <a:noFill/>
          <a:ln algn="ctr">
            <a:noFill/>
          </a:ln>
        </p:spPr>
        <p:txBody>
          <a:bodyPr lIns="121917" tIns="60958" rIns="121917" bIns="60958">
            <a:no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r" defTabSz="1217612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itchFamily="34" charset="0"/>
              <a:buNone/>
              <a:defRPr sz="24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fld id="{B5DD8B4D-1E4E-4C71-986E-141A85D45708}" type="slidenum">
              <a:rPr sz="1900">
                <a:solidFill>
                  <a:srgbClr val="000000"/>
                </a:solidFill>
                <a:latin typeface="Arial" pitchFamily="34" charset="0"/>
                <a:ea typeface="宋体" pitchFamily="2" charset="-122"/>
              </a:rPr>
              <a:t>‹#›</a:t>
            </a:fld>
            <a:endParaRPr sz="1900">
              <a:solidFill>
                <a:srgbClr val="000000"/>
              </a:solidFill>
              <a:latin typeface="Arial" pitchFamily="34" charset="0"/>
              <a:ea typeface="宋体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ransition/>
  <p:txStyles>
    <p:titleStyle>
      <a:lvl1pPr marL="0" marR="0" lvl="0" algn="ctr" defTabSz="914400" rtl="0" eaLnBrk="0" fontAlgn="auto" latinLnBrk="0" hangingPunct="0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5900" baseline="0">
          <a:solidFill>
            <a:schemeClr val="tx2"/>
          </a:solidFill>
          <a:latin typeface="Arial" pitchFamily="34" charset="0"/>
          <a:ea typeface="宋体" pitchFamily="2" charset="-122"/>
        </a:defRPr>
      </a:lvl1pPr>
    </p:titleStyle>
    <p:bodyStyle>
      <a:lvl1pPr marL="455612" marR="0" lvl="0" indent="-455612" algn="l" defTabSz="914400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•"/>
        <a:defRPr sz="4300" baseline="0">
          <a:solidFill>
            <a:schemeClr val="tx1"/>
          </a:solidFill>
          <a:latin typeface="Arial" pitchFamily="34" charset="0"/>
          <a:ea typeface="宋体" pitchFamily="2" charset="-122"/>
        </a:defRPr>
      </a:lvl1pPr>
      <a:lvl2pPr marL="989012" marR="0" lvl="0" indent="-379412" algn="l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–"/>
        <a:defRPr sz="3700" baseline="0">
          <a:solidFill>
            <a:schemeClr val="tx1"/>
          </a:solidFill>
          <a:latin typeface="Arial" pitchFamily="34" charset="0"/>
          <a:ea typeface="宋体" pitchFamily="2" charset="-122"/>
        </a:defRPr>
      </a:lvl2pPr>
      <a:lvl3pPr marL="1522412" marR="0" lvl="0" indent="-303212" algn="l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•"/>
        <a:defRPr sz="3200" baseline="0">
          <a:solidFill>
            <a:schemeClr val="tx1"/>
          </a:solidFill>
          <a:latin typeface="Arial" pitchFamily="34" charset="0"/>
          <a:ea typeface="宋体" pitchFamily="2" charset="-122"/>
        </a:defRPr>
      </a:lvl3pPr>
      <a:lvl4pPr marL="2132012" marR="0" lvl="0" indent="-303212" algn="l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–"/>
        <a:defRPr sz="2700" baseline="0">
          <a:solidFill>
            <a:schemeClr val="tx1"/>
          </a:solidFill>
          <a:latin typeface="Arial" pitchFamily="34" charset="0"/>
          <a:ea typeface="宋体" pitchFamily="2" charset="-122"/>
        </a:defRPr>
      </a:lvl4pPr>
      <a:lvl5pPr marL="2741612" marR="0" lvl="0" indent="-303212" algn="l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»"/>
        <a:defRPr sz="2700" baseline="0">
          <a:solidFill>
            <a:schemeClr val="tx1"/>
          </a:solidFill>
          <a:latin typeface="Arial" pitchFamily="34" charset="0"/>
          <a:ea typeface="宋体" pitchFamily="2" charset="-122"/>
        </a:defRPr>
      </a:lvl5pPr>
    </p:bodyStyle>
    <p:otherStyle>
      <a:lvl1pPr marL="0" marR="0" lvl="0" algn="l" defTabSz="1217612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2400" baseline="0">
          <a:solidFill>
            <a:schemeClr val="tx1"/>
          </a:solidFill>
          <a:latin typeface="Arial" pitchFamily="34" charset="0"/>
          <a:ea typeface="宋体" pitchFamily="2" charset="-122"/>
        </a:defRPr>
      </a:lvl1pPr>
      <a:lvl2pPr marL="608012" marR="0" lvl="0" algn="l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2400" baseline="0">
          <a:solidFill>
            <a:schemeClr val="tx1"/>
          </a:solidFill>
          <a:latin typeface="Arial" pitchFamily="34" charset="0"/>
          <a:ea typeface="宋体" pitchFamily="2" charset="-122"/>
        </a:defRPr>
      </a:lvl2pPr>
      <a:lvl3pPr marL="1217612" marR="0" lvl="0" algn="l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2400" baseline="0">
          <a:solidFill>
            <a:schemeClr val="tx1"/>
          </a:solidFill>
          <a:latin typeface="Arial" pitchFamily="34" charset="0"/>
          <a:ea typeface="宋体" pitchFamily="2" charset="-122"/>
        </a:defRPr>
      </a:lvl3pPr>
      <a:lvl4pPr marL="1827212" marR="0" lvl="0" algn="l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2400" baseline="0">
          <a:solidFill>
            <a:schemeClr val="tx1"/>
          </a:solidFill>
          <a:latin typeface="Arial" pitchFamily="34" charset="0"/>
          <a:ea typeface="宋体" pitchFamily="2" charset="-122"/>
        </a:defRPr>
      </a:lvl4pPr>
      <a:lvl5pPr marL="2436812" marR="0" lvl="0" algn="l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2400" baseline="0">
          <a:solidFill>
            <a:schemeClr val="tx1"/>
          </a:solidFill>
          <a:latin typeface="Arial" pitchFamily="34" charset="0"/>
          <a:ea typeface="宋体" pitchFamily="2" charset="-122"/>
        </a:defRPr>
      </a:lvl5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/>
          </p:cNvSpPr>
          <p:nvPr>
            <p:ph type="title"/>
          </p:nvPr>
        </p:nvSpPr>
        <p:spPr>
          <a:xfrm>
            <a:off x="457200" y="266700"/>
            <a:ext cx="8229600" cy="1143000"/>
          </a:xfrm>
          <a:prstGeom prst="rect">
            <a:avLst/>
          </a:prstGeom>
          <a:noFill/>
          <a:ln algn="ctr">
            <a:noFill/>
          </a:ln>
        </p:spPr>
        <p:txBody>
          <a:bodyPr lIns="121917" tIns="60958" rIns="121917" bIns="60958" anchor="ctr" anchorCtr="0">
            <a:noAutofit/>
          </a:bodyPr>
          <a:lstStyle/>
          <a:p>
            <a:pPr marL="0" marR="0" lvl="0" algn="ctr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5900" baseline="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pPr>
            <a:r>
              <a:t>单击此处编辑母版标题样式</a:t>
            </a:r>
          </a:p>
        </p:txBody>
      </p:sp>
      <p:sp>
        <p:nvSpPr>
          <p:cNvPr id="8195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1200"/>
          </a:xfrm>
          <a:prstGeom prst="rect">
            <a:avLst/>
          </a:prstGeom>
          <a:noFill/>
          <a:ln algn="ctr">
            <a:noFill/>
          </a:ln>
        </p:spPr>
        <p:txBody>
          <a:bodyPr lIns="121917" tIns="60958" rIns="121917" bIns="60958">
            <a:noAutofit/>
          </a:bodyPr>
          <a:lstStyle/>
          <a:p>
            <a:pPr marL="455612" marR="0" lvl="0" indent="-455612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•"/>
              <a:defRPr sz="43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t>单击此处编辑母版文本样式</a:t>
            </a:r>
          </a:p>
          <a:p>
            <a:pPr marL="989012" marR="0" lvl="1" indent="-379412" algn="l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–"/>
              <a:defRPr sz="37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t>第二级</a:t>
            </a:r>
          </a:p>
          <a:p>
            <a:pPr marL="1522412" marR="0" lvl="2" indent="-303212" algn="l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•"/>
              <a:defRPr sz="3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t>第三级</a:t>
            </a:r>
          </a:p>
          <a:p>
            <a:pPr marL="2132012" marR="0" lvl="3" indent="-303212" algn="l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–"/>
              <a:defRPr sz="27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t>第四级</a:t>
            </a:r>
          </a:p>
          <a:p>
            <a:pPr marL="2741612" marR="0" lvl="4" indent="-303212" algn="l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»"/>
              <a:defRPr sz="27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t>第五级</a:t>
            </a:r>
          </a:p>
        </p:txBody>
      </p:sp>
      <p:sp>
        <p:nvSpPr>
          <p:cNvPr id="8196" name="Rectangle 4"/>
          <p:cNvSpPr>
            <a:spLocks noGrp="1"/>
          </p:cNvSpPr>
          <p:nvPr>
            <p:ph type="dt" sz="half" idx="2"/>
          </p:nvPr>
        </p:nvSpPr>
        <p:spPr>
          <a:xfrm>
            <a:off x="457200" y="6235700"/>
            <a:ext cx="2133600" cy="469900"/>
          </a:xfrm>
          <a:prstGeom prst="rect">
            <a:avLst/>
          </a:prstGeom>
          <a:noFill/>
          <a:ln algn="ctr">
            <a:noFill/>
          </a:ln>
        </p:spPr>
        <p:txBody>
          <a:bodyPr lIns="121917" tIns="60958" rIns="121917" bIns="60958">
            <a:no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l" defTabSz="1217612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itchFamily="34" charset="0"/>
              <a:buNone/>
              <a:defRPr sz="24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endParaRPr sz="1900">
              <a:solidFill>
                <a:srgbClr val="000000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8197" name="Rectangle 5"/>
          <p:cNvSpPr>
            <a:spLocks noGrp="1"/>
          </p:cNvSpPr>
          <p:nvPr>
            <p:ph type="ftr" sz="quarter" idx="3"/>
          </p:nvPr>
        </p:nvSpPr>
        <p:spPr>
          <a:xfrm>
            <a:off x="3124200" y="6235700"/>
            <a:ext cx="2895600" cy="469900"/>
          </a:xfrm>
          <a:prstGeom prst="rect">
            <a:avLst/>
          </a:prstGeom>
          <a:noFill/>
          <a:ln algn="ctr">
            <a:noFill/>
          </a:ln>
        </p:spPr>
        <p:txBody>
          <a:bodyPr lIns="121917" tIns="60958" rIns="121917" bIns="60958">
            <a:no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ctr" defTabSz="1217612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itchFamily="34" charset="0"/>
              <a:buNone/>
              <a:defRPr sz="24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endParaRPr sz="1900">
              <a:solidFill>
                <a:srgbClr val="000000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8198" name="Rectangle 6"/>
          <p:cNvSpPr>
            <a:spLocks noGrp="1"/>
          </p:cNvSpPr>
          <p:nvPr>
            <p:ph type="sldNum" sz="quarter" idx="4"/>
          </p:nvPr>
        </p:nvSpPr>
        <p:spPr>
          <a:xfrm>
            <a:off x="6553200" y="6235700"/>
            <a:ext cx="2133600" cy="469900"/>
          </a:xfrm>
          <a:prstGeom prst="rect">
            <a:avLst/>
          </a:prstGeom>
          <a:noFill/>
          <a:ln algn="ctr">
            <a:noFill/>
          </a:ln>
        </p:spPr>
        <p:txBody>
          <a:bodyPr lIns="121917" tIns="60958" rIns="121917" bIns="60958">
            <a:no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r" defTabSz="1217612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itchFamily="34" charset="0"/>
              <a:buNone/>
              <a:defRPr sz="24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fld id="{B5DD8B4D-1E4E-4C71-986E-141A85D45708}" type="slidenum">
              <a:rPr sz="1900">
                <a:solidFill>
                  <a:srgbClr val="000000"/>
                </a:solidFill>
                <a:latin typeface="Arial" pitchFamily="34" charset="0"/>
                <a:ea typeface="宋体" pitchFamily="2" charset="-122"/>
              </a:rPr>
              <a:t>‹#›</a:t>
            </a:fld>
            <a:endParaRPr sz="1900">
              <a:solidFill>
                <a:srgbClr val="000000"/>
              </a:solidFill>
              <a:latin typeface="Arial" pitchFamily="34" charset="0"/>
              <a:ea typeface="宋体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ransition/>
  <p:txStyles>
    <p:titleStyle>
      <a:lvl1pPr marL="0" marR="0" lvl="0" algn="ctr" defTabSz="914400" rtl="0" eaLnBrk="0" fontAlgn="auto" latinLnBrk="0" hangingPunct="0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5900" baseline="0">
          <a:solidFill>
            <a:schemeClr val="tx2"/>
          </a:solidFill>
          <a:latin typeface="Arial" pitchFamily="34" charset="0"/>
          <a:ea typeface="宋体" pitchFamily="2" charset="-122"/>
        </a:defRPr>
      </a:lvl1pPr>
    </p:titleStyle>
    <p:bodyStyle>
      <a:lvl1pPr marL="455612" marR="0" lvl="0" indent="-455612" algn="l" defTabSz="914400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•"/>
        <a:defRPr sz="4300" baseline="0">
          <a:solidFill>
            <a:schemeClr val="tx1"/>
          </a:solidFill>
          <a:latin typeface="Arial" pitchFamily="34" charset="0"/>
          <a:ea typeface="宋体" pitchFamily="2" charset="-122"/>
        </a:defRPr>
      </a:lvl1pPr>
      <a:lvl2pPr marL="989012" marR="0" lvl="0" indent="-379412" algn="l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–"/>
        <a:defRPr sz="3700" baseline="0">
          <a:solidFill>
            <a:schemeClr val="tx1"/>
          </a:solidFill>
          <a:latin typeface="Arial" pitchFamily="34" charset="0"/>
          <a:ea typeface="宋体" pitchFamily="2" charset="-122"/>
        </a:defRPr>
      </a:lvl2pPr>
      <a:lvl3pPr marL="1522412" marR="0" lvl="0" indent="-303212" algn="l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•"/>
        <a:defRPr sz="3200" baseline="0">
          <a:solidFill>
            <a:schemeClr val="tx1"/>
          </a:solidFill>
          <a:latin typeface="Arial" pitchFamily="34" charset="0"/>
          <a:ea typeface="宋体" pitchFamily="2" charset="-122"/>
        </a:defRPr>
      </a:lvl3pPr>
      <a:lvl4pPr marL="2132012" marR="0" lvl="0" indent="-303212" algn="l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–"/>
        <a:defRPr sz="2700" baseline="0">
          <a:solidFill>
            <a:schemeClr val="tx1"/>
          </a:solidFill>
          <a:latin typeface="Arial" pitchFamily="34" charset="0"/>
          <a:ea typeface="宋体" pitchFamily="2" charset="-122"/>
        </a:defRPr>
      </a:lvl4pPr>
      <a:lvl5pPr marL="2741612" marR="0" lvl="0" indent="-303212" algn="l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»"/>
        <a:defRPr sz="2700" baseline="0">
          <a:solidFill>
            <a:schemeClr val="tx1"/>
          </a:solidFill>
          <a:latin typeface="Arial" pitchFamily="34" charset="0"/>
          <a:ea typeface="宋体" pitchFamily="2" charset="-122"/>
        </a:defRPr>
      </a:lvl5pPr>
    </p:bodyStyle>
    <p:otherStyle>
      <a:lvl1pPr marL="0" marR="0" lvl="0" algn="l" defTabSz="1217612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2400" baseline="0">
          <a:solidFill>
            <a:schemeClr val="tx1"/>
          </a:solidFill>
          <a:latin typeface="Arial" pitchFamily="34" charset="0"/>
          <a:ea typeface="宋体" pitchFamily="2" charset="-122"/>
        </a:defRPr>
      </a:lvl1pPr>
      <a:lvl2pPr marL="608012" marR="0" lvl="0" algn="l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2400" baseline="0">
          <a:solidFill>
            <a:schemeClr val="tx1"/>
          </a:solidFill>
          <a:latin typeface="Arial" pitchFamily="34" charset="0"/>
          <a:ea typeface="宋体" pitchFamily="2" charset="-122"/>
        </a:defRPr>
      </a:lvl2pPr>
      <a:lvl3pPr marL="1217612" marR="0" lvl="0" algn="l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2400" baseline="0">
          <a:solidFill>
            <a:schemeClr val="tx1"/>
          </a:solidFill>
          <a:latin typeface="Arial" pitchFamily="34" charset="0"/>
          <a:ea typeface="宋体" pitchFamily="2" charset="-122"/>
        </a:defRPr>
      </a:lvl3pPr>
      <a:lvl4pPr marL="1827212" marR="0" lvl="0" algn="l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2400" baseline="0">
          <a:solidFill>
            <a:schemeClr val="tx1"/>
          </a:solidFill>
          <a:latin typeface="Arial" pitchFamily="34" charset="0"/>
          <a:ea typeface="宋体" pitchFamily="2" charset="-122"/>
        </a:defRPr>
      </a:lvl4pPr>
      <a:lvl5pPr marL="2436812" marR="0" lvl="0" algn="l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2400" baseline="0">
          <a:solidFill>
            <a:schemeClr val="tx1"/>
          </a:solidFill>
          <a:latin typeface="Arial" pitchFamily="34" charset="0"/>
          <a:ea typeface="宋体" pitchFamily="2" charset="-122"/>
        </a:defRPr>
      </a:lvl5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/>
          </p:cNvSpPr>
          <p:nvPr>
            <p:ph type="title"/>
          </p:nvPr>
        </p:nvSpPr>
        <p:spPr>
          <a:xfrm>
            <a:off x="457200" y="266700"/>
            <a:ext cx="8229600" cy="1143000"/>
          </a:xfrm>
          <a:prstGeom prst="rect">
            <a:avLst/>
          </a:prstGeom>
          <a:noFill/>
          <a:ln algn="ctr">
            <a:noFill/>
          </a:ln>
        </p:spPr>
        <p:txBody>
          <a:bodyPr lIns="121917" tIns="60958" rIns="121917" bIns="60958" anchor="ctr" anchorCtr="0">
            <a:noAutofit/>
          </a:bodyPr>
          <a:lstStyle/>
          <a:p>
            <a:pPr marL="0" marR="0" lvl="0" algn="ctr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5900" baseline="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pPr>
            <a:r>
              <a:t>单击此处编辑母版标题样式</a:t>
            </a:r>
          </a:p>
        </p:txBody>
      </p:sp>
      <p:sp>
        <p:nvSpPr>
          <p:cNvPr id="9219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1200"/>
          </a:xfrm>
          <a:prstGeom prst="rect">
            <a:avLst/>
          </a:prstGeom>
          <a:noFill/>
          <a:ln algn="ctr">
            <a:noFill/>
          </a:ln>
        </p:spPr>
        <p:txBody>
          <a:bodyPr lIns="121917" tIns="60958" rIns="121917" bIns="60958">
            <a:noAutofit/>
          </a:bodyPr>
          <a:lstStyle/>
          <a:p>
            <a:pPr marL="455612" marR="0" lvl="0" indent="-455612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•"/>
              <a:defRPr sz="43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t>单击此处编辑母版文本样式</a:t>
            </a:r>
          </a:p>
          <a:p>
            <a:pPr marL="989012" marR="0" lvl="1" indent="-379412" algn="l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–"/>
              <a:defRPr sz="37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t>第二级</a:t>
            </a:r>
          </a:p>
          <a:p>
            <a:pPr marL="1522412" marR="0" lvl="2" indent="-303212" algn="l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•"/>
              <a:defRPr sz="3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t>第三级</a:t>
            </a:r>
          </a:p>
          <a:p>
            <a:pPr marL="2132012" marR="0" lvl="3" indent="-303212" algn="l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–"/>
              <a:defRPr sz="27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t>第四级</a:t>
            </a:r>
          </a:p>
          <a:p>
            <a:pPr marL="2741612" marR="0" lvl="4" indent="-303212" algn="l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»"/>
              <a:defRPr sz="27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t>第五级</a:t>
            </a:r>
          </a:p>
        </p:txBody>
      </p:sp>
      <p:sp>
        <p:nvSpPr>
          <p:cNvPr id="9220" name="Rectangle 4"/>
          <p:cNvSpPr>
            <a:spLocks noGrp="1"/>
          </p:cNvSpPr>
          <p:nvPr>
            <p:ph type="dt" sz="half" idx="2"/>
          </p:nvPr>
        </p:nvSpPr>
        <p:spPr>
          <a:xfrm>
            <a:off x="457200" y="6235700"/>
            <a:ext cx="2133600" cy="469900"/>
          </a:xfrm>
          <a:prstGeom prst="rect">
            <a:avLst/>
          </a:prstGeom>
          <a:noFill/>
          <a:ln algn="ctr">
            <a:noFill/>
          </a:ln>
        </p:spPr>
        <p:txBody>
          <a:bodyPr lIns="121917" tIns="60958" rIns="121917" bIns="60958">
            <a:no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l" defTabSz="1217612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itchFamily="34" charset="0"/>
              <a:buNone/>
              <a:defRPr sz="24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endParaRPr sz="1900">
              <a:solidFill>
                <a:srgbClr val="000000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9221" name="Rectangle 5"/>
          <p:cNvSpPr>
            <a:spLocks noGrp="1"/>
          </p:cNvSpPr>
          <p:nvPr>
            <p:ph type="ftr" sz="quarter" idx="3"/>
          </p:nvPr>
        </p:nvSpPr>
        <p:spPr>
          <a:xfrm>
            <a:off x="3124200" y="6235700"/>
            <a:ext cx="2895600" cy="469900"/>
          </a:xfrm>
          <a:prstGeom prst="rect">
            <a:avLst/>
          </a:prstGeom>
          <a:noFill/>
          <a:ln algn="ctr">
            <a:noFill/>
          </a:ln>
        </p:spPr>
        <p:txBody>
          <a:bodyPr lIns="121917" tIns="60958" rIns="121917" bIns="60958">
            <a:no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ctr" defTabSz="1217612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itchFamily="34" charset="0"/>
              <a:buNone/>
              <a:defRPr sz="24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endParaRPr sz="1900">
              <a:solidFill>
                <a:srgbClr val="000000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9222" name="Rectangle 6"/>
          <p:cNvSpPr>
            <a:spLocks noGrp="1"/>
          </p:cNvSpPr>
          <p:nvPr>
            <p:ph type="sldNum" sz="quarter" idx="4"/>
          </p:nvPr>
        </p:nvSpPr>
        <p:spPr>
          <a:xfrm>
            <a:off x="6553200" y="6235700"/>
            <a:ext cx="2133600" cy="469900"/>
          </a:xfrm>
          <a:prstGeom prst="rect">
            <a:avLst/>
          </a:prstGeom>
          <a:noFill/>
          <a:ln algn="ctr">
            <a:noFill/>
          </a:ln>
        </p:spPr>
        <p:txBody>
          <a:bodyPr lIns="121917" tIns="60958" rIns="121917" bIns="60958">
            <a:no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r" defTabSz="1217612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itchFamily="34" charset="0"/>
              <a:buNone/>
              <a:defRPr sz="24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fld id="{B5DD8B4D-1E4E-4C71-986E-141A85D45708}" type="slidenum">
              <a:rPr sz="1900">
                <a:solidFill>
                  <a:srgbClr val="000000"/>
                </a:solidFill>
                <a:latin typeface="Arial" pitchFamily="34" charset="0"/>
                <a:ea typeface="宋体" pitchFamily="2" charset="-122"/>
              </a:rPr>
              <a:t>‹#›</a:t>
            </a:fld>
            <a:endParaRPr sz="1900">
              <a:solidFill>
                <a:srgbClr val="000000"/>
              </a:solidFill>
              <a:latin typeface="Arial" pitchFamily="34" charset="0"/>
              <a:ea typeface="宋体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transition/>
  <p:txStyles>
    <p:titleStyle>
      <a:lvl1pPr marL="0" marR="0" lvl="0" algn="ctr" defTabSz="914400" rtl="0" eaLnBrk="0" fontAlgn="auto" latinLnBrk="0" hangingPunct="0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5900" baseline="0">
          <a:solidFill>
            <a:schemeClr val="tx2"/>
          </a:solidFill>
          <a:latin typeface="Arial" pitchFamily="34" charset="0"/>
          <a:ea typeface="宋体" pitchFamily="2" charset="-122"/>
        </a:defRPr>
      </a:lvl1pPr>
    </p:titleStyle>
    <p:bodyStyle>
      <a:lvl1pPr marL="455612" marR="0" lvl="0" indent="-455612" algn="l" defTabSz="914400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•"/>
        <a:defRPr sz="4300" baseline="0">
          <a:solidFill>
            <a:schemeClr val="tx1"/>
          </a:solidFill>
          <a:latin typeface="Arial" pitchFamily="34" charset="0"/>
          <a:ea typeface="宋体" pitchFamily="2" charset="-122"/>
        </a:defRPr>
      </a:lvl1pPr>
      <a:lvl2pPr marL="989012" marR="0" lvl="0" indent="-379412" algn="l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–"/>
        <a:defRPr sz="3700" baseline="0">
          <a:solidFill>
            <a:schemeClr val="tx1"/>
          </a:solidFill>
          <a:latin typeface="Arial" pitchFamily="34" charset="0"/>
          <a:ea typeface="宋体" pitchFamily="2" charset="-122"/>
        </a:defRPr>
      </a:lvl2pPr>
      <a:lvl3pPr marL="1522412" marR="0" lvl="0" indent="-303212" algn="l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•"/>
        <a:defRPr sz="3200" baseline="0">
          <a:solidFill>
            <a:schemeClr val="tx1"/>
          </a:solidFill>
          <a:latin typeface="Arial" pitchFamily="34" charset="0"/>
          <a:ea typeface="宋体" pitchFamily="2" charset="-122"/>
        </a:defRPr>
      </a:lvl3pPr>
      <a:lvl4pPr marL="2132012" marR="0" lvl="0" indent="-303212" algn="l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–"/>
        <a:defRPr sz="2700" baseline="0">
          <a:solidFill>
            <a:schemeClr val="tx1"/>
          </a:solidFill>
          <a:latin typeface="Arial" pitchFamily="34" charset="0"/>
          <a:ea typeface="宋体" pitchFamily="2" charset="-122"/>
        </a:defRPr>
      </a:lvl4pPr>
      <a:lvl5pPr marL="2741612" marR="0" lvl="0" indent="-303212" algn="l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»"/>
        <a:defRPr sz="2700" baseline="0">
          <a:solidFill>
            <a:schemeClr val="tx1"/>
          </a:solidFill>
          <a:latin typeface="Arial" pitchFamily="34" charset="0"/>
          <a:ea typeface="宋体" pitchFamily="2" charset="-122"/>
        </a:defRPr>
      </a:lvl5pPr>
    </p:bodyStyle>
    <p:otherStyle>
      <a:lvl1pPr marL="0" marR="0" lvl="0" algn="l" defTabSz="1217612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2400" baseline="0">
          <a:solidFill>
            <a:schemeClr val="tx1"/>
          </a:solidFill>
          <a:latin typeface="Arial" pitchFamily="34" charset="0"/>
          <a:ea typeface="宋体" pitchFamily="2" charset="-122"/>
        </a:defRPr>
      </a:lvl1pPr>
      <a:lvl2pPr marL="608012" marR="0" lvl="0" algn="l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2400" baseline="0">
          <a:solidFill>
            <a:schemeClr val="tx1"/>
          </a:solidFill>
          <a:latin typeface="Arial" pitchFamily="34" charset="0"/>
          <a:ea typeface="宋体" pitchFamily="2" charset="-122"/>
        </a:defRPr>
      </a:lvl2pPr>
      <a:lvl3pPr marL="1217612" marR="0" lvl="0" algn="l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2400" baseline="0">
          <a:solidFill>
            <a:schemeClr val="tx1"/>
          </a:solidFill>
          <a:latin typeface="Arial" pitchFamily="34" charset="0"/>
          <a:ea typeface="宋体" pitchFamily="2" charset="-122"/>
        </a:defRPr>
      </a:lvl3pPr>
      <a:lvl4pPr marL="1827212" marR="0" lvl="0" algn="l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2400" baseline="0">
          <a:solidFill>
            <a:schemeClr val="tx1"/>
          </a:solidFill>
          <a:latin typeface="Arial" pitchFamily="34" charset="0"/>
          <a:ea typeface="宋体" pitchFamily="2" charset="-122"/>
        </a:defRPr>
      </a:lvl4pPr>
      <a:lvl5pPr marL="2436812" marR="0" lvl="0" algn="l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2400" baseline="0">
          <a:solidFill>
            <a:schemeClr val="tx1"/>
          </a:solidFill>
          <a:latin typeface="Arial" pitchFamily="34" charset="0"/>
          <a:ea typeface="宋体" pitchFamily="2" charset="-122"/>
        </a:defRPr>
      </a:lvl5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/>
          </p:cNvSpPr>
          <p:nvPr>
            <p:ph type="title"/>
          </p:nvPr>
        </p:nvSpPr>
        <p:spPr>
          <a:xfrm>
            <a:off x="457200" y="266700"/>
            <a:ext cx="8229600" cy="1143000"/>
          </a:xfrm>
          <a:prstGeom prst="rect">
            <a:avLst/>
          </a:prstGeom>
          <a:noFill/>
          <a:ln algn="ctr">
            <a:noFill/>
          </a:ln>
        </p:spPr>
        <p:txBody>
          <a:bodyPr lIns="121917" tIns="60958" rIns="121917" bIns="60958" anchor="ctr" anchorCtr="0">
            <a:noAutofit/>
          </a:bodyPr>
          <a:lstStyle/>
          <a:p>
            <a:pPr marL="0" marR="0" lvl="0" algn="ctr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5900" baseline="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pPr>
            <a:r>
              <a:t>单击此处编辑母版标题样式</a:t>
            </a:r>
          </a:p>
        </p:txBody>
      </p:sp>
      <p:sp>
        <p:nvSpPr>
          <p:cNvPr id="10243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1200"/>
          </a:xfrm>
          <a:prstGeom prst="rect">
            <a:avLst/>
          </a:prstGeom>
          <a:noFill/>
          <a:ln algn="ctr">
            <a:noFill/>
          </a:ln>
        </p:spPr>
        <p:txBody>
          <a:bodyPr lIns="121917" tIns="60958" rIns="121917" bIns="60958">
            <a:noAutofit/>
          </a:bodyPr>
          <a:lstStyle/>
          <a:p>
            <a:pPr marL="455612" marR="0" lvl="0" indent="-455612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•"/>
              <a:defRPr sz="43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t>单击此处编辑母版文本样式</a:t>
            </a:r>
          </a:p>
          <a:p>
            <a:pPr marL="989012" marR="0" lvl="1" indent="-379412" algn="l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–"/>
              <a:defRPr sz="37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t>第二级</a:t>
            </a:r>
          </a:p>
          <a:p>
            <a:pPr marL="1522412" marR="0" lvl="2" indent="-303212" algn="l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•"/>
              <a:defRPr sz="3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t>第三级</a:t>
            </a:r>
          </a:p>
          <a:p>
            <a:pPr marL="2132012" marR="0" lvl="3" indent="-303212" algn="l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–"/>
              <a:defRPr sz="27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t>第四级</a:t>
            </a:r>
          </a:p>
          <a:p>
            <a:pPr marL="2741612" marR="0" lvl="4" indent="-303212" algn="l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»"/>
              <a:defRPr sz="27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t>第五级</a:t>
            </a:r>
          </a:p>
        </p:txBody>
      </p:sp>
      <p:sp>
        <p:nvSpPr>
          <p:cNvPr id="10244" name="Rectangle 4"/>
          <p:cNvSpPr>
            <a:spLocks noGrp="1"/>
          </p:cNvSpPr>
          <p:nvPr>
            <p:ph type="dt" sz="half" idx="2"/>
          </p:nvPr>
        </p:nvSpPr>
        <p:spPr>
          <a:xfrm>
            <a:off x="457200" y="6235700"/>
            <a:ext cx="2133600" cy="469900"/>
          </a:xfrm>
          <a:prstGeom prst="rect">
            <a:avLst/>
          </a:prstGeom>
          <a:noFill/>
          <a:ln algn="ctr">
            <a:noFill/>
          </a:ln>
        </p:spPr>
        <p:txBody>
          <a:bodyPr lIns="121917" tIns="60958" rIns="121917" bIns="60958">
            <a:no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l" defTabSz="1217612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itchFamily="34" charset="0"/>
              <a:buNone/>
              <a:defRPr sz="24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endParaRPr sz="1900">
              <a:solidFill>
                <a:srgbClr val="000000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10245" name="Rectangle 5"/>
          <p:cNvSpPr>
            <a:spLocks noGrp="1"/>
          </p:cNvSpPr>
          <p:nvPr>
            <p:ph type="ftr" sz="quarter" idx="3"/>
          </p:nvPr>
        </p:nvSpPr>
        <p:spPr>
          <a:xfrm>
            <a:off x="3124200" y="6235700"/>
            <a:ext cx="2895600" cy="469900"/>
          </a:xfrm>
          <a:prstGeom prst="rect">
            <a:avLst/>
          </a:prstGeom>
          <a:noFill/>
          <a:ln algn="ctr">
            <a:noFill/>
          </a:ln>
        </p:spPr>
        <p:txBody>
          <a:bodyPr lIns="121917" tIns="60958" rIns="121917" bIns="60958">
            <a:no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ctr" defTabSz="1217612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itchFamily="34" charset="0"/>
              <a:buNone/>
              <a:defRPr sz="24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endParaRPr sz="1900">
              <a:solidFill>
                <a:srgbClr val="000000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10246" name="Rectangle 6"/>
          <p:cNvSpPr>
            <a:spLocks noGrp="1"/>
          </p:cNvSpPr>
          <p:nvPr>
            <p:ph type="sldNum" sz="quarter" idx="4"/>
          </p:nvPr>
        </p:nvSpPr>
        <p:spPr>
          <a:xfrm>
            <a:off x="6553200" y="6235700"/>
            <a:ext cx="2133600" cy="469900"/>
          </a:xfrm>
          <a:prstGeom prst="rect">
            <a:avLst/>
          </a:prstGeom>
          <a:noFill/>
          <a:ln algn="ctr">
            <a:noFill/>
          </a:ln>
        </p:spPr>
        <p:txBody>
          <a:bodyPr lIns="121917" tIns="60958" rIns="121917" bIns="60958">
            <a:no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r" defTabSz="1217612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itchFamily="34" charset="0"/>
              <a:buNone/>
              <a:defRPr sz="24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fld id="{B5DD8B4D-1E4E-4C71-986E-141A85D45708}" type="slidenum">
              <a:rPr sz="1900">
                <a:solidFill>
                  <a:srgbClr val="000000"/>
                </a:solidFill>
                <a:latin typeface="Arial" pitchFamily="34" charset="0"/>
                <a:ea typeface="宋体" pitchFamily="2" charset="-122"/>
              </a:rPr>
              <a:t>‹#›</a:t>
            </a:fld>
            <a:endParaRPr sz="1900">
              <a:solidFill>
                <a:srgbClr val="000000"/>
              </a:solidFill>
              <a:latin typeface="Arial" pitchFamily="34" charset="0"/>
              <a:ea typeface="宋体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ransition/>
  <p:txStyles>
    <p:titleStyle>
      <a:lvl1pPr marL="0" marR="0" lvl="0" algn="ctr" defTabSz="914400" rtl="0" eaLnBrk="0" fontAlgn="auto" latinLnBrk="0" hangingPunct="0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5900" baseline="0">
          <a:solidFill>
            <a:schemeClr val="tx2"/>
          </a:solidFill>
          <a:latin typeface="Arial" pitchFamily="34" charset="0"/>
          <a:ea typeface="宋体" pitchFamily="2" charset="-122"/>
        </a:defRPr>
      </a:lvl1pPr>
    </p:titleStyle>
    <p:bodyStyle>
      <a:lvl1pPr marL="455612" marR="0" lvl="0" indent="-455612" algn="l" defTabSz="914400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•"/>
        <a:defRPr sz="4300" baseline="0">
          <a:solidFill>
            <a:schemeClr val="tx1"/>
          </a:solidFill>
          <a:latin typeface="Arial" pitchFamily="34" charset="0"/>
          <a:ea typeface="宋体" pitchFamily="2" charset="-122"/>
        </a:defRPr>
      </a:lvl1pPr>
      <a:lvl2pPr marL="989012" marR="0" lvl="0" indent="-379412" algn="l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–"/>
        <a:defRPr sz="3700" baseline="0">
          <a:solidFill>
            <a:schemeClr val="tx1"/>
          </a:solidFill>
          <a:latin typeface="Arial" pitchFamily="34" charset="0"/>
          <a:ea typeface="宋体" pitchFamily="2" charset="-122"/>
        </a:defRPr>
      </a:lvl2pPr>
      <a:lvl3pPr marL="1522412" marR="0" lvl="0" indent="-303212" algn="l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•"/>
        <a:defRPr sz="3200" baseline="0">
          <a:solidFill>
            <a:schemeClr val="tx1"/>
          </a:solidFill>
          <a:latin typeface="Arial" pitchFamily="34" charset="0"/>
          <a:ea typeface="宋体" pitchFamily="2" charset="-122"/>
        </a:defRPr>
      </a:lvl3pPr>
      <a:lvl4pPr marL="2132012" marR="0" lvl="0" indent="-303212" algn="l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–"/>
        <a:defRPr sz="2700" baseline="0">
          <a:solidFill>
            <a:schemeClr val="tx1"/>
          </a:solidFill>
          <a:latin typeface="Arial" pitchFamily="34" charset="0"/>
          <a:ea typeface="宋体" pitchFamily="2" charset="-122"/>
        </a:defRPr>
      </a:lvl4pPr>
      <a:lvl5pPr marL="2741612" marR="0" lvl="0" indent="-303212" algn="l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»"/>
        <a:defRPr sz="2700" baseline="0">
          <a:solidFill>
            <a:schemeClr val="tx1"/>
          </a:solidFill>
          <a:latin typeface="Arial" pitchFamily="34" charset="0"/>
          <a:ea typeface="宋体" pitchFamily="2" charset="-122"/>
        </a:defRPr>
      </a:lvl5pPr>
    </p:bodyStyle>
    <p:otherStyle>
      <a:lvl1pPr marL="0" marR="0" lvl="0" algn="l" defTabSz="1217612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2400" baseline="0">
          <a:solidFill>
            <a:schemeClr val="tx1"/>
          </a:solidFill>
          <a:latin typeface="Arial" pitchFamily="34" charset="0"/>
          <a:ea typeface="宋体" pitchFamily="2" charset="-122"/>
        </a:defRPr>
      </a:lvl1pPr>
      <a:lvl2pPr marL="608012" marR="0" lvl="0" algn="l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2400" baseline="0">
          <a:solidFill>
            <a:schemeClr val="tx1"/>
          </a:solidFill>
          <a:latin typeface="Arial" pitchFamily="34" charset="0"/>
          <a:ea typeface="宋体" pitchFamily="2" charset="-122"/>
        </a:defRPr>
      </a:lvl2pPr>
      <a:lvl3pPr marL="1217612" marR="0" lvl="0" algn="l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2400" baseline="0">
          <a:solidFill>
            <a:schemeClr val="tx1"/>
          </a:solidFill>
          <a:latin typeface="Arial" pitchFamily="34" charset="0"/>
          <a:ea typeface="宋体" pitchFamily="2" charset="-122"/>
        </a:defRPr>
      </a:lvl3pPr>
      <a:lvl4pPr marL="1827212" marR="0" lvl="0" algn="l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2400" baseline="0">
          <a:solidFill>
            <a:schemeClr val="tx1"/>
          </a:solidFill>
          <a:latin typeface="Arial" pitchFamily="34" charset="0"/>
          <a:ea typeface="宋体" pitchFamily="2" charset="-122"/>
        </a:defRPr>
      </a:lvl4pPr>
      <a:lvl5pPr marL="2436812" marR="0" lvl="0" algn="l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2400" baseline="0">
          <a:solidFill>
            <a:schemeClr val="tx1"/>
          </a:solidFill>
          <a:latin typeface="Arial" pitchFamily="34" charset="0"/>
          <a:ea typeface="宋体" pitchFamily="2" charset="-122"/>
        </a:defRPr>
      </a:lvl5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/>
          </p:cNvSpPr>
          <p:nvPr>
            <p:ph type="title"/>
          </p:nvPr>
        </p:nvSpPr>
        <p:spPr>
          <a:xfrm>
            <a:off x="457200" y="266700"/>
            <a:ext cx="8229600" cy="1143000"/>
          </a:xfrm>
          <a:prstGeom prst="rect">
            <a:avLst/>
          </a:prstGeom>
          <a:noFill/>
          <a:ln algn="ctr">
            <a:noFill/>
          </a:ln>
        </p:spPr>
        <p:txBody>
          <a:bodyPr lIns="121917" tIns="60958" rIns="121917" bIns="60958" anchor="ctr" anchorCtr="0">
            <a:noAutofit/>
          </a:bodyPr>
          <a:lstStyle/>
          <a:p>
            <a:pPr marL="0" marR="0" lvl="0" algn="ctr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5900" baseline="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pPr>
            <a:r>
              <a:t>单击此处编辑母版标题样式</a:t>
            </a:r>
          </a:p>
        </p:txBody>
      </p:sp>
      <p:sp>
        <p:nvSpPr>
          <p:cNvPr id="11267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1200"/>
          </a:xfrm>
          <a:prstGeom prst="rect">
            <a:avLst/>
          </a:prstGeom>
          <a:noFill/>
          <a:ln algn="ctr">
            <a:noFill/>
          </a:ln>
        </p:spPr>
        <p:txBody>
          <a:bodyPr lIns="121917" tIns="60958" rIns="121917" bIns="60958">
            <a:noAutofit/>
          </a:bodyPr>
          <a:lstStyle/>
          <a:p>
            <a:pPr marL="455612" marR="0" lvl="0" indent="-455612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•"/>
              <a:defRPr sz="43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t>单击此处编辑母版文本样式</a:t>
            </a:r>
          </a:p>
          <a:p>
            <a:pPr marL="989012" marR="0" lvl="1" indent="-379412" algn="l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–"/>
              <a:defRPr sz="37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t>第二级</a:t>
            </a:r>
          </a:p>
          <a:p>
            <a:pPr marL="1522412" marR="0" lvl="2" indent="-303212" algn="l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•"/>
              <a:defRPr sz="3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t>第三级</a:t>
            </a:r>
          </a:p>
          <a:p>
            <a:pPr marL="2132012" marR="0" lvl="3" indent="-303212" algn="l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–"/>
              <a:defRPr sz="27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t>第四级</a:t>
            </a:r>
          </a:p>
          <a:p>
            <a:pPr marL="2741612" marR="0" lvl="4" indent="-303212" algn="l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»"/>
              <a:defRPr sz="27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t>第五级</a:t>
            </a:r>
          </a:p>
        </p:txBody>
      </p:sp>
      <p:sp>
        <p:nvSpPr>
          <p:cNvPr id="11268" name="Rectangle 4"/>
          <p:cNvSpPr>
            <a:spLocks noGrp="1"/>
          </p:cNvSpPr>
          <p:nvPr>
            <p:ph type="dt" sz="half" idx="2"/>
          </p:nvPr>
        </p:nvSpPr>
        <p:spPr>
          <a:xfrm>
            <a:off x="457200" y="6235700"/>
            <a:ext cx="2133600" cy="469900"/>
          </a:xfrm>
          <a:prstGeom prst="rect">
            <a:avLst/>
          </a:prstGeom>
          <a:noFill/>
          <a:ln algn="ctr">
            <a:noFill/>
          </a:ln>
        </p:spPr>
        <p:txBody>
          <a:bodyPr lIns="121917" tIns="60958" rIns="121917" bIns="60958">
            <a:no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l" defTabSz="1217612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itchFamily="34" charset="0"/>
              <a:buNone/>
              <a:defRPr sz="24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endParaRPr sz="1900">
              <a:solidFill>
                <a:srgbClr val="000000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11269" name="Rectangle 5"/>
          <p:cNvSpPr>
            <a:spLocks noGrp="1"/>
          </p:cNvSpPr>
          <p:nvPr>
            <p:ph type="ftr" sz="quarter" idx="3"/>
          </p:nvPr>
        </p:nvSpPr>
        <p:spPr>
          <a:xfrm>
            <a:off x="3124200" y="6235700"/>
            <a:ext cx="2895600" cy="469900"/>
          </a:xfrm>
          <a:prstGeom prst="rect">
            <a:avLst/>
          </a:prstGeom>
          <a:noFill/>
          <a:ln algn="ctr">
            <a:noFill/>
          </a:ln>
        </p:spPr>
        <p:txBody>
          <a:bodyPr lIns="121917" tIns="60958" rIns="121917" bIns="60958">
            <a:no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ctr" defTabSz="1217612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itchFamily="34" charset="0"/>
              <a:buNone/>
              <a:defRPr sz="24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endParaRPr sz="1900">
              <a:solidFill>
                <a:srgbClr val="000000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11270" name="Rectangle 6"/>
          <p:cNvSpPr>
            <a:spLocks noGrp="1"/>
          </p:cNvSpPr>
          <p:nvPr>
            <p:ph type="sldNum" sz="quarter" idx="4"/>
          </p:nvPr>
        </p:nvSpPr>
        <p:spPr>
          <a:xfrm>
            <a:off x="6553200" y="6235700"/>
            <a:ext cx="2133600" cy="469900"/>
          </a:xfrm>
          <a:prstGeom prst="rect">
            <a:avLst/>
          </a:prstGeom>
          <a:noFill/>
          <a:ln algn="ctr">
            <a:noFill/>
          </a:ln>
        </p:spPr>
        <p:txBody>
          <a:bodyPr lIns="121917" tIns="60958" rIns="121917" bIns="60958">
            <a:no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r" defTabSz="1217612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itchFamily="34" charset="0"/>
              <a:buNone/>
              <a:defRPr sz="24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fld id="{B5DD8B4D-1E4E-4C71-986E-141A85D45708}" type="slidenum">
              <a:rPr sz="1900">
                <a:solidFill>
                  <a:srgbClr val="000000"/>
                </a:solidFill>
                <a:latin typeface="Arial" pitchFamily="34" charset="0"/>
                <a:ea typeface="宋体" pitchFamily="2" charset="-122"/>
              </a:rPr>
              <a:t>‹#›</a:t>
            </a:fld>
            <a:endParaRPr sz="1900">
              <a:solidFill>
                <a:srgbClr val="000000"/>
              </a:solidFill>
              <a:latin typeface="Arial" pitchFamily="34" charset="0"/>
              <a:ea typeface="宋体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ransition/>
  <p:txStyles>
    <p:titleStyle>
      <a:lvl1pPr marL="0" marR="0" lvl="0" algn="ctr" defTabSz="914400" rtl="0" eaLnBrk="0" fontAlgn="auto" latinLnBrk="0" hangingPunct="0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5900" baseline="0">
          <a:solidFill>
            <a:schemeClr val="tx2"/>
          </a:solidFill>
          <a:latin typeface="Arial" pitchFamily="34" charset="0"/>
          <a:ea typeface="宋体" pitchFamily="2" charset="-122"/>
        </a:defRPr>
      </a:lvl1pPr>
    </p:titleStyle>
    <p:bodyStyle>
      <a:lvl1pPr marL="455612" marR="0" lvl="0" indent="-455612" algn="l" defTabSz="914400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•"/>
        <a:defRPr sz="4300" baseline="0">
          <a:solidFill>
            <a:schemeClr val="tx1"/>
          </a:solidFill>
          <a:latin typeface="Arial" pitchFamily="34" charset="0"/>
          <a:ea typeface="宋体" pitchFamily="2" charset="-122"/>
        </a:defRPr>
      </a:lvl1pPr>
      <a:lvl2pPr marL="989012" marR="0" lvl="0" indent="-379412" algn="l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–"/>
        <a:defRPr sz="3700" baseline="0">
          <a:solidFill>
            <a:schemeClr val="tx1"/>
          </a:solidFill>
          <a:latin typeface="Arial" pitchFamily="34" charset="0"/>
          <a:ea typeface="宋体" pitchFamily="2" charset="-122"/>
        </a:defRPr>
      </a:lvl2pPr>
      <a:lvl3pPr marL="1522412" marR="0" lvl="0" indent="-303212" algn="l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•"/>
        <a:defRPr sz="3200" baseline="0">
          <a:solidFill>
            <a:schemeClr val="tx1"/>
          </a:solidFill>
          <a:latin typeface="Arial" pitchFamily="34" charset="0"/>
          <a:ea typeface="宋体" pitchFamily="2" charset="-122"/>
        </a:defRPr>
      </a:lvl3pPr>
      <a:lvl4pPr marL="2132012" marR="0" lvl="0" indent="-303212" algn="l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–"/>
        <a:defRPr sz="2700" baseline="0">
          <a:solidFill>
            <a:schemeClr val="tx1"/>
          </a:solidFill>
          <a:latin typeface="Arial" pitchFamily="34" charset="0"/>
          <a:ea typeface="宋体" pitchFamily="2" charset="-122"/>
        </a:defRPr>
      </a:lvl4pPr>
      <a:lvl5pPr marL="2741612" marR="0" lvl="0" indent="-303212" algn="l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»"/>
        <a:defRPr sz="2700" baseline="0">
          <a:solidFill>
            <a:schemeClr val="tx1"/>
          </a:solidFill>
          <a:latin typeface="Arial" pitchFamily="34" charset="0"/>
          <a:ea typeface="宋体" pitchFamily="2" charset="-122"/>
        </a:defRPr>
      </a:lvl5pPr>
    </p:bodyStyle>
    <p:otherStyle>
      <a:lvl1pPr marL="0" marR="0" lvl="0" algn="l" defTabSz="1217612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2400" baseline="0">
          <a:solidFill>
            <a:schemeClr val="tx1"/>
          </a:solidFill>
          <a:latin typeface="Arial" pitchFamily="34" charset="0"/>
          <a:ea typeface="宋体" pitchFamily="2" charset="-122"/>
        </a:defRPr>
      </a:lvl1pPr>
      <a:lvl2pPr marL="608012" marR="0" lvl="0" algn="l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2400" baseline="0">
          <a:solidFill>
            <a:schemeClr val="tx1"/>
          </a:solidFill>
          <a:latin typeface="Arial" pitchFamily="34" charset="0"/>
          <a:ea typeface="宋体" pitchFamily="2" charset="-122"/>
        </a:defRPr>
      </a:lvl2pPr>
      <a:lvl3pPr marL="1217612" marR="0" lvl="0" algn="l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2400" baseline="0">
          <a:solidFill>
            <a:schemeClr val="tx1"/>
          </a:solidFill>
          <a:latin typeface="Arial" pitchFamily="34" charset="0"/>
          <a:ea typeface="宋体" pitchFamily="2" charset="-122"/>
        </a:defRPr>
      </a:lvl3pPr>
      <a:lvl4pPr marL="1827212" marR="0" lvl="0" algn="l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2400" baseline="0">
          <a:solidFill>
            <a:schemeClr val="tx1"/>
          </a:solidFill>
          <a:latin typeface="Arial" pitchFamily="34" charset="0"/>
          <a:ea typeface="宋体" pitchFamily="2" charset="-122"/>
        </a:defRPr>
      </a:lvl4pPr>
      <a:lvl5pPr marL="2436812" marR="0" lvl="0" algn="l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2400" baseline="0">
          <a:solidFill>
            <a:schemeClr val="tx1"/>
          </a:solidFill>
          <a:latin typeface="Arial" pitchFamily="34" charset="0"/>
          <a:ea typeface="宋体" pitchFamily="2" charset="-122"/>
        </a:defRPr>
      </a:lvl5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/>
          </p:cNvSpPr>
          <p:nvPr>
            <p:ph type="title"/>
          </p:nvPr>
        </p:nvSpPr>
        <p:spPr>
          <a:xfrm>
            <a:off x="457200" y="266700"/>
            <a:ext cx="8229600" cy="1143000"/>
          </a:xfrm>
          <a:prstGeom prst="rect">
            <a:avLst/>
          </a:prstGeom>
          <a:noFill/>
          <a:ln algn="ctr">
            <a:noFill/>
          </a:ln>
        </p:spPr>
        <p:txBody>
          <a:bodyPr lIns="121917" tIns="60958" rIns="121917" bIns="60958" anchor="ctr" anchorCtr="0">
            <a:noAutofit/>
          </a:bodyPr>
          <a:lstStyle/>
          <a:p>
            <a:pPr marL="0" marR="0" lvl="0" algn="ctr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5900" baseline="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pPr>
            <a:r>
              <a:t>单击此处编辑母版标题样式</a:t>
            </a:r>
          </a:p>
        </p:txBody>
      </p:sp>
      <p:sp>
        <p:nvSpPr>
          <p:cNvPr id="12291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1200"/>
          </a:xfrm>
          <a:prstGeom prst="rect">
            <a:avLst/>
          </a:prstGeom>
          <a:noFill/>
          <a:ln algn="ctr">
            <a:noFill/>
          </a:ln>
        </p:spPr>
        <p:txBody>
          <a:bodyPr lIns="121917" tIns="60958" rIns="121917" bIns="60958">
            <a:noAutofit/>
          </a:bodyPr>
          <a:lstStyle/>
          <a:p>
            <a:pPr marL="455612" marR="0" lvl="0" indent="-455612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•"/>
              <a:defRPr sz="43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t>单击此处编辑母版文本样式</a:t>
            </a:r>
          </a:p>
          <a:p>
            <a:pPr marL="989012" marR="0" lvl="1" indent="-379412" algn="l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–"/>
              <a:defRPr sz="37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t>第二级</a:t>
            </a:r>
          </a:p>
          <a:p>
            <a:pPr marL="1522412" marR="0" lvl="2" indent="-303212" algn="l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•"/>
              <a:defRPr sz="3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t>第三级</a:t>
            </a:r>
          </a:p>
          <a:p>
            <a:pPr marL="2132012" marR="0" lvl="3" indent="-303212" algn="l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–"/>
              <a:defRPr sz="27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t>第四级</a:t>
            </a:r>
          </a:p>
          <a:p>
            <a:pPr marL="2741612" marR="0" lvl="4" indent="-303212" algn="l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»"/>
              <a:defRPr sz="27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t>第五级</a:t>
            </a:r>
          </a:p>
        </p:txBody>
      </p:sp>
      <p:sp>
        <p:nvSpPr>
          <p:cNvPr id="12292" name="Rectangle 4"/>
          <p:cNvSpPr>
            <a:spLocks noGrp="1"/>
          </p:cNvSpPr>
          <p:nvPr>
            <p:ph type="dt" sz="half" idx="2"/>
          </p:nvPr>
        </p:nvSpPr>
        <p:spPr>
          <a:xfrm>
            <a:off x="457200" y="6235700"/>
            <a:ext cx="2133600" cy="469900"/>
          </a:xfrm>
          <a:prstGeom prst="rect">
            <a:avLst/>
          </a:prstGeom>
          <a:noFill/>
          <a:ln algn="ctr">
            <a:noFill/>
          </a:ln>
        </p:spPr>
        <p:txBody>
          <a:bodyPr lIns="121917" tIns="60958" rIns="121917" bIns="60958">
            <a:no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l" defTabSz="1217612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itchFamily="34" charset="0"/>
              <a:buNone/>
              <a:defRPr sz="24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endParaRPr sz="1900">
              <a:solidFill>
                <a:srgbClr val="000000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12293" name="Rectangle 5"/>
          <p:cNvSpPr>
            <a:spLocks noGrp="1"/>
          </p:cNvSpPr>
          <p:nvPr>
            <p:ph type="ftr" sz="quarter" idx="3"/>
          </p:nvPr>
        </p:nvSpPr>
        <p:spPr>
          <a:xfrm>
            <a:off x="3124200" y="6235700"/>
            <a:ext cx="2895600" cy="469900"/>
          </a:xfrm>
          <a:prstGeom prst="rect">
            <a:avLst/>
          </a:prstGeom>
          <a:noFill/>
          <a:ln algn="ctr">
            <a:noFill/>
          </a:ln>
        </p:spPr>
        <p:txBody>
          <a:bodyPr lIns="121917" tIns="60958" rIns="121917" bIns="60958">
            <a:no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ctr" defTabSz="1217612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itchFamily="34" charset="0"/>
              <a:buNone/>
              <a:defRPr sz="24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endParaRPr sz="1900">
              <a:solidFill>
                <a:srgbClr val="000000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12294" name="Rectangle 6"/>
          <p:cNvSpPr>
            <a:spLocks noGrp="1"/>
          </p:cNvSpPr>
          <p:nvPr>
            <p:ph type="sldNum" sz="quarter" idx="4"/>
          </p:nvPr>
        </p:nvSpPr>
        <p:spPr>
          <a:xfrm>
            <a:off x="6553200" y="6235700"/>
            <a:ext cx="2133600" cy="469900"/>
          </a:xfrm>
          <a:prstGeom prst="rect">
            <a:avLst/>
          </a:prstGeom>
          <a:noFill/>
          <a:ln algn="ctr">
            <a:noFill/>
          </a:ln>
        </p:spPr>
        <p:txBody>
          <a:bodyPr lIns="121917" tIns="60958" rIns="121917" bIns="60958">
            <a:no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r" defTabSz="1217612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itchFamily="34" charset="0"/>
              <a:buNone/>
              <a:defRPr sz="24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fld id="{B5DD8B4D-1E4E-4C71-986E-141A85D45708}" type="slidenum">
              <a:rPr sz="1900">
                <a:solidFill>
                  <a:srgbClr val="000000"/>
                </a:solidFill>
                <a:latin typeface="Arial" pitchFamily="34" charset="0"/>
                <a:ea typeface="宋体" pitchFamily="2" charset="-122"/>
              </a:rPr>
              <a:t>‹#›</a:t>
            </a:fld>
            <a:endParaRPr sz="1900">
              <a:solidFill>
                <a:srgbClr val="000000"/>
              </a:solidFill>
              <a:latin typeface="Arial" pitchFamily="34" charset="0"/>
              <a:ea typeface="宋体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ransition/>
  <p:txStyles>
    <p:titleStyle>
      <a:lvl1pPr marL="0" marR="0" lvl="0" algn="ctr" defTabSz="914400" rtl="0" eaLnBrk="0" fontAlgn="auto" latinLnBrk="0" hangingPunct="0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5900" baseline="0">
          <a:solidFill>
            <a:schemeClr val="tx2"/>
          </a:solidFill>
          <a:latin typeface="Arial" pitchFamily="34" charset="0"/>
          <a:ea typeface="宋体" pitchFamily="2" charset="-122"/>
        </a:defRPr>
      </a:lvl1pPr>
    </p:titleStyle>
    <p:bodyStyle>
      <a:lvl1pPr marL="455612" marR="0" lvl="0" indent="-455612" algn="l" defTabSz="914400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•"/>
        <a:defRPr sz="4300" baseline="0">
          <a:solidFill>
            <a:schemeClr val="tx1"/>
          </a:solidFill>
          <a:latin typeface="Arial" pitchFamily="34" charset="0"/>
          <a:ea typeface="宋体" pitchFamily="2" charset="-122"/>
        </a:defRPr>
      </a:lvl1pPr>
      <a:lvl2pPr marL="989012" marR="0" lvl="0" indent="-379412" algn="l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–"/>
        <a:defRPr sz="3700" baseline="0">
          <a:solidFill>
            <a:schemeClr val="tx1"/>
          </a:solidFill>
          <a:latin typeface="Arial" pitchFamily="34" charset="0"/>
          <a:ea typeface="宋体" pitchFamily="2" charset="-122"/>
        </a:defRPr>
      </a:lvl2pPr>
      <a:lvl3pPr marL="1522412" marR="0" lvl="0" indent="-303212" algn="l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•"/>
        <a:defRPr sz="3200" baseline="0">
          <a:solidFill>
            <a:schemeClr val="tx1"/>
          </a:solidFill>
          <a:latin typeface="Arial" pitchFamily="34" charset="0"/>
          <a:ea typeface="宋体" pitchFamily="2" charset="-122"/>
        </a:defRPr>
      </a:lvl3pPr>
      <a:lvl4pPr marL="2132012" marR="0" lvl="0" indent="-303212" algn="l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–"/>
        <a:defRPr sz="2700" baseline="0">
          <a:solidFill>
            <a:schemeClr val="tx1"/>
          </a:solidFill>
          <a:latin typeface="Arial" pitchFamily="34" charset="0"/>
          <a:ea typeface="宋体" pitchFamily="2" charset="-122"/>
        </a:defRPr>
      </a:lvl4pPr>
      <a:lvl5pPr marL="2741612" marR="0" lvl="0" indent="-303212" algn="l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»"/>
        <a:defRPr sz="2700" baseline="0">
          <a:solidFill>
            <a:schemeClr val="tx1"/>
          </a:solidFill>
          <a:latin typeface="Arial" pitchFamily="34" charset="0"/>
          <a:ea typeface="宋体" pitchFamily="2" charset="-122"/>
        </a:defRPr>
      </a:lvl5pPr>
    </p:bodyStyle>
    <p:otherStyle>
      <a:lvl1pPr marL="0" marR="0" lvl="0" algn="l" defTabSz="1217612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2400" baseline="0">
          <a:solidFill>
            <a:schemeClr val="tx1"/>
          </a:solidFill>
          <a:latin typeface="Arial" pitchFamily="34" charset="0"/>
          <a:ea typeface="宋体" pitchFamily="2" charset="-122"/>
        </a:defRPr>
      </a:lvl1pPr>
      <a:lvl2pPr marL="608012" marR="0" lvl="0" algn="l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2400" baseline="0">
          <a:solidFill>
            <a:schemeClr val="tx1"/>
          </a:solidFill>
          <a:latin typeface="Arial" pitchFamily="34" charset="0"/>
          <a:ea typeface="宋体" pitchFamily="2" charset="-122"/>
        </a:defRPr>
      </a:lvl2pPr>
      <a:lvl3pPr marL="1217612" marR="0" lvl="0" algn="l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2400" baseline="0">
          <a:solidFill>
            <a:schemeClr val="tx1"/>
          </a:solidFill>
          <a:latin typeface="Arial" pitchFamily="34" charset="0"/>
          <a:ea typeface="宋体" pitchFamily="2" charset="-122"/>
        </a:defRPr>
      </a:lvl3pPr>
      <a:lvl4pPr marL="1827212" marR="0" lvl="0" algn="l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2400" baseline="0">
          <a:solidFill>
            <a:schemeClr val="tx1"/>
          </a:solidFill>
          <a:latin typeface="Arial" pitchFamily="34" charset="0"/>
          <a:ea typeface="宋体" pitchFamily="2" charset="-122"/>
        </a:defRPr>
      </a:lvl4pPr>
      <a:lvl5pPr marL="2436812" marR="0" lvl="0" algn="l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2400" baseline="0">
          <a:solidFill>
            <a:schemeClr val="tx1"/>
          </a:solidFill>
          <a:latin typeface="Arial" pitchFamily="34" charset="0"/>
          <a:ea typeface="宋体" pitchFamily="2" charset="-122"/>
        </a:defRPr>
      </a:lvl5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/>
          </p:cNvSpPr>
          <p:nvPr>
            <p:ph type="title"/>
          </p:nvPr>
        </p:nvSpPr>
        <p:spPr>
          <a:xfrm>
            <a:off x="457200" y="266700"/>
            <a:ext cx="8229600" cy="1143000"/>
          </a:xfrm>
          <a:prstGeom prst="rect">
            <a:avLst/>
          </a:prstGeom>
          <a:noFill/>
          <a:ln algn="ctr">
            <a:noFill/>
          </a:ln>
        </p:spPr>
        <p:txBody>
          <a:bodyPr lIns="121917" tIns="60958" rIns="121917" bIns="60958" anchor="ctr" anchorCtr="0">
            <a:noAutofit/>
          </a:bodyPr>
          <a:lstStyle/>
          <a:p>
            <a:pPr marL="0" marR="0" lvl="0" algn="ctr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5900" baseline="0">
                <a:solidFill>
                  <a:schemeClr val="tx2"/>
                </a:solidFill>
                <a:latin typeface="Arial" pitchFamily="34" charset="0"/>
                <a:ea typeface="宋体" pitchFamily="2" charset="-122"/>
              </a:defRPr>
            </a:pPr>
            <a:r>
              <a:t>单击此处编辑母版标题样式</a:t>
            </a:r>
          </a:p>
        </p:txBody>
      </p:sp>
      <p:sp>
        <p:nvSpPr>
          <p:cNvPr id="13315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1200"/>
          </a:xfrm>
          <a:prstGeom prst="rect">
            <a:avLst/>
          </a:prstGeom>
          <a:noFill/>
          <a:ln algn="ctr">
            <a:noFill/>
          </a:ln>
        </p:spPr>
        <p:txBody>
          <a:bodyPr lIns="121917" tIns="60958" rIns="121917" bIns="60958">
            <a:noAutofit/>
          </a:bodyPr>
          <a:lstStyle/>
          <a:p>
            <a:pPr marL="455612" marR="0" lvl="0" indent="-455612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•"/>
              <a:defRPr sz="43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t>单击此处编辑母版文本样式</a:t>
            </a:r>
          </a:p>
          <a:p>
            <a:pPr marL="989012" marR="0" lvl="1" indent="-379412" algn="l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–"/>
              <a:defRPr sz="37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t>第二级</a:t>
            </a:r>
          </a:p>
          <a:p>
            <a:pPr marL="1522412" marR="0" lvl="2" indent="-303212" algn="l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•"/>
              <a:defRPr sz="3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t>第三级</a:t>
            </a:r>
          </a:p>
          <a:p>
            <a:pPr marL="2132012" marR="0" lvl="3" indent="-303212" algn="l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–"/>
              <a:defRPr sz="27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t>第四级</a:t>
            </a:r>
          </a:p>
          <a:p>
            <a:pPr marL="2741612" marR="0" lvl="4" indent="-303212" algn="l" rtl="0" eaLnBrk="0" fontAlgn="auto" latinLnBrk="0" hangingPunct="0">
              <a:lnSpc>
                <a:spcPct val="100000"/>
              </a:lnSpc>
              <a:spcBef>
                <a:spcPct val="20000"/>
              </a:spcBef>
              <a:buClr>
                <a:schemeClr val="bg1"/>
              </a:buClr>
              <a:buSzTx/>
              <a:buFont typeface="Arial" pitchFamily="34" charset="0"/>
              <a:buChar char="»"/>
              <a:defRPr sz="27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t>第五级</a:t>
            </a:r>
          </a:p>
        </p:txBody>
      </p:sp>
      <p:sp>
        <p:nvSpPr>
          <p:cNvPr id="13316" name="Rectangle 4"/>
          <p:cNvSpPr>
            <a:spLocks noGrp="1"/>
          </p:cNvSpPr>
          <p:nvPr>
            <p:ph type="dt" sz="half" idx="2"/>
          </p:nvPr>
        </p:nvSpPr>
        <p:spPr>
          <a:xfrm>
            <a:off x="457200" y="6235700"/>
            <a:ext cx="2133600" cy="469900"/>
          </a:xfrm>
          <a:prstGeom prst="rect">
            <a:avLst/>
          </a:prstGeom>
          <a:noFill/>
          <a:ln algn="ctr">
            <a:noFill/>
          </a:ln>
        </p:spPr>
        <p:txBody>
          <a:bodyPr lIns="121917" tIns="60958" rIns="121917" bIns="60958">
            <a:no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l" defTabSz="1217612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itchFamily="34" charset="0"/>
              <a:buNone/>
              <a:defRPr sz="24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endParaRPr sz="1900">
              <a:solidFill>
                <a:srgbClr val="000000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13317" name="Rectangle 5"/>
          <p:cNvSpPr>
            <a:spLocks noGrp="1"/>
          </p:cNvSpPr>
          <p:nvPr>
            <p:ph type="ftr" sz="quarter" idx="3"/>
          </p:nvPr>
        </p:nvSpPr>
        <p:spPr>
          <a:xfrm>
            <a:off x="3124200" y="6235700"/>
            <a:ext cx="2895600" cy="469900"/>
          </a:xfrm>
          <a:prstGeom prst="rect">
            <a:avLst/>
          </a:prstGeom>
          <a:noFill/>
          <a:ln algn="ctr">
            <a:noFill/>
          </a:ln>
        </p:spPr>
        <p:txBody>
          <a:bodyPr lIns="121917" tIns="60958" rIns="121917" bIns="60958">
            <a:no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ctr" defTabSz="1217612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itchFamily="34" charset="0"/>
              <a:buNone/>
              <a:defRPr sz="24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endParaRPr sz="1900">
              <a:solidFill>
                <a:srgbClr val="000000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13318" name="Rectangle 6"/>
          <p:cNvSpPr>
            <a:spLocks noGrp="1"/>
          </p:cNvSpPr>
          <p:nvPr>
            <p:ph type="sldNum" sz="quarter" idx="4"/>
          </p:nvPr>
        </p:nvSpPr>
        <p:spPr>
          <a:xfrm>
            <a:off x="6553200" y="6235700"/>
            <a:ext cx="2133600" cy="469900"/>
          </a:xfrm>
          <a:prstGeom prst="rect">
            <a:avLst/>
          </a:prstGeom>
          <a:noFill/>
          <a:ln algn="ctr">
            <a:noFill/>
          </a:ln>
        </p:spPr>
        <p:txBody>
          <a:bodyPr lIns="121917" tIns="60958" rIns="121917" bIns="60958">
            <a:no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r" defTabSz="1217612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itchFamily="34" charset="0"/>
              <a:buNone/>
              <a:defRPr sz="24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fld id="{B5DD8B4D-1E4E-4C71-986E-141A85D45708}" type="slidenum">
              <a:rPr sz="1900">
                <a:solidFill>
                  <a:srgbClr val="000000"/>
                </a:solidFill>
                <a:latin typeface="Arial" pitchFamily="34" charset="0"/>
                <a:ea typeface="宋体" pitchFamily="2" charset="-122"/>
              </a:rPr>
              <a:t>‹#›</a:t>
            </a:fld>
            <a:endParaRPr sz="1900">
              <a:solidFill>
                <a:srgbClr val="000000"/>
              </a:solidFill>
              <a:latin typeface="Arial" pitchFamily="34" charset="0"/>
              <a:ea typeface="宋体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ransition/>
  <p:txStyles>
    <p:titleStyle>
      <a:lvl1pPr marL="0" marR="0" lvl="0" algn="ctr" defTabSz="914400" rtl="0" eaLnBrk="0" fontAlgn="auto" latinLnBrk="0" hangingPunct="0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5900" baseline="0">
          <a:solidFill>
            <a:schemeClr val="tx2"/>
          </a:solidFill>
          <a:latin typeface="Arial" pitchFamily="34" charset="0"/>
          <a:ea typeface="宋体" pitchFamily="2" charset="-122"/>
        </a:defRPr>
      </a:lvl1pPr>
    </p:titleStyle>
    <p:bodyStyle>
      <a:lvl1pPr marL="455612" marR="0" lvl="0" indent="-455612" algn="l" defTabSz="914400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•"/>
        <a:defRPr sz="4300" baseline="0">
          <a:solidFill>
            <a:schemeClr val="tx1"/>
          </a:solidFill>
          <a:latin typeface="Arial" pitchFamily="34" charset="0"/>
          <a:ea typeface="宋体" pitchFamily="2" charset="-122"/>
        </a:defRPr>
      </a:lvl1pPr>
      <a:lvl2pPr marL="989012" marR="0" lvl="0" indent="-379412" algn="l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–"/>
        <a:defRPr sz="3700" baseline="0">
          <a:solidFill>
            <a:schemeClr val="tx1"/>
          </a:solidFill>
          <a:latin typeface="Arial" pitchFamily="34" charset="0"/>
          <a:ea typeface="宋体" pitchFamily="2" charset="-122"/>
        </a:defRPr>
      </a:lvl2pPr>
      <a:lvl3pPr marL="1522412" marR="0" lvl="0" indent="-303212" algn="l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•"/>
        <a:defRPr sz="3200" baseline="0">
          <a:solidFill>
            <a:schemeClr val="tx1"/>
          </a:solidFill>
          <a:latin typeface="Arial" pitchFamily="34" charset="0"/>
          <a:ea typeface="宋体" pitchFamily="2" charset="-122"/>
        </a:defRPr>
      </a:lvl3pPr>
      <a:lvl4pPr marL="2132012" marR="0" lvl="0" indent="-303212" algn="l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–"/>
        <a:defRPr sz="2700" baseline="0">
          <a:solidFill>
            <a:schemeClr val="tx1"/>
          </a:solidFill>
          <a:latin typeface="Arial" pitchFamily="34" charset="0"/>
          <a:ea typeface="宋体" pitchFamily="2" charset="-122"/>
        </a:defRPr>
      </a:lvl4pPr>
      <a:lvl5pPr marL="2741612" marR="0" lvl="0" indent="-303212" algn="l" rtl="0" eaLnBrk="0" fontAlgn="auto" latinLnBrk="0" hangingPunct="0">
        <a:lnSpc>
          <a:spcPct val="100000"/>
        </a:lnSpc>
        <a:spcBef>
          <a:spcPct val="20000"/>
        </a:spcBef>
        <a:buClr>
          <a:schemeClr val="bg1"/>
        </a:buClr>
        <a:buSzTx/>
        <a:buFont typeface="Arial" pitchFamily="34" charset="0"/>
        <a:buChar char="»"/>
        <a:defRPr sz="2700" baseline="0">
          <a:solidFill>
            <a:schemeClr val="tx1"/>
          </a:solidFill>
          <a:latin typeface="Arial" pitchFamily="34" charset="0"/>
          <a:ea typeface="宋体" pitchFamily="2" charset="-122"/>
        </a:defRPr>
      </a:lvl5pPr>
    </p:bodyStyle>
    <p:otherStyle>
      <a:lvl1pPr marL="0" marR="0" lvl="0" algn="l" defTabSz="1217612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2400" baseline="0">
          <a:solidFill>
            <a:schemeClr val="tx1"/>
          </a:solidFill>
          <a:latin typeface="Arial" pitchFamily="34" charset="0"/>
          <a:ea typeface="宋体" pitchFamily="2" charset="-122"/>
        </a:defRPr>
      </a:lvl1pPr>
      <a:lvl2pPr marL="608012" marR="0" lvl="0" algn="l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2400" baseline="0">
          <a:solidFill>
            <a:schemeClr val="tx1"/>
          </a:solidFill>
          <a:latin typeface="Arial" pitchFamily="34" charset="0"/>
          <a:ea typeface="宋体" pitchFamily="2" charset="-122"/>
        </a:defRPr>
      </a:lvl2pPr>
      <a:lvl3pPr marL="1217612" marR="0" lvl="0" algn="l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2400" baseline="0">
          <a:solidFill>
            <a:schemeClr val="tx1"/>
          </a:solidFill>
          <a:latin typeface="Arial" pitchFamily="34" charset="0"/>
          <a:ea typeface="宋体" pitchFamily="2" charset="-122"/>
        </a:defRPr>
      </a:lvl3pPr>
      <a:lvl4pPr marL="1827212" marR="0" lvl="0" algn="l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2400" baseline="0">
          <a:solidFill>
            <a:schemeClr val="tx1"/>
          </a:solidFill>
          <a:latin typeface="Arial" pitchFamily="34" charset="0"/>
          <a:ea typeface="宋体" pitchFamily="2" charset="-122"/>
        </a:defRPr>
      </a:lvl4pPr>
      <a:lvl5pPr marL="2436812" marR="0" lvl="0" algn="l" rtl="0" eaLnBrk="1" fontAlgn="auto" latinLnBrk="0" hangingPunct="1">
        <a:lnSpc>
          <a:spcPct val="100000"/>
        </a:lnSpc>
        <a:spcBef>
          <a:spcPct val="0"/>
        </a:spcBef>
        <a:buClr>
          <a:schemeClr val="bg1"/>
        </a:buClr>
        <a:buSzTx/>
        <a:buFont typeface="Arial" pitchFamily="34" charset="0"/>
        <a:buNone/>
        <a:defRPr sz="2400" baseline="0">
          <a:solidFill>
            <a:schemeClr val="tx1"/>
          </a:solidFill>
          <a:latin typeface="Arial" pitchFamily="34" charset="0"/>
          <a:ea typeface="宋体" pitchFamily="2" charset="-122"/>
        </a:defRPr>
      </a:lvl5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fppt.com/pptmb_14.html" TargetMode="External"/><Relationship Id="rId2" Type="http://schemas.openxmlformats.org/officeDocument/2006/relationships/hyperlink" Target="http://www.lfppt.com/pptmb.aspx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lfppt.com/" TargetMode="External"/><Relationship Id="rId5" Type="http://schemas.openxmlformats.org/officeDocument/2006/relationships/hyperlink" Target="http://www.lfppt.com/pptmb_21.html" TargetMode="External"/><Relationship Id="rId4" Type="http://schemas.openxmlformats.org/officeDocument/2006/relationships/hyperlink" Target="http://www.lfppt.com/zchb.asp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026" descr="BD16430_"/>
          <p:cNvPicPr/>
          <p:nvPr/>
        </p:nvPicPr>
        <p:blipFill dpi="0"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algn="ctr">
            <a:noFill/>
          </a:ln>
        </p:spPr>
      </p:pic>
      <p:sp>
        <p:nvSpPr>
          <p:cNvPr id="16387" name="Text Box 1027"/>
          <p:cNvSpPr/>
          <p:nvPr/>
        </p:nvSpPr>
        <p:spPr>
          <a:xfrm>
            <a:off x="1651000" y="1409700"/>
            <a:ext cx="7162800" cy="3136900"/>
          </a:xfrm>
          <a:prstGeom prst="rect">
            <a:avLst/>
          </a:prstGeom>
          <a:noFill/>
          <a:ln algn="ctr">
            <a:noFill/>
          </a:ln>
        </p:spPr>
        <p:txBody>
          <a:bodyPr wrap="none">
            <a:sp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ctr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rPr sz="5000" b="1">
                <a:solidFill>
                  <a:srgbClr val="9900CC"/>
                </a:solidFill>
                <a:latin typeface="DFKai-SB" pitchFamily="65" charset="-120"/>
                <a:ea typeface="DFKai-SB" pitchFamily="65" charset="-120"/>
              </a:rPr>
              <a:t>××××-××××年度 ××××小學</a:t>
            </a:r>
          </a:p>
          <a:p>
            <a:pPr marL="0" marR="0" lvl="0" algn="ctr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rPr sz="5000" b="1">
                <a:solidFill>
                  <a:srgbClr val="9900CC"/>
                </a:solidFill>
                <a:latin typeface="DFKai-SB" pitchFamily="65" charset="-120"/>
                <a:ea typeface="DFKai-SB" pitchFamily="65" charset="-120"/>
              </a:rPr>
              <a:t>家長座談會</a:t>
            </a:r>
          </a:p>
        </p:txBody>
      </p:sp>
      <p:pic>
        <p:nvPicPr>
          <p:cNvPr id="16388" name="Picture 1028" descr="081"/>
          <p:cNvPicPr/>
          <p:nvPr/>
        </p:nvPicPr>
        <p:blipFill dpi="0">
          <a:blip r:embed="rId3"/>
          <a:srcRect/>
          <a:stretch>
            <a:fillRect/>
          </a:stretch>
        </p:blipFill>
        <p:spPr>
          <a:xfrm>
            <a:off x="0" y="685800"/>
            <a:ext cx="1638300" cy="2514600"/>
          </a:xfrm>
          <a:prstGeom prst="rect">
            <a:avLst/>
          </a:prstGeom>
          <a:noFill/>
          <a:ln algn="ctr">
            <a:noFill/>
          </a:ln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026"/>
          <p:cNvSpPr/>
          <p:nvPr/>
        </p:nvSpPr>
        <p:spPr>
          <a:xfrm>
            <a:off x="685800" y="609600"/>
            <a:ext cx="7543800" cy="4127500"/>
          </a:xfrm>
          <a:prstGeom prst="rect">
            <a:avLst/>
          </a:prstGeom>
          <a:noFill/>
          <a:ln algn="ctr">
            <a:noFill/>
          </a:ln>
        </p:spPr>
        <p:txBody>
          <a:bodyPr>
            <a:sp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rPr sz="5000" b="1">
                <a:solidFill>
                  <a:schemeClr val="accent2"/>
                </a:solidFill>
                <a:latin typeface="DFKai-SB" pitchFamily="65" charset="-120"/>
                <a:ea typeface="DFKai-SB" pitchFamily="65" charset="-120"/>
              </a:rPr>
              <a:t>內容：</a:t>
            </a:r>
          </a:p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rPr sz="5000" b="1">
                <a:solidFill>
                  <a:schemeClr val="accent2"/>
                </a:solidFill>
                <a:latin typeface="DFKai-SB" pitchFamily="65" charset="-120"/>
                <a:ea typeface="DFKai-SB" pitchFamily="65" charset="-120"/>
              </a:rPr>
              <a:t>1.介紹課程</a:t>
            </a:r>
          </a:p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endParaRPr sz="1000" b="1">
              <a:solidFill>
                <a:schemeClr val="accent2"/>
              </a:solidFill>
              <a:latin typeface="DFKai-SB" pitchFamily="65" charset="-120"/>
              <a:ea typeface="DFKai-SB" pitchFamily="65" charset="-120"/>
            </a:endParaRPr>
          </a:p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rPr sz="5000" b="1">
                <a:solidFill>
                  <a:schemeClr val="accent2"/>
                </a:solidFill>
                <a:latin typeface="DFKai-SB" pitchFamily="65" charset="-120"/>
                <a:ea typeface="DFKai-SB" pitchFamily="65" charset="-120"/>
              </a:rPr>
              <a:t>2.介紹本学期教学方案實施計劃</a:t>
            </a:r>
          </a:p>
        </p:txBody>
      </p:sp>
      <p:pic>
        <p:nvPicPr>
          <p:cNvPr id="17411" name="Picture 1028" descr="bd07211_"/>
          <p:cNvPicPr/>
          <p:nvPr/>
        </p:nvPicPr>
        <p:blipFill dpi="0">
          <a:blip r:embed="rId3"/>
          <a:srcRect/>
          <a:stretch>
            <a:fillRect/>
          </a:stretch>
        </p:blipFill>
        <p:spPr>
          <a:xfrm>
            <a:off x="6172200" y="4419600"/>
            <a:ext cx="2425700" cy="2095500"/>
          </a:xfrm>
          <a:prstGeom prst="rect">
            <a:avLst/>
          </a:prstGeom>
          <a:noFill/>
          <a:ln algn="ctr">
            <a:noFill/>
          </a:ln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solidFill>
              <a:schemeClr val="tx1"/>
            </a:solidFill>
            <a:prstDash val="solid"/>
            <a:miter lim="800000"/>
          </a:ln>
        </p:spPr>
        <p:txBody>
          <a:bodyPr wrap="none" anchor="ctr" anchorCtr="0">
            <a:no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endParaRPr/>
          </a:p>
        </p:txBody>
      </p:sp>
      <p:sp>
        <p:nvSpPr>
          <p:cNvPr id="18435" name="Text Box 3"/>
          <p:cNvSpPr/>
          <p:nvPr/>
        </p:nvSpPr>
        <p:spPr>
          <a:xfrm>
            <a:off x="1955800" y="431800"/>
            <a:ext cx="5143500" cy="635000"/>
          </a:xfrm>
          <a:prstGeom prst="rect">
            <a:avLst/>
          </a:prstGeom>
          <a:solidFill>
            <a:schemeClr val="tx2"/>
          </a:solidFill>
          <a:ln algn="ctr">
            <a:noFill/>
          </a:ln>
        </p:spPr>
        <p:txBody>
          <a:bodyPr wrap="none">
            <a:sp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rPr sz="3500" b="1">
                <a:solidFill>
                  <a:srgbClr val="FFFF00"/>
                </a:solidFill>
              </a:rPr>
              <a:t>××××小學</a:t>
            </a:r>
            <a:r>
              <a:rPr sz="3600" b="1">
                <a:solidFill>
                  <a:srgbClr val="FFFF00"/>
                </a:solidFill>
              </a:rPr>
              <a:t>課程統整的背</a:t>
            </a:r>
            <a:r>
              <a:rPr sz="3500" b="1">
                <a:solidFill>
                  <a:srgbClr val="FFFF00"/>
                </a:solidFill>
              </a:rPr>
              <a:t>景</a:t>
            </a:r>
          </a:p>
        </p:txBody>
      </p:sp>
      <p:sp>
        <p:nvSpPr>
          <p:cNvPr id="18436" name="Text Box 4"/>
          <p:cNvSpPr/>
          <p:nvPr/>
        </p:nvSpPr>
        <p:spPr>
          <a:xfrm>
            <a:off x="3048000" y="1828800"/>
            <a:ext cx="4318000" cy="457200"/>
          </a:xfrm>
          <a:prstGeom prst="rect">
            <a:avLst/>
          </a:prstGeom>
          <a:solidFill>
            <a:srgbClr val="FFCC00"/>
          </a:solidFill>
          <a:ln algn="ctr">
            <a:noFill/>
          </a:ln>
        </p:spPr>
        <p:txBody>
          <a:bodyPr wrap="none">
            <a:sp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t>××××-×××× 課程統整版本（一）</a:t>
            </a:r>
          </a:p>
        </p:txBody>
      </p:sp>
      <p:sp>
        <p:nvSpPr>
          <p:cNvPr id="18437" name="Text Box 5"/>
          <p:cNvSpPr/>
          <p:nvPr/>
        </p:nvSpPr>
        <p:spPr>
          <a:xfrm>
            <a:off x="444500" y="3657600"/>
            <a:ext cx="1600200" cy="1181100"/>
          </a:xfrm>
          <a:prstGeom prst="rect">
            <a:avLst/>
          </a:prstGeom>
          <a:solidFill>
            <a:srgbClr val="FF0000"/>
          </a:solidFill>
          <a:ln algn="ctr">
            <a:noFill/>
          </a:ln>
        </p:spPr>
        <p:txBody>
          <a:bodyPr wrap="none">
            <a:sp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t>讀本</a:t>
            </a:r>
          </a:p>
          <a:p>
            <a:pPr marL="0" marR="0" lvl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t>(誦詩識字)</a:t>
            </a:r>
          </a:p>
          <a:p>
            <a:pPr marL="0" marR="0" lvl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endParaRPr/>
          </a:p>
        </p:txBody>
      </p:sp>
      <p:sp>
        <p:nvSpPr>
          <p:cNvPr id="18438" name="Text Box 6"/>
          <p:cNvSpPr/>
          <p:nvPr/>
        </p:nvSpPr>
        <p:spPr>
          <a:xfrm>
            <a:off x="2362200" y="3657600"/>
            <a:ext cx="1905000" cy="1549400"/>
          </a:xfrm>
          <a:prstGeom prst="rect">
            <a:avLst/>
          </a:prstGeom>
          <a:solidFill>
            <a:srgbClr val="00CCFF"/>
          </a:solidFill>
          <a:ln algn="ctr">
            <a:noFill/>
          </a:ln>
        </p:spPr>
        <p:txBody>
          <a:bodyPr>
            <a:sp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t>筆順</a:t>
            </a:r>
          </a:p>
          <a:p>
            <a:pPr marL="0" marR="0" lvl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t>(筆劃歌)</a:t>
            </a:r>
          </a:p>
          <a:p>
            <a:pPr marL="0" marR="0" lvl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t>(筆順基本法)</a:t>
            </a:r>
          </a:p>
          <a:p>
            <a:pPr marL="0" marR="0" lvl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t>(工作紙)</a:t>
            </a:r>
          </a:p>
        </p:txBody>
      </p:sp>
      <p:sp>
        <p:nvSpPr>
          <p:cNvPr id="18439" name="Text Box 7"/>
          <p:cNvSpPr/>
          <p:nvPr/>
        </p:nvSpPr>
        <p:spPr>
          <a:xfrm>
            <a:off x="6921500" y="3695700"/>
            <a:ext cx="1600200" cy="1549400"/>
          </a:xfrm>
          <a:prstGeom prst="rect">
            <a:avLst/>
          </a:prstGeom>
          <a:solidFill>
            <a:srgbClr val="99CC00"/>
          </a:solidFill>
          <a:ln algn="ctr">
            <a:noFill/>
          </a:ln>
        </p:spPr>
        <p:txBody>
          <a:bodyPr wrap="none">
            <a:sp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t>寫作</a:t>
            </a:r>
          </a:p>
          <a:p>
            <a:pPr marL="0" marR="0" lvl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t>(創意寫作)</a:t>
            </a:r>
          </a:p>
          <a:p>
            <a:pPr marL="0" marR="0" lvl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t>(主題式)</a:t>
            </a:r>
          </a:p>
          <a:p>
            <a:pPr marL="0" marR="0" lvl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endParaRPr/>
          </a:p>
        </p:txBody>
      </p:sp>
      <p:sp>
        <p:nvSpPr>
          <p:cNvPr id="18440" name="Text Box 8"/>
          <p:cNvSpPr/>
          <p:nvPr/>
        </p:nvSpPr>
        <p:spPr>
          <a:xfrm>
            <a:off x="4876800" y="3657600"/>
            <a:ext cx="1600200" cy="812800"/>
          </a:xfrm>
          <a:prstGeom prst="rect">
            <a:avLst/>
          </a:prstGeom>
          <a:solidFill>
            <a:srgbClr val="CC99FF"/>
          </a:solidFill>
          <a:ln algn="ctr">
            <a:noFill/>
          </a:ln>
        </p:spPr>
        <p:txBody>
          <a:bodyPr wrap="none">
            <a:sp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t>說話聆聽</a:t>
            </a:r>
          </a:p>
          <a:p>
            <a:pPr marL="0" marR="0" lvl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t>(多元智能)</a:t>
            </a:r>
          </a:p>
        </p:txBody>
      </p:sp>
      <p:cxnSp>
        <p:nvCxnSpPr>
          <p:cNvPr id="18441" name="Line 9"/>
          <p:cNvCxnSpPr/>
          <p:nvPr/>
        </p:nvCxnSpPr>
        <p:spPr>
          <a:xfrm>
            <a:off x="4648200" y="2438400"/>
            <a:ext cx="0" cy="685800"/>
          </a:xfrm>
          <a:prstGeom prst="line">
            <a:avLst/>
          </a:prstGeom>
          <a:noFill/>
          <a:ln w="76200" cap="flat" cmpd="sng" algn="ctr">
            <a:solidFill>
              <a:srgbClr val="FF0000"/>
            </a:solidFill>
            <a:prstDash val="solid"/>
            <a:miter lim="800000"/>
          </a:ln>
        </p:spPr>
      </p:cxnSp>
      <p:cxnSp>
        <p:nvCxnSpPr>
          <p:cNvPr id="18442" name="Line 10"/>
          <p:cNvCxnSpPr/>
          <p:nvPr/>
        </p:nvCxnSpPr>
        <p:spPr>
          <a:xfrm>
            <a:off x="1447800" y="3200400"/>
            <a:ext cx="6019800" cy="0"/>
          </a:xfrm>
          <a:prstGeom prst="line">
            <a:avLst/>
          </a:prstGeom>
          <a:noFill/>
          <a:ln w="57150" cap="flat" cmpd="sng" algn="ctr">
            <a:solidFill>
              <a:srgbClr val="FF0000"/>
            </a:solidFill>
            <a:prstDash val="solid"/>
            <a:miter lim="800000"/>
          </a:ln>
        </p:spPr>
      </p:cxnSp>
      <p:cxnSp>
        <p:nvCxnSpPr>
          <p:cNvPr id="18443" name="Line 11"/>
          <p:cNvCxnSpPr/>
          <p:nvPr/>
        </p:nvCxnSpPr>
        <p:spPr>
          <a:xfrm>
            <a:off x="1447800" y="3200400"/>
            <a:ext cx="0" cy="304800"/>
          </a:xfrm>
          <a:prstGeom prst="line">
            <a:avLst/>
          </a:prstGeom>
          <a:noFill/>
          <a:ln w="57150" cap="flat" cmpd="sng" algn="ctr">
            <a:solidFill>
              <a:srgbClr val="FF0000"/>
            </a:solidFill>
            <a:prstDash val="solid"/>
            <a:miter lim="800000"/>
            <a:tailEnd type="triangle"/>
          </a:ln>
        </p:spPr>
      </p:cxnSp>
      <p:cxnSp>
        <p:nvCxnSpPr>
          <p:cNvPr id="18444" name="Line 12"/>
          <p:cNvCxnSpPr/>
          <p:nvPr/>
        </p:nvCxnSpPr>
        <p:spPr>
          <a:xfrm>
            <a:off x="3429000" y="3200400"/>
            <a:ext cx="0" cy="304800"/>
          </a:xfrm>
          <a:prstGeom prst="line">
            <a:avLst/>
          </a:prstGeom>
          <a:noFill/>
          <a:ln w="57150" cap="flat" cmpd="sng" algn="ctr">
            <a:solidFill>
              <a:srgbClr val="FF0000"/>
            </a:solidFill>
            <a:prstDash val="solid"/>
            <a:miter lim="800000"/>
            <a:tailEnd type="triangle"/>
          </a:ln>
        </p:spPr>
      </p:cxnSp>
      <p:cxnSp>
        <p:nvCxnSpPr>
          <p:cNvPr id="18445" name="Line 13"/>
          <p:cNvCxnSpPr/>
          <p:nvPr/>
        </p:nvCxnSpPr>
        <p:spPr>
          <a:xfrm>
            <a:off x="5638800" y="3200400"/>
            <a:ext cx="0" cy="304800"/>
          </a:xfrm>
          <a:prstGeom prst="line">
            <a:avLst/>
          </a:prstGeom>
          <a:noFill/>
          <a:ln w="57150" cap="flat" cmpd="sng" algn="ctr">
            <a:solidFill>
              <a:srgbClr val="FF0000"/>
            </a:solidFill>
            <a:prstDash val="solid"/>
            <a:miter lim="800000"/>
            <a:tailEnd type="triangle"/>
          </a:ln>
        </p:spPr>
      </p:cxnSp>
      <p:cxnSp>
        <p:nvCxnSpPr>
          <p:cNvPr id="18446" name="Line 14"/>
          <p:cNvCxnSpPr/>
          <p:nvPr/>
        </p:nvCxnSpPr>
        <p:spPr>
          <a:xfrm>
            <a:off x="7467600" y="3200400"/>
            <a:ext cx="0" cy="304800"/>
          </a:xfrm>
          <a:prstGeom prst="line">
            <a:avLst/>
          </a:prstGeom>
          <a:noFill/>
          <a:ln w="57150" cap="flat" cmpd="sng" algn="ctr">
            <a:solidFill>
              <a:srgbClr val="FF0000"/>
            </a:solidFill>
            <a:prstDash val="solid"/>
            <a:miter lim="800000"/>
            <a:tailEnd type="triangle"/>
          </a:ln>
        </p:spPr>
      </p:cxn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solidFill>
              <a:schemeClr val="tx1"/>
            </a:solidFill>
            <a:prstDash val="solid"/>
            <a:miter lim="800000"/>
          </a:ln>
        </p:spPr>
        <p:txBody>
          <a:bodyPr wrap="none" anchor="ctr" anchorCtr="0">
            <a:no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endParaRPr/>
          </a:p>
        </p:txBody>
      </p:sp>
      <p:sp>
        <p:nvSpPr>
          <p:cNvPr id="20483" name="Text Box 3"/>
          <p:cNvSpPr/>
          <p:nvPr/>
        </p:nvSpPr>
        <p:spPr>
          <a:xfrm>
            <a:off x="2667000" y="1828800"/>
            <a:ext cx="4394200" cy="457200"/>
          </a:xfrm>
          <a:prstGeom prst="rect">
            <a:avLst/>
          </a:prstGeom>
          <a:solidFill>
            <a:srgbClr val="FFCC00"/>
          </a:solidFill>
          <a:ln algn="ctr">
            <a:noFill/>
          </a:ln>
        </p:spPr>
        <p:txBody>
          <a:bodyPr wrap="none">
            <a:sp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t>××××-××××  課程統整版本（二）</a:t>
            </a:r>
          </a:p>
        </p:txBody>
      </p:sp>
      <p:sp>
        <p:nvSpPr>
          <p:cNvPr id="20484" name="Text Box 4"/>
          <p:cNvSpPr/>
          <p:nvPr/>
        </p:nvSpPr>
        <p:spPr>
          <a:xfrm>
            <a:off x="812800" y="4991100"/>
            <a:ext cx="177800" cy="457200"/>
          </a:xfrm>
          <a:prstGeom prst="rect">
            <a:avLst/>
          </a:prstGeom>
          <a:noFill/>
          <a:ln algn="ctr">
            <a:noFill/>
          </a:ln>
        </p:spPr>
        <p:txBody>
          <a:bodyPr wrap="none">
            <a:sp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endParaRPr/>
          </a:p>
        </p:txBody>
      </p:sp>
      <p:sp>
        <p:nvSpPr>
          <p:cNvPr id="20485" name="Text Box 5"/>
          <p:cNvSpPr/>
          <p:nvPr/>
        </p:nvSpPr>
        <p:spPr>
          <a:xfrm>
            <a:off x="0" y="3733800"/>
            <a:ext cx="1701800" cy="457200"/>
          </a:xfrm>
          <a:prstGeom prst="rect">
            <a:avLst/>
          </a:prstGeom>
          <a:solidFill>
            <a:srgbClr val="FF99CC"/>
          </a:solidFill>
          <a:ln algn="ctr">
            <a:noFill/>
          </a:ln>
        </p:spPr>
        <p:txBody>
          <a:bodyPr wrap="none">
            <a:sp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t>認字教學法</a:t>
            </a:r>
          </a:p>
        </p:txBody>
      </p:sp>
      <p:sp>
        <p:nvSpPr>
          <p:cNvPr id="20486" name="Text Box 6"/>
          <p:cNvSpPr/>
          <p:nvPr/>
        </p:nvSpPr>
        <p:spPr>
          <a:xfrm>
            <a:off x="1828800" y="3733800"/>
            <a:ext cx="1397000" cy="457200"/>
          </a:xfrm>
          <a:prstGeom prst="rect">
            <a:avLst/>
          </a:prstGeom>
          <a:solidFill>
            <a:srgbClr val="00FFFF"/>
          </a:solidFill>
          <a:ln algn="ctr">
            <a:noFill/>
          </a:ln>
        </p:spPr>
        <p:txBody>
          <a:bodyPr wrap="none">
            <a:sp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t>閱讀策略</a:t>
            </a:r>
          </a:p>
        </p:txBody>
      </p:sp>
      <p:sp>
        <p:nvSpPr>
          <p:cNvPr id="20487" name="Text Box 7"/>
          <p:cNvSpPr/>
          <p:nvPr/>
        </p:nvSpPr>
        <p:spPr>
          <a:xfrm>
            <a:off x="3467100" y="3733800"/>
            <a:ext cx="787400" cy="812800"/>
          </a:xfrm>
          <a:prstGeom prst="rect">
            <a:avLst/>
          </a:prstGeom>
          <a:solidFill>
            <a:srgbClr val="FFFF00"/>
          </a:solidFill>
          <a:ln algn="ctr">
            <a:noFill/>
          </a:ln>
        </p:spPr>
        <p:txBody>
          <a:bodyPr wrap="none">
            <a:sp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t>創意</a:t>
            </a:r>
          </a:p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t>寫作</a:t>
            </a:r>
          </a:p>
        </p:txBody>
      </p:sp>
      <p:sp>
        <p:nvSpPr>
          <p:cNvPr id="20488" name="Text Box 8"/>
          <p:cNvSpPr/>
          <p:nvPr/>
        </p:nvSpPr>
        <p:spPr>
          <a:xfrm>
            <a:off x="3657600" y="5791200"/>
            <a:ext cx="2616200" cy="812800"/>
          </a:xfrm>
          <a:prstGeom prst="rect">
            <a:avLst/>
          </a:prstGeom>
          <a:solidFill>
            <a:srgbClr val="FF00FF"/>
          </a:solidFill>
          <a:ln algn="ctr">
            <a:noFill/>
          </a:ln>
        </p:spPr>
        <p:txBody>
          <a:bodyPr wrap="none">
            <a:sp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t>讀本、家課、默書</a:t>
            </a:r>
          </a:p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t>考核模式有所改變</a:t>
            </a:r>
          </a:p>
        </p:txBody>
      </p:sp>
      <p:sp>
        <p:nvSpPr>
          <p:cNvPr id="20489" name="Text Box 9"/>
          <p:cNvSpPr/>
          <p:nvPr/>
        </p:nvSpPr>
        <p:spPr>
          <a:xfrm>
            <a:off x="2425700" y="457200"/>
            <a:ext cx="4203700" cy="1168400"/>
          </a:xfrm>
          <a:prstGeom prst="rect">
            <a:avLst/>
          </a:prstGeom>
          <a:solidFill>
            <a:schemeClr val="tx2"/>
          </a:solidFill>
          <a:ln algn="ctr">
            <a:noFill/>
          </a:ln>
        </p:spPr>
        <p:txBody>
          <a:bodyPr wrap="none">
            <a:sp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rPr sz="3500" b="1">
                <a:solidFill>
                  <a:srgbClr val="FFFF00"/>
                </a:solidFill>
              </a:rPr>
              <a:t>保良局陸慶濤小學</a:t>
            </a:r>
          </a:p>
          <a:p>
            <a:pPr marL="0" marR="0" lvl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rPr sz="3500" b="1">
                <a:solidFill>
                  <a:srgbClr val="FFFF00"/>
                </a:solidFill>
              </a:rPr>
              <a:t>小一課程</a:t>
            </a:r>
            <a:r>
              <a:rPr sz="3600" b="1">
                <a:solidFill>
                  <a:srgbClr val="FFFF00"/>
                </a:solidFill>
              </a:rPr>
              <a:t>統整</a:t>
            </a:r>
            <a:r>
              <a:rPr sz="3500" b="1">
                <a:solidFill>
                  <a:srgbClr val="FFFF00"/>
                </a:solidFill>
              </a:rPr>
              <a:t>的背景</a:t>
            </a:r>
          </a:p>
        </p:txBody>
      </p:sp>
      <p:cxnSp>
        <p:nvCxnSpPr>
          <p:cNvPr id="20490" name="Line 10"/>
          <p:cNvCxnSpPr/>
          <p:nvPr/>
        </p:nvCxnSpPr>
        <p:spPr>
          <a:xfrm>
            <a:off x="4648200" y="2438400"/>
            <a:ext cx="0" cy="685800"/>
          </a:xfrm>
          <a:prstGeom prst="line">
            <a:avLst/>
          </a:prstGeom>
          <a:noFill/>
          <a:ln w="76200" cap="flat" cmpd="sng" algn="ctr">
            <a:solidFill>
              <a:srgbClr val="FF0000"/>
            </a:solidFill>
            <a:prstDash val="solid"/>
            <a:miter lim="800000"/>
          </a:ln>
        </p:spPr>
      </p:cxnSp>
      <p:sp>
        <p:nvSpPr>
          <p:cNvPr id="20491" name="Text Box 11"/>
          <p:cNvSpPr/>
          <p:nvPr/>
        </p:nvSpPr>
        <p:spPr>
          <a:xfrm>
            <a:off x="5905500" y="3746500"/>
            <a:ext cx="1397000" cy="812800"/>
          </a:xfrm>
          <a:prstGeom prst="rect">
            <a:avLst/>
          </a:prstGeom>
          <a:solidFill>
            <a:srgbClr val="00FF00"/>
          </a:solidFill>
          <a:ln algn="ctr">
            <a:noFill/>
          </a:ln>
        </p:spPr>
        <p:txBody>
          <a:bodyPr wrap="none">
            <a:sp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t>電腦</a:t>
            </a:r>
          </a:p>
          <a:p>
            <a:pPr marL="0" marR="0" lvl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t>核心課程</a:t>
            </a:r>
          </a:p>
        </p:txBody>
      </p:sp>
      <p:grpSp>
        <p:nvGrpSpPr>
          <p:cNvPr id="20492" name="组合"/>
          <p:cNvGrpSpPr/>
          <p:nvPr/>
        </p:nvGrpSpPr>
        <p:grpSpPr>
          <a:xfrm>
            <a:off x="838200" y="3200400"/>
            <a:ext cx="7696200" cy="304800"/>
            <a:chOff x="838200" y="3200400"/>
            <a:chExt cx="7696200" cy="304800"/>
          </a:xfrm>
        </p:grpSpPr>
        <p:cxnSp>
          <p:nvCxnSpPr>
            <p:cNvPr id="20504" name="Line 13"/>
            <p:cNvCxnSpPr/>
            <p:nvPr/>
          </p:nvCxnSpPr>
          <p:spPr>
            <a:xfrm>
              <a:off x="838200" y="3200400"/>
              <a:ext cx="7696200" cy="0"/>
            </a:xfrm>
            <a:prstGeom prst="line">
              <a:avLst/>
            </a:prstGeom>
            <a:noFill/>
            <a:ln w="57150" cap="flat" cmpd="sng" algn="ctr">
              <a:solidFill>
                <a:srgbClr val="FF0000"/>
              </a:solidFill>
              <a:prstDash val="solid"/>
              <a:miter lim="800000"/>
            </a:ln>
          </p:spPr>
        </p:cxnSp>
        <p:cxnSp>
          <p:nvCxnSpPr>
            <p:cNvPr id="20505" name="Line 14"/>
            <p:cNvCxnSpPr/>
            <p:nvPr/>
          </p:nvCxnSpPr>
          <p:spPr>
            <a:xfrm>
              <a:off x="838200" y="3200400"/>
              <a:ext cx="0" cy="304800"/>
            </a:xfrm>
            <a:prstGeom prst="line">
              <a:avLst/>
            </a:prstGeom>
            <a:noFill/>
            <a:ln w="57150" cap="flat" cmpd="sng" algn="ctr">
              <a:solidFill>
                <a:srgbClr val="FF0000"/>
              </a:solidFill>
              <a:prstDash val="solid"/>
              <a:miter lim="800000"/>
              <a:tailEnd type="triangle"/>
            </a:ln>
          </p:spPr>
        </p:cxnSp>
        <p:cxnSp>
          <p:nvCxnSpPr>
            <p:cNvPr id="20506" name="Line 15"/>
            <p:cNvCxnSpPr/>
            <p:nvPr/>
          </p:nvCxnSpPr>
          <p:spPr>
            <a:xfrm>
              <a:off x="8534400" y="3200400"/>
              <a:ext cx="0" cy="304800"/>
            </a:xfrm>
            <a:prstGeom prst="line">
              <a:avLst/>
            </a:prstGeom>
            <a:noFill/>
            <a:ln w="57150" cap="flat" cmpd="sng" algn="ctr">
              <a:solidFill>
                <a:srgbClr val="FF0000"/>
              </a:solidFill>
              <a:prstDash val="solid"/>
              <a:miter lim="800000"/>
              <a:tailEnd type="triangle"/>
            </a:ln>
          </p:spPr>
        </p:cxnSp>
        <p:cxnSp>
          <p:nvCxnSpPr>
            <p:cNvPr id="20507" name="Line 16"/>
            <p:cNvCxnSpPr/>
            <p:nvPr/>
          </p:nvCxnSpPr>
          <p:spPr>
            <a:xfrm>
              <a:off x="6553200" y="3200400"/>
              <a:ext cx="0" cy="304800"/>
            </a:xfrm>
            <a:prstGeom prst="line">
              <a:avLst/>
            </a:prstGeom>
            <a:noFill/>
            <a:ln w="57150" cap="flat" cmpd="sng" algn="ctr">
              <a:solidFill>
                <a:srgbClr val="FF0000"/>
              </a:solidFill>
              <a:prstDash val="solid"/>
              <a:miter lim="800000"/>
              <a:tailEnd type="triangle"/>
            </a:ln>
          </p:spPr>
        </p:cxnSp>
        <p:cxnSp>
          <p:nvCxnSpPr>
            <p:cNvPr id="20508" name="Line 17"/>
            <p:cNvCxnSpPr/>
            <p:nvPr/>
          </p:nvCxnSpPr>
          <p:spPr>
            <a:xfrm>
              <a:off x="5181600" y="3200400"/>
              <a:ext cx="0" cy="304800"/>
            </a:xfrm>
            <a:prstGeom prst="line">
              <a:avLst/>
            </a:prstGeom>
            <a:noFill/>
            <a:ln w="57150" cap="flat" cmpd="sng" algn="ctr">
              <a:solidFill>
                <a:srgbClr val="FF0000"/>
              </a:solidFill>
              <a:prstDash val="solid"/>
              <a:miter lim="800000"/>
              <a:tailEnd type="triangle"/>
            </a:ln>
          </p:spPr>
        </p:cxnSp>
        <p:cxnSp>
          <p:nvCxnSpPr>
            <p:cNvPr id="20509" name="Line 18"/>
            <p:cNvCxnSpPr/>
            <p:nvPr/>
          </p:nvCxnSpPr>
          <p:spPr>
            <a:xfrm>
              <a:off x="3962400" y="3200400"/>
              <a:ext cx="0" cy="304800"/>
            </a:xfrm>
            <a:prstGeom prst="line">
              <a:avLst/>
            </a:prstGeom>
            <a:noFill/>
            <a:ln w="57150" cap="flat" cmpd="sng" algn="ctr">
              <a:solidFill>
                <a:srgbClr val="FF0000"/>
              </a:solidFill>
              <a:prstDash val="solid"/>
              <a:miter lim="800000"/>
              <a:tailEnd type="triangle"/>
            </a:ln>
          </p:spPr>
        </p:cxnSp>
        <p:cxnSp>
          <p:nvCxnSpPr>
            <p:cNvPr id="20510" name="Line 19"/>
            <p:cNvCxnSpPr/>
            <p:nvPr/>
          </p:nvCxnSpPr>
          <p:spPr>
            <a:xfrm>
              <a:off x="2514600" y="3200400"/>
              <a:ext cx="0" cy="304800"/>
            </a:xfrm>
            <a:prstGeom prst="line">
              <a:avLst/>
            </a:prstGeom>
            <a:noFill/>
            <a:ln w="57150" cap="flat" cmpd="sng" algn="ctr">
              <a:solidFill>
                <a:srgbClr val="FF0000"/>
              </a:solidFill>
              <a:prstDash val="solid"/>
              <a:miter lim="800000"/>
              <a:tailEnd type="triangle"/>
            </a:ln>
          </p:spPr>
        </p:cxnSp>
      </p:grpSp>
      <p:sp>
        <p:nvSpPr>
          <p:cNvPr id="20493" name="Text Box 20"/>
          <p:cNvSpPr/>
          <p:nvPr/>
        </p:nvSpPr>
        <p:spPr>
          <a:xfrm>
            <a:off x="4572000" y="3733800"/>
            <a:ext cx="1143000" cy="457200"/>
          </a:xfrm>
          <a:prstGeom prst="rect">
            <a:avLst/>
          </a:prstGeom>
          <a:solidFill>
            <a:srgbClr val="FF6600"/>
          </a:solidFill>
          <a:ln algn="ctr">
            <a:noFill/>
          </a:ln>
        </p:spPr>
        <p:txBody>
          <a:bodyPr>
            <a:sp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t>筆順</a:t>
            </a:r>
          </a:p>
        </p:txBody>
      </p:sp>
      <p:sp>
        <p:nvSpPr>
          <p:cNvPr id="20494" name="Text Box 21"/>
          <p:cNvSpPr/>
          <p:nvPr/>
        </p:nvSpPr>
        <p:spPr>
          <a:xfrm>
            <a:off x="7467600" y="3657600"/>
            <a:ext cx="1600200" cy="812800"/>
          </a:xfrm>
          <a:prstGeom prst="rect">
            <a:avLst/>
          </a:prstGeom>
          <a:solidFill>
            <a:srgbClr val="CC99FF"/>
          </a:solidFill>
          <a:ln algn="ctr">
            <a:noFill/>
          </a:ln>
        </p:spPr>
        <p:txBody>
          <a:bodyPr wrap="none">
            <a:sp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t>說話聆聽</a:t>
            </a:r>
          </a:p>
          <a:p>
            <a:pPr marL="0" marR="0" lvl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t>(多元智能)</a:t>
            </a:r>
          </a:p>
        </p:txBody>
      </p:sp>
      <p:grpSp>
        <p:nvGrpSpPr>
          <p:cNvPr id="20495" name="组合"/>
          <p:cNvGrpSpPr/>
          <p:nvPr/>
        </p:nvGrpSpPr>
        <p:grpSpPr>
          <a:xfrm flipH="1" flipV="1">
            <a:off x="762000" y="4800600"/>
            <a:ext cx="7696200" cy="304800"/>
            <a:chOff x="838200" y="3200400"/>
            <a:chExt cx="7696200" cy="304800"/>
          </a:xfrm>
        </p:grpSpPr>
        <p:cxnSp>
          <p:nvCxnSpPr>
            <p:cNvPr id="20497" name="Line 23"/>
            <p:cNvCxnSpPr/>
            <p:nvPr/>
          </p:nvCxnSpPr>
          <p:spPr>
            <a:xfrm>
              <a:off x="838200" y="3200400"/>
              <a:ext cx="7696200" cy="0"/>
            </a:xfrm>
            <a:prstGeom prst="line">
              <a:avLst/>
            </a:prstGeom>
            <a:noFill/>
            <a:ln w="57150" cap="flat" cmpd="sng" algn="ctr">
              <a:solidFill>
                <a:srgbClr val="FF0000"/>
              </a:solidFill>
              <a:prstDash val="solid"/>
              <a:miter lim="800000"/>
            </a:ln>
          </p:spPr>
        </p:cxnSp>
        <p:cxnSp>
          <p:nvCxnSpPr>
            <p:cNvPr id="20498" name="Line 24"/>
            <p:cNvCxnSpPr/>
            <p:nvPr/>
          </p:nvCxnSpPr>
          <p:spPr>
            <a:xfrm>
              <a:off x="838200" y="3200400"/>
              <a:ext cx="0" cy="304800"/>
            </a:xfrm>
            <a:prstGeom prst="line">
              <a:avLst/>
            </a:prstGeom>
            <a:noFill/>
            <a:ln w="57150" cap="flat" cmpd="sng" algn="ctr">
              <a:solidFill>
                <a:srgbClr val="FF0000"/>
              </a:solidFill>
              <a:prstDash val="solid"/>
              <a:miter lim="800000"/>
              <a:tailEnd type="triangle"/>
            </a:ln>
          </p:spPr>
        </p:cxnSp>
        <p:cxnSp>
          <p:nvCxnSpPr>
            <p:cNvPr id="20499" name="Line 25"/>
            <p:cNvCxnSpPr/>
            <p:nvPr/>
          </p:nvCxnSpPr>
          <p:spPr>
            <a:xfrm>
              <a:off x="8534400" y="3200400"/>
              <a:ext cx="0" cy="304800"/>
            </a:xfrm>
            <a:prstGeom prst="line">
              <a:avLst/>
            </a:prstGeom>
            <a:noFill/>
            <a:ln w="57150" cap="flat" cmpd="sng" algn="ctr">
              <a:solidFill>
                <a:srgbClr val="FF0000"/>
              </a:solidFill>
              <a:prstDash val="solid"/>
              <a:miter lim="800000"/>
              <a:tailEnd type="triangle"/>
            </a:ln>
          </p:spPr>
        </p:cxnSp>
        <p:cxnSp>
          <p:nvCxnSpPr>
            <p:cNvPr id="20500" name="Line 26"/>
            <p:cNvCxnSpPr/>
            <p:nvPr/>
          </p:nvCxnSpPr>
          <p:spPr>
            <a:xfrm>
              <a:off x="6553200" y="3200400"/>
              <a:ext cx="0" cy="304800"/>
            </a:xfrm>
            <a:prstGeom prst="line">
              <a:avLst/>
            </a:prstGeom>
            <a:noFill/>
            <a:ln w="57150" cap="flat" cmpd="sng" algn="ctr">
              <a:solidFill>
                <a:srgbClr val="FF0000"/>
              </a:solidFill>
              <a:prstDash val="solid"/>
              <a:miter lim="800000"/>
              <a:tailEnd type="triangle"/>
            </a:ln>
          </p:spPr>
        </p:cxnSp>
        <p:cxnSp>
          <p:nvCxnSpPr>
            <p:cNvPr id="20501" name="Line 27"/>
            <p:cNvCxnSpPr/>
            <p:nvPr/>
          </p:nvCxnSpPr>
          <p:spPr>
            <a:xfrm>
              <a:off x="5181600" y="3200400"/>
              <a:ext cx="0" cy="304800"/>
            </a:xfrm>
            <a:prstGeom prst="line">
              <a:avLst/>
            </a:prstGeom>
            <a:noFill/>
            <a:ln w="57150" cap="flat" cmpd="sng" algn="ctr">
              <a:solidFill>
                <a:srgbClr val="FF0000"/>
              </a:solidFill>
              <a:prstDash val="solid"/>
              <a:miter lim="800000"/>
              <a:tailEnd type="triangle"/>
            </a:ln>
          </p:spPr>
        </p:cxnSp>
        <p:cxnSp>
          <p:nvCxnSpPr>
            <p:cNvPr id="20502" name="Line 28"/>
            <p:cNvCxnSpPr/>
            <p:nvPr/>
          </p:nvCxnSpPr>
          <p:spPr>
            <a:xfrm>
              <a:off x="3962400" y="3200400"/>
              <a:ext cx="0" cy="304800"/>
            </a:xfrm>
            <a:prstGeom prst="line">
              <a:avLst/>
            </a:prstGeom>
            <a:noFill/>
            <a:ln w="57150" cap="flat" cmpd="sng" algn="ctr">
              <a:solidFill>
                <a:srgbClr val="FF0000"/>
              </a:solidFill>
              <a:prstDash val="solid"/>
              <a:miter lim="800000"/>
              <a:tailEnd type="triangle"/>
            </a:ln>
          </p:spPr>
        </p:cxnSp>
        <p:cxnSp>
          <p:nvCxnSpPr>
            <p:cNvPr id="20503" name="Line 29"/>
            <p:cNvCxnSpPr/>
            <p:nvPr/>
          </p:nvCxnSpPr>
          <p:spPr>
            <a:xfrm>
              <a:off x="2514600" y="3200400"/>
              <a:ext cx="0" cy="304800"/>
            </a:xfrm>
            <a:prstGeom prst="line">
              <a:avLst/>
            </a:prstGeom>
            <a:noFill/>
            <a:ln w="57150" cap="flat" cmpd="sng" algn="ctr">
              <a:solidFill>
                <a:srgbClr val="FF0000"/>
              </a:solidFill>
              <a:prstDash val="solid"/>
              <a:miter lim="800000"/>
              <a:tailEnd type="triangle"/>
            </a:ln>
          </p:spPr>
        </p:cxnSp>
      </p:grpSp>
      <p:cxnSp>
        <p:nvCxnSpPr>
          <p:cNvPr id="20496" name="Line 30"/>
          <p:cNvCxnSpPr/>
          <p:nvPr/>
        </p:nvCxnSpPr>
        <p:spPr>
          <a:xfrm>
            <a:off x="4724400" y="5105400"/>
            <a:ext cx="0" cy="685800"/>
          </a:xfrm>
          <a:prstGeom prst="line">
            <a:avLst/>
          </a:prstGeom>
          <a:noFill/>
          <a:ln w="76200" cap="flat" cmpd="sng" algn="ctr">
            <a:solidFill>
              <a:srgbClr val="FF0000"/>
            </a:solidFill>
            <a:prstDash val="solid"/>
            <a:miter lim="800000"/>
          </a:ln>
        </p:spPr>
      </p:cxn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solidFill>
              <a:schemeClr val="tx1"/>
            </a:solidFill>
            <a:prstDash val="solid"/>
            <a:miter lim="800000"/>
          </a:ln>
        </p:spPr>
        <p:txBody>
          <a:bodyPr wrap="none" anchor="ctr" anchorCtr="0">
            <a:no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endParaRPr/>
          </a:p>
          <a:p>
            <a:pPr marL="0" marR="0" lvl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endParaRPr/>
          </a:p>
        </p:txBody>
      </p:sp>
      <p:sp>
        <p:nvSpPr>
          <p:cNvPr id="21507" name="Text Box 3"/>
          <p:cNvSpPr/>
          <p:nvPr/>
        </p:nvSpPr>
        <p:spPr>
          <a:xfrm>
            <a:off x="2667000" y="1828800"/>
            <a:ext cx="3987800" cy="457200"/>
          </a:xfrm>
          <a:prstGeom prst="rect">
            <a:avLst/>
          </a:prstGeom>
          <a:solidFill>
            <a:srgbClr val="FFCC00"/>
          </a:solidFill>
          <a:ln algn="ctr">
            <a:noFill/>
          </a:ln>
        </p:spPr>
        <p:txBody>
          <a:bodyPr wrap="none">
            <a:sp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t>××××-××××  課程統整版本(三)</a:t>
            </a:r>
          </a:p>
        </p:txBody>
      </p:sp>
      <p:sp>
        <p:nvSpPr>
          <p:cNvPr id="21508" name="Text Box 4"/>
          <p:cNvSpPr/>
          <p:nvPr/>
        </p:nvSpPr>
        <p:spPr>
          <a:xfrm>
            <a:off x="812800" y="4991100"/>
            <a:ext cx="177800" cy="457200"/>
          </a:xfrm>
          <a:prstGeom prst="rect">
            <a:avLst/>
          </a:prstGeom>
          <a:noFill/>
          <a:ln algn="ctr">
            <a:noFill/>
          </a:ln>
        </p:spPr>
        <p:txBody>
          <a:bodyPr wrap="none">
            <a:sp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endParaRPr/>
          </a:p>
        </p:txBody>
      </p:sp>
      <p:sp>
        <p:nvSpPr>
          <p:cNvPr id="21509" name="Text Box 5"/>
          <p:cNvSpPr/>
          <p:nvPr/>
        </p:nvSpPr>
        <p:spPr>
          <a:xfrm>
            <a:off x="609600" y="3505200"/>
            <a:ext cx="609600" cy="1917700"/>
          </a:xfrm>
          <a:prstGeom prst="rect">
            <a:avLst/>
          </a:prstGeom>
          <a:solidFill>
            <a:srgbClr val="FF99CC"/>
          </a:solidFill>
          <a:ln algn="ctr">
            <a:noFill/>
          </a:ln>
        </p:spPr>
        <p:txBody>
          <a:bodyPr>
            <a:sp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t>認字教學法</a:t>
            </a:r>
          </a:p>
        </p:txBody>
      </p:sp>
      <p:sp>
        <p:nvSpPr>
          <p:cNvPr id="21510" name="Text Box 6"/>
          <p:cNvSpPr/>
          <p:nvPr/>
        </p:nvSpPr>
        <p:spPr>
          <a:xfrm>
            <a:off x="3352800" y="3581400"/>
            <a:ext cx="406400" cy="1549400"/>
          </a:xfrm>
          <a:prstGeom prst="rect">
            <a:avLst/>
          </a:prstGeom>
          <a:solidFill>
            <a:srgbClr val="00FFFF"/>
          </a:solidFill>
          <a:ln algn="ctr">
            <a:noFill/>
          </a:ln>
        </p:spPr>
        <p:txBody>
          <a:bodyPr>
            <a:sp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t>閱讀策略</a:t>
            </a:r>
          </a:p>
        </p:txBody>
      </p:sp>
      <p:sp>
        <p:nvSpPr>
          <p:cNvPr id="21511" name="Text Box 7"/>
          <p:cNvSpPr/>
          <p:nvPr/>
        </p:nvSpPr>
        <p:spPr>
          <a:xfrm>
            <a:off x="4191000" y="3733800"/>
            <a:ext cx="787400" cy="812800"/>
          </a:xfrm>
          <a:prstGeom prst="rect">
            <a:avLst/>
          </a:prstGeom>
          <a:solidFill>
            <a:srgbClr val="FFFF00"/>
          </a:solidFill>
          <a:ln algn="ctr">
            <a:noFill/>
          </a:ln>
        </p:spPr>
        <p:txBody>
          <a:bodyPr wrap="none">
            <a:sp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t>創意</a:t>
            </a:r>
          </a:p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t>寫作</a:t>
            </a:r>
          </a:p>
        </p:txBody>
      </p:sp>
      <p:sp>
        <p:nvSpPr>
          <p:cNvPr id="21512" name="Text Box 8"/>
          <p:cNvSpPr/>
          <p:nvPr/>
        </p:nvSpPr>
        <p:spPr>
          <a:xfrm>
            <a:off x="3581400" y="6032500"/>
            <a:ext cx="2616200" cy="812800"/>
          </a:xfrm>
          <a:prstGeom prst="rect">
            <a:avLst/>
          </a:prstGeom>
          <a:solidFill>
            <a:srgbClr val="FF00FF"/>
          </a:solidFill>
          <a:ln algn="ctr">
            <a:noFill/>
          </a:ln>
        </p:spPr>
        <p:txBody>
          <a:bodyPr wrap="none">
            <a:sp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t>讀本、家課、默書</a:t>
            </a:r>
          </a:p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t>考核模式有所改變</a:t>
            </a:r>
          </a:p>
        </p:txBody>
      </p:sp>
      <p:sp>
        <p:nvSpPr>
          <p:cNvPr id="21513" name="Text Box 9"/>
          <p:cNvSpPr/>
          <p:nvPr/>
        </p:nvSpPr>
        <p:spPr>
          <a:xfrm>
            <a:off x="2425700" y="457200"/>
            <a:ext cx="4203700" cy="1168400"/>
          </a:xfrm>
          <a:prstGeom prst="rect">
            <a:avLst/>
          </a:prstGeom>
          <a:solidFill>
            <a:schemeClr val="tx2"/>
          </a:solidFill>
          <a:ln algn="ctr">
            <a:noFill/>
          </a:ln>
        </p:spPr>
        <p:txBody>
          <a:bodyPr wrap="none">
            <a:sp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rPr sz="3500" b="1">
                <a:solidFill>
                  <a:srgbClr val="FFFF00"/>
                </a:solidFill>
              </a:rPr>
              <a:t>保良局陸慶濤小學</a:t>
            </a:r>
          </a:p>
          <a:p>
            <a:pPr marL="0" marR="0" lvl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rPr sz="3500" b="1">
                <a:solidFill>
                  <a:srgbClr val="FFFF00"/>
                </a:solidFill>
              </a:rPr>
              <a:t>小一課程</a:t>
            </a:r>
            <a:r>
              <a:rPr sz="3600" b="1">
                <a:solidFill>
                  <a:srgbClr val="FFFF00"/>
                </a:solidFill>
              </a:rPr>
              <a:t>統整</a:t>
            </a:r>
            <a:r>
              <a:rPr sz="3500" b="1">
                <a:solidFill>
                  <a:srgbClr val="FFFF00"/>
                </a:solidFill>
              </a:rPr>
              <a:t>的背景</a:t>
            </a:r>
          </a:p>
        </p:txBody>
      </p:sp>
      <p:cxnSp>
        <p:nvCxnSpPr>
          <p:cNvPr id="21514" name="Line 10"/>
          <p:cNvCxnSpPr/>
          <p:nvPr/>
        </p:nvCxnSpPr>
        <p:spPr>
          <a:xfrm>
            <a:off x="4648200" y="2438400"/>
            <a:ext cx="0" cy="685800"/>
          </a:xfrm>
          <a:prstGeom prst="line">
            <a:avLst/>
          </a:prstGeom>
          <a:noFill/>
          <a:ln w="76200" cap="flat" cmpd="sng" algn="ctr">
            <a:solidFill>
              <a:srgbClr val="FF0000"/>
            </a:solidFill>
            <a:prstDash val="solid"/>
            <a:miter lim="800000"/>
          </a:ln>
        </p:spPr>
      </p:cxnSp>
      <p:sp>
        <p:nvSpPr>
          <p:cNvPr id="21515" name="Text Box 11"/>
          <p:cNvSpPr/>
          <p:nvPr/>
        </p:nvSpPr>
        <p:spPr>
          <a:xfrm>
            <a:off x="6477000" y="3505200"/>
            <a:ext cx="990600" cy="1181100"/>
          </a:xfrm>
          <a:prstGeom prst="rect">
            <a:avLst/>
          </a:prstGeom>
          <a:solidFill>
            <a:srgbClr val="00FF00"/>
          </a:solidFill>
          <a:ln algn="ctr">
            <a:noFill/>
          </a:ln>
        </p:spPr>
        <p:txBody>
          <a:bodyPr>
            <a:sp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t>電腦</a:t>
            </a:r>
          </a:p>
          <a:p>
            <a:pPr marL="0" marR="0" lvl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t>核心課程</a:t>
            </a:r>
          </a:p>
        </p:txBody>
      </p:sp>
      <p:cxnSp>
        <p:nvCxnSpPr>
          <p:cNvPr id="21516" name="Line 12"/>
          <p:cNvCxnSpPr/>
          <p:nvPr/>
        </p:nvCxnSpPr>
        <p:spPr>
          <a:xfrm>
            <a:off x="838200" y="3200400"/>
            <a:ext cx="7696200" cy="0"/>
          </a:xfrm>
          <a:prstGeom prst="line">
            <a:avLst/>
          </a:prstGeom>
          <a:noFill/>
          <a:ln w="57150" cap="flat" cmpd="sng" algn="ctr">
            <a:solidFill>
              <a:srgbClr val="FF0000"/>
            </a:solidFill>
            <a:prstDash val="solid"/>
            <a:miter lim="800000"/>
          </a:ln>
        </p:spPr>
      </p:cxnSp>
      <p:cxnSp>
        <p:nvCxnSpPr>
          <p:cNvPr id="21517" name="Line 13"/>
          <p:cNvCxnSpPr/>
          <p:nvPr/>
        </p:nvCxnSpPr>
        <p:spPr>
          <a:xfrm>
            <a:off x="838200" y="3200400"/>
            <a:ext cx="0" cy="304800"/>
          </a:xfrm>
          <a:prstGeom prst="line">
            <a:avLst/>
          </a:prstGeom>
          <a:noFill/>
          <a:ln w="57150" cap="flat" cmpd="sng" algn="ctr">
            <a:solidFill>
              <a:srgbClr val="FF0000"/>
            </a:solidFill>
            <a:prstDash val="solid"/>
            <a:miter lim="800000"/>
            <a:tailEnd type="triangle"/>
          </a:ln>
        </p:spPr>
      </p:cxnSp>
      <p:cxnSp>
        <p:nvCxnSpPr>
          <p:cNvPr id="21518" name="Line 14"/>
          <p:cNvCxnSpPr/>
          <p:nvPr/>
        </p:nvCxnSpPr>
        <p:spPr>
          <a:xfrm>
            <a:off x="8534400" y="3200400"/>
            <a:ext cx="0" cy="304800"/>
          </a:xfrm>
          <a:prstGeom prst="line">
            <a:avLst/>
          </a:prstGeom>
          <a:noFill/>
          <a:ln w="57150" cap="flat" cmpd="sng" algn="ctr">
            <a:solidFill>
              <a:srgbClr val="FF0000"/>
            </a:solidFill>
            <a:prstDash val="solid"/>
            <a:miter lim="800000"/>
            <a:tailEnd type="triangle"/>
          </a:ln>
        </p:spPr>
      </p:cxnSp>
      <p:cxnSp>
        <p:nvCxnSpPr>
          <p:cNvPr id="21519" name="Line 15"/>
          <p:cNvCxnSpPr/>
          <p:nvPr/>
        </p:nvCxnSpPr>
        <p:spPr>
          <a:xfrm>
            <a:off x="7162800" y="3200400"/>
            <a:ext cx="0" cy="304800"/>
          </a:xfrm>
          <a:prstGeom prst="line">
            <a:avLst/>
          </a:prstGeom>
          <a:noFill/>
          <a:ln w="57150" cap="flat" cmpd="sng" algn="ctr">
            <a:solidFill>
              <a:srgbClr val="FF0000"/>
            </a:solidFill>
            <a:prstDash val="solid"/>
            <a:miter lim="800000"/>
            <a:tailEnd type="triangle"/>
          </a:ln>
        </p:spPr>
      </p:cxnSp>
      <p:cxnSp>
        <p:nvCxnSpPr>
          <p:cNvPr id="21520" name="Line 16"/>
          <p:cNvCxnSpPr/>
          <p:nvPr/>
        </p:nvCxnSpPr>
        <p:spPr>
          <a:xfrm>
            <a:off x="5791200" y="3200400"/>
            <a:ext cx="0" cy="304800"/>
          </a:xfrm>
          <a:prstGeom prst="line">
            <a:avLst/>
          </a:prstGeom>
          <a:noFill/>
          <a:ln w="57150" cap="flat" cmpd="sng" algn="ctr">
            <a:solidFill>
              <a:srgbClr val="FF0000"/>
            </a:solidFill>
            <a:prstDash val="solid"/>
            <a:miter lim="800000"/>
            <a:tailEnd type="triangle"/>
          </a:ln>
        </p:spPr>
      </p:cxnSp>
      <p:cxnSp>
        <p:nvCxnSpPr>
          <p:cNvPr id="21521" name="Line 17"/>
          <p:cNvCxnSpPr/>
          <p:nvPr/>
        </p:nvCxnSpPr>
        <p:spPr>
          <a:xfrm>
            <a:off x="4648200" y="3200400"/>
            <a:ext cx="0" cy="304800"/>
          </a:xfrm>
          <a:prstGeom prst="line">
            <a:avLst/>
          </a:prstGeom>
          <a:noFill/>
          <a:ln w="57150" cap="flat" cmpd="sng" algn="ctr">
            <a:solidFill>
              <a:srgbClr val="FF0000"/>
            </a:solidFill>
            <a:prstDash val="solid"/>
            <a:miter lim="800000"/>
            <a:tailEnd type="triangle"/>
          </a:ln>
        </p:spPr>
      </p:cxnSp>
      <p:cxnSp>
        <p:nvCxnSpPr>
          <p:cNvPr id="21522" name="Line 18"/>
          <p:cNvCxnSpPr/>
          <p:nvPr/>
        </p:nvCxnSpPr>
        <p:spPr>
          <a:xfrm>
            <a:off x="3581400" y="3200400"/>
            <a:ext cx="0" cy="304800"/>
          </a:xfrm>
          <a:prstGeom prst="line">
            <a:avLst/>
          </a:prstGeom>
          <a:noFill/>
          <a:ln w="57150" cap="flat" cmpd="sng" algn="ctr">
            <a:solidFill>
              <a:srgbClr val="FF0000"/>
            </a:solidFill>
            <a:prstDash val="solid"/>
            <a:miter lim="800000"/>
            <a:tailEnd type="triangle"/>
          </a:ln>
        </p:spPr>
      </p:cxnSp>
      <p:sp>
        <p:nvSpPr>
          <p:cNvPr id="21523" name="Text Box 19"/>
          <p:cNvSpPr/>
          <p:nvPr/>
        </p:nvSpPr>
        <p:spPr>
          <a:xfrm>
            <a:off x="5410200" y="3581400"/>
            <a:ext cx="609600" cy="812800"/>
          </a:xfrm>
          <a:prstGeom prst="rect">
            <a:avLst/>
          </a:prstGeom>
          <a:solidFill>
            <a:srgbClr val="FF6600"/>
          </a:solidFill>
          <a:ln algn="ctr">
            <a:noFill/>
          </a:ln>
        </p:spPr>
        <p:txBody>
          <a:bodyPr>
            <a:sp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t>筆順</a:t>
            </a:r>
          </a:p>
        </p:txBody>
      </p:sp>
      <p:sp>
        <p:nvSpPr>
          <p:cNvPr id="21524" name="Text Box 20"/>
          <p:cNvSpPr/>
          <p:nvPr/>
        </p:nvSpPr>
        <p:spPr>
          <a:xfrm>
            <a:off x="7696200" y="3581400"/>
            <a:ext cx="1447800" cy="1181100"/>
          </a:xfrm>
          <a:prstGeom prst="rect">
            <a:avLst/>
          </a:prstGeom>
          <a:solidFill>
            <a:srgbClr val="CC99FF"/>
          </a:solidFill>
          <a:ln algn="ctr">
            <a:noFill/>
          </a:ln>
        </p:spPr>
        <p:txBody>
          <a:bodyPr>
            <a:sp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t>說話聆聽</a:t>
            </a:r>
          </a:p>
          <a:p>
            <a:pPr marL="0" marR="0" lvl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t>(多元智能)</a:t>
            </a:r>
          </a:p>
        </p:txBody>
      </p:sp>
      <p:cxnSp>
        <p:nvCxnSpPr>
          <p:cNvPr id="21525" name="Line 21"/>
          <p:cNvCxnSpPr/>
          <p:nvPr/>
        </p:nvCxnSpPr>
        <p:spPr>
          <a:xfrm flipH="1" flipV="1">
            <a:off x="685800" y="5715000"/>
            <a:ext cx="7696200" cy="0"/>
          </a:xfrm>
          <a:prstGeom prst="line">
            <a:avLst/>
          </a:prstGeom>
          <a:noFill/>
          <a:ln w="57150" cap="flat" cmpd="sng" algn="ctr">
            <a:solidFill>
              <a:srgbClr val="FF0000"/>
            </a:solidFill>
            <a:prstDash val="solid"/>
            <a:miter lim="800000"/>
          </a:ln>
        </p:spPr>
      </p:cxnSp>
      <p:cxnSp>
        <p:nvCxnSpPr>
          <p:cNvPr id="21526" name="Line 22"/>
          <p:cNvCxnSpPr/>
          <p:nvPr/>
        </p:nvCxnSpPr>
        <p:spPr>
          <a:xfrm flipH="1" flipV="1">
            <a:off x="8382000" y="5410200"/>
            <a:ext cx="0" cy="304800"/>
          </a:xfrm>
          <a:prstGeom prst="line">
            <a:avLst/>
          </a:prstGeom>
          <a:noFill/>
          <a:ln w="57150" cap="flat" cmpd="sng" algn="ctr">
            <a:solidFill>
              <a:srgbClr val="FF0000"/>
            </a:solidFill>
            <a:prstDash val="solid"/>
            <a:miter lim="800000"/>
            <a:tailEnd type="triangle"/>
          </a:ln>
        </p:spPr>
      </p:cxnSp>
      <p:cxnSp>
        <p:nvCxnSpPr>
          <p:cNvPr id="21527" name="Line 23"/>
          <p:cNvCxnSpPr/>
          <p:nvPr/>
        </p:nvCxnSpPr>
        <p:spPr>
          <a:xfrm flipH="1" flipV="1">
            <a:off x="685800" y="5410200"/>
            <a:ext cx="0" cy="304800"/>
          </a:xfrm>
          <a:prstGeom prst="line">
            <a:avLst/>
          </a:prstGeom>
          <a:noFill/>
          <a:ln w="57150" cap="flat" cmpd="sng" algn="ctr">
            <a:solidFill>
              <a:srgbClr val="FF0000"/>
            </a:solidFill>
            <a:prstDash val="solid"/>
            <a:miter lim="800000"/>
            <a:tailEnd type="triangle"/>
          </a:ln>
        </p:spPr>
      </p:cxnSp>
      <p:cxnSp>
        <p:nvCxnSpPr>
          <p:cNvPr id="21528" name="Line 24"/>
          <p:cNvCxnSpPr/>
          <p:nvPr/>
        </p:nvCxnSpPr>
        <p:spPr>
          <a:xfrm flipH="1" flipV="1">
            <a:off x="3429000" y="5410200"/>
            <a:ext cx="0" cy="304800"/>
          </a:xfrm>
          <a:prstGeom prst="line">
            <a:avLst/>
          </a:prstGeom>
          <a:noFill/>
          <a:ln w="57150" cap="flat" cmpd="sng" algn="ctr">
            <a:solidFill>
              <a:srgbClr val="FF0000"/>
            </a:solidFill>
            <a:prstDash val="solid"/>
            <a:miter lim="800000"/>
            <a:tailEnd type="triangle"/>
          </a:ln>
        </p:spPr>
      </p:cxnSp>
      <p:cxnSp>
        <p:nvCxnSpPr>
          <p:cNvPr id="21529" name="Line 25"/>
          <p:cNvCxnSpPr/>
          <p:nvPr/>
        </p:nvCxnSpPr>
        <p:spPr>
          <a:xfrm flipH="1" flipV="1">
            <a:off x="4800600" y="5410200"/>
            <a:ext cx="0" cy="304800"/>
          </a:xfrm>
          <a:prstGeom prst="line">
            <a:avLst/>
          </a:prstGeom>
          <a:noFill/>
          <a:ln w="57150" cap="flat" cmpd="sng" algn="ctr">
            <a:solidFill>
              <a:srgbClr val="FF0000"/>
            </a:solidFill>
            <a:prstDash val="solid"/>
            <a:miter lim="800000"/>
            <a:tailEnd type="triangle"/>
          </a:ln>
        </p:spPr>
      </p:cxnSp>
      <p:cxnSp>
        <p:nvCxnSpPr>
          <p:cNvPr id="21530" name="Line 26"/>
          <p:cNvCxnSpPr/>
          <p:nvPr/>
        </p:nvCxnSpPr>
        <p:spPr>
          <a:xfrm flipH="1" flipV="1">
            <a:off x="5715000" y="5410200"/>
            <a:ext cx="0" cy="304800"/>
          </a:xfrm>
          <a:prstGeom prst="line">
            <a:avLst/>
          </a:prstGeom>
          <a:noFill/>
          <a:ln w="57150" cap="flat" cmpd="sng" algn="ctr">
            <a:solidFill>
              <a:srgbClr val="FF0000"/>
            </a:solidFill>
            <a:prstDash val="solid"/>
            <a:miter lim="800000"/>
            <a:tailEnd type="triangle"/>
          </a:ln>
        </p:spPr>
      </p:cxnSp>
      <p:cxnSp>
        <p:nvCxnSpPr>
          <p:cNvPr id="21531" name="Line 27"/>
          <p:cNvCxnSpPr/>
          <p:nvPr/>
        </p:nvCxnSpPr>
        <p:spPr>
          <a:xfrm flipH="1" flipV="1">
            <a:off x="7010400" y="5410200"/>
            <a:ext cx="0" cy="304800"/>
          </a:xfrm>
          <a:prstGeom prst="line">
            <a:avLst/>
          </a:prstGeom>
          <a:noFill/>
          <a:ln w="57150" cap="flat" cmpd="sng" algn="ctr">
            <a:solidFill>
              <a:srgbClr val="FF0000"/>
            </a:solidFill>
            <a:prstDash val="solid"/>
            <a:miter lim="800000"/>
            <a:tailEnd type="triangle"/>
          </a:ln>
        </p:spPr>
      </p:cxnSp>
      <p:cxnSp>
        <p:nvCxnSpPr>
          <p:cNvPr id="21532" name="Line 28"/>
          <p:cNvCxnSpPr/>
          <p:nvPr/>
        </p:nvCxnSpPr>
        <p:spPr>
          <a:xfrm>
            <a:off x="4800600" y="5638800"/>
            <a:ext cx="0" cy="381000"/>
          </a:xfrm>
          <a:prstGeom prst="line">
            <a:avLst/>
          </a:prstGeom>
          <a:noFill/>
          <a:ln w="76200" cap="flat" cmpd="sng" algn="ctr">
            <a:solidFill>
              <a:srgbClr val="FF0000"/>
            </a:solidFill>
            <a:prstDash val="solid"/>
            <a:miter lim="800000"/>
          </a:ln>
        </p:spPr>
      </p:cxnSp>
      <p:cxnSp>
        <p:nvCxnSpPr>
          <p:cNvPr id="21533" name="Line 29"/>
          <p:cNvCxnSpPr/>
          <p:nvPr/>
        </p:nvCxnSpPr>
        <p:spPr>
          <a:xfrm>
            <a:off x="2209800" y="3200400"/>
            <a:ext cx="0" cy="304800"/>
          </a:xfrm>
          <a:prstGeom prst="line">
            <a:avLst/>
          </a:prstGeom>
          <a:noFill/>
          <a:ln w="57150" cap="flat" cmpd="sng" algn="ctr">
            <a:solidFill>
              <a:srgbClr val="FF0000"/>
            </a:solidFill>
            <a:prstDash val="solid"/>
            <a:miter lim="800000"/>
            <a:tailEnd type="triangle"/>
          </a:ln>
        </p:spPr>
      </p:cxnSp>
      <p:cxnSp>
        <p:nvCxnSpPr>
          <p:cNvPr id="21534" name="Line 30"/>
          <p:cNvCxnSpPr/>
          <p:nvPr/>
        </p:nvCxnSpPr>
        <p:spPr>
          <a:xfrm flipH="1" flipV="1">
            <a:off x="2133600" y="5410200"/>
            <a:ext cx="0" cy="304800"/>
          </a:xfrm>
          <a:prstGeom prst="line">
            <a:avLst/>
          </a:prstGeom>
          <a:noFill/>
          <a:ln w="57150" cap="flat" cmpd="sng" algn="ctr">
            <a:solidFill>
              <a:srgbClr val="FF0000"/>
            </a:solidFill>
            <a:prstDash val="solid"/>
            <a:miter lim="800000"/>
            <a:tailEnd type="triangle"/>
          </a:ln>
        </p:spPr>
      </p:cxnSp>
      <p:sp>
        <p:nvSpPr>
          <p:cNvPr id="21535" name="AutoShape 31"/>
          <p:cNvSpPr/>
          <p:nvPr/>
        </p:nvSpPr>
        <p:spPr>
          <a:xfrm>
            <a:off x="1219200" y="3276600"/>
            <a:ext cx="2057400" cy="2286000"/>
          </a:xfrm>
          <a:prstGeom prst="irregularSeal2">
            <a:avLst/>
          </a:prstGeom>
          <a:gradFill rotWithShape="0">
            <a:gsLst>
              <a:gs pos="0">
                <a:schemeClr val="accent1"/>
              </a:gs>
              <a:gs pos="100000">
                <a:schemeClr val="bg1"/>
              </a:gs>
            </a:gsLst>
            <a:lin ang="5400000" scaled="1"/>
            <a:tileRect/>
          </a:gradFill>
          <a:ln w="57150" cap="flat" cmpd="sng" algn="ctr">
            <a:solidFill>
              <a:schemeClr val="tx1"/>
            </a:solidFill>
            <a:prstDash val="solid"/>
            <a:miter lim="800000"/>
          </a:ln>
        </p:spPr>
        <p:txBody>
          <a:bodyPr wrap="none" anchor="ctr" anchorCtr="0">
            <a:no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t>語文運用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rotWithShape="0">
            <a:gsLst>
              <a:gs pos="0">
                <a:schemeClr val="hlink"/>
              </a:gs>
              <a:gs pos="100000">
                <a:schemeClr val="bg1"/>
              </a:gs>
            </a:gsLst>
            <a:lin ang="5400000" scaled="1"/>
            <a:tileRect/>
          </a:gradFill>
          <a:ln w="9525" cap="flat" cmpd="sng" algn="ctr">
            <a:solidFill>
              <a:schemeClr val="tx1"/>
            </a:solidFill>
            <a:prstDash val="solid"/>
            <a:miter lim="800000"/>
          </a:ln>
        </p:spPr>
        <p:txBody>
          <a:bodyPr wrap="none" anchor="ctr" anchorCtr="0">
            <a:no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endParaRPr/>
          </a:p>
        </p:txBody>
      </p:sp>
      <p:pic>
        <p:nvPicPr>
          <p:cNvPr id="22531" name="Picture 3" descr="DD00200_"/>
          <p:cNvPicPr/>
          <p:nvPr/>
        </p:nvPicPr>
        <p:blipFill dpi="0">
          <a:blip r:embed="rId2"/>
          <a:srcRect/>
          <a:stretch>
            <a:fillRect/>
          </a:stretch>
        </p:blipFill>
        <p:spPr>
          <a:xfrm>
            <a:off x="457200" y="584200"/>
            <a:ext cx="8686800" cy="6273800"/>
          </a:xfrm>
          <a:prstGeom prst="rect">
            <a:avLst/>
          </a:prstGeom>
          <a:noFill/>
          <a:ln algn="ctr">
            <a:noFill/>
          </a:ln>
        </p:spPr>
      </p:pic>
      <p:sp>
        <p:nvSpPr>
          <p:cNvPr id="22532" name="Text Box 4"/>
          <p:cNvSpPr/>
          <p:nvPr/>
        </p:nvSpPr>
        <p:spPr>
          <a:xfrm>
            <a:off x="3822700" y="203200"/>
            <a:ext cx="2032000" cy="622300"/>
          </a:xfrm>
          <a:prstGeom prst="rect">
            <a:avLst/>
          </a:prstGeom>
          <a:noFill/>
          <a:ln algn="ctr">
            <a:noFill/>
          </a:ln>
        </p:spPr>
        <p:txBody>
          <a:bodyPr wrap="none">
            <a:sp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rPr sz="3500" b="1">
                <a:solidFill>
                  <a:srgbClr val="6600FF"/>
                </a:solidFill>
              </a:rPr>
              <a:t>教学目的</a:t>
            </a:r>
            <a:r>
              <a:rPr>
                <a:solidFill>
                  <a:srgbClr val="6600FF"/>
                </a:solidFill>
              </a:rPr>
              <a:t> </a:t>
            </a:r>
          </a:p>
        </p:txBody>
      </p:sp>
      <p:sp>
        <p:nvSpPr>
          <p:cNvPr id="22533" name="Text Box 5"/>
          <p:cNvSpPr/>
          <p:nvPr/>
        </p:nvSpPr>
        <p:spPr>
          <a:xfrm>
            <a:off x="1295400" y="2438400"/>
            <a:ext cx="6045200" cy="3657600"/>
          </a:xfrm>
          <a:prstGeom prst="rect">
            <a:avLst/>
          </a:prstGeom>
          <a:noFill/>
          <a:ln algn="ctr">
            <a:noFill/>
          </a:ln>
        </p:spPr>
        <p:txBody>
          <a:bodyPr wrap="none">
            <a:sp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rPr sz="3200" b="1"/>
              <a:t>1</a:t>
            </a:r>
            <a:r>
              <a:rPr b="1"/>
              <a:t>. </a:t>
            </a:r>
            <a:r>
              <a:rPr sz="2800" b="1">
                <a:latin typeface="DFKai-SB" pitchFamily="65" charset="-120"/>
                <a:ea typeface="DFKai-SB" pitchFamily="65" charset="-120"/>
              </a:rPr>
              <a:t>增加學生</a:t>
            </a:r>
            <a:r>
              <a:rPr sz="2800" b="1">
                <a:solidFill>
                  <a:srgbClr val="FF5050"/>
                </a:solidFill>
                <a:latin typeface="DFKai-SB" pitchFamily="65" charset="-120"/>
                <a:ea typeface="DFKai-SB" pitchFamily="65" charset="-120"/>
              </a:rPr>
              <a:t>認字數量</a:t>
            </a:r>
            <a:r>
              <a:rPr sz="2800" b="1">
                <a:latin typeface="DFKai-SB" pitchFamily="65" charset="-120"/>
                <a:ea typeface="DFKai-SB" pitchFamily="65" charset="-120"/>
              </a:rPr>
              <a:t>，奠定</a:t>
            </a:r>
            <a:r>
              <a:rPr sz="2800" b="1">
                <a:solidFill>
                  <a:srgbClr val="FF5050"/>
                </a:solidFill>
                <a:latin typeface="DFKai-SB" pitchFamily="65" charset="-120"/>
                <a:ea typeface="DFKai-SB" pitchFamily="65" charset="-120"/>
              </a:rPr>
              <a:t>閱讀基礎</a:t>
            </a:r>
          </a:p>
          <a:p>
            <a:pPr marL="0" marR="0" lv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rPr sz="2800" b="1">
                <a:latin typeface="DFKai-SB" pitchFamily="65" charset="-120"/>
                <a:ea typeface="DFKai-SB" pitchFamily="65" charset="-120"/>
              </a:rPr>
              <a:t>2. 打破範文局限，</a:t>
            </a:r>
            <a:r>
              <a:rPr sz="2800" b="1">
                <a:solidFill>
                  <a:srgbClr val="FF5050"/>
                </a:solidFill>
                <a:latin typeface="DFKai-SB" pitchFamily="65" charset="-120"/>
                <a:ea typeface="DFKai-SB" pitchFamily="65" charset="-120"/>
              </a:rPr>
              <a:t>接觸不同的素材</a:t>
            </a:r>
            <a:r>
              <a:rPr sz="2800" b="1">
                <a:latin typeface="DFKai-SB" pitchFamily="65" charset="-120"/>
                <a:ea typeface="DFKai-SB" pitchFamily="65" charset="-120"/>
              </a:rPr>
              <a:t>，</a:t>
            </a:r>
          </a:p>
          <a:p>
            <a:pPr marL="0" marR="0" lv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rPr sz="2800" b="1">
                <a:latin typeface="DFKai-SB" pitchFamily="65" charset="-120"/>
                <a:ea typeface="DFKai-SB" pitchFamily="65" charset="-120"/>
              </a:rPr>
              <a:t>擴闊學生學習層面</a:t>
            </a:r>
          </a:p>
          <a:p>
            <a:pPr marL="0" marR="0" lv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rPr sz="2800" b="1">
                <a:latin typeface="DFKai-SB" pitchFamily="65" charset="-120"/>
                <a:ea typeface="DFKai-SB" pitchFamily="65" charset="-120"/>
              </a:rPr>
              <a:t>3. 打破程序化，公式化教學，鼓勵</a:t>
            </a:r>
          </a:p>
          <a:p>
            <a:pPr marL="0" marR="0" lv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rPr sz="2800" b="1">
                <a:solidFill>
                  <a:srgbClr val="FF5050"/>
                </a:solidFill>
                <a:latin typeface="DFKai-SB" pitchFamily="65" charset="-120"/>
                <a:ea typeface="DFKai-SB" pitchFamily="65" charset="-120"/>
              </a:rPr>
              <a:t> 教少學多</a:t>
            </a:r>
            <a:r>
              <a:rPr sz="2800" b="1">
                <a:latin typeface="DFKai-SB" pitchFamily="65" charset="-120"/>
                <a:ea typeface="DFKai-SB" pitchFamily="65" charset="-120"/>
              </a:rPr>
              <a:t>、</a:t>
            </a:r>
            <a:r>
              <a:rPr sz="2800" b="1">
                <a:solidFill>
                  <a:srgbClr val="FF5050"/>
                </a:solidFill>
                <a:latin typeface="DFKai-SB" pitchFamily="65" charset="-120"/>
                <a:ea typeface="DFKai-SB" pitchFamily="65" charset="-120"/>
              </a:rPr>
              <a:t>連貫的學習</a:t>
            </a:r>
            <a:r>
              <a:rPr sz="2800" b="1">
                <a:latin typeface="DFKai-SB" pitchFamily="65" charset="-120"/>
                <a:ea typeface="DFKai-SB" pitchFamily="65" charset="-120"/>
              </a:rPr>
              <a:t>。</a:t>
            </a:r>
            <a:r>
              <a:rPr sz="2800">
                <a:latin typeface="DFKai-SB" pitchFamily="65" charset="-120"/>
                <a:ea typeface="DFKai-SB" pitchFamily="65" charset="-120"/>
              </a:rPr>
              <a:t> </a:t>
            </a:r>
          </a:p>
          <a:p>
            <a:pPr marL="0" marR="0" lvl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rPr sz="2800" b="1">
                <a:latin typeface="DFKai-SB" pitchFamily="65" charset="-120"/>
                <a:ea typeface="DFKai-SB" pitchFamily="65" charset="-120"/>
              </a:rPr>
              <a:t>4.  加強學生語文運用的知識</a:t>
            </a:r>
          </a:p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endParaRPr sz="2800" b="1">
              <a:latin typeface="DFKai-SB" pitchFamily="65" charset="-120"/>
              <a:ea typeface="DFKai-SB" pitchFamily="65" charset="-120"/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050" descr="j0073946"/>
          <p:cNvPicPr/>
          <p:nvPr/>
        </p:nvPicPr>
        <p:blipFill dpi="0">
          <a:blip r:embed="rId2"/>
          <a:srcRect/>
          <a:stretch>
            <a:fillRect/>
          </a:stretch>
        </p:blipFill>
        <p:spPr>
          <a:xfrm>
            <a:off x="0" y="-76200"/>
            <a:ext cx="9144000" cy="6858000"/>
          </a:xfrm>
          <a:prstGeom prst="rect">
            <a:avLst/>
          </a:prstGeom>
          <a:noFill/>
          <a:ln algn="ctr">
            <a:noFill/>
          </a:ln>
        </p:spPr>
      </p:pic>
      <p:sp>
        <p:nvSpPr>
          <p:cNvPr id="23555" name="Text Box 2051"/>
          <p:cNvSpPr/>
          <p:nvPr/>
        </p:nvSpPr>
        <p:spPr>
          <a:xfrm>
            <a:off x="2032000" y="1866900"/>
            <a:ext cx="177800" cy="457200"/>
          </a:xfrm>
          <a:prstGeom prst="rect">
            <a:avLst/>
          </a:prstGeom>
          <a:noFill/>
          <a:ln algn="ctr">
            <a:noFill/>
          </a:ln>
        </p:spPr>
        <p:txBody>
          <a:bodyPr wrap="none">
            <a:sp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endParaRPr/>
          </a:p>
        </p:txBody>
      </p:sp>
      <p:sp>
        <p:nvSpPr>
          <p:cNvPr id="23556" name="Text Box 2052"/>
          <p:cNvSpPr/>
          <p:nvPr/>
        </p:nvSpPr>
        <p:spPr>
          <a:xfrm>
            <a:off x="3695700" y="1066800"/>
            <a:ext cx="1701800" cy="546100"/>
          </a:xfrm>
          <a:prstGeom prst="rect">
            <a:avLst/>
          </a:prstGeom>
          <a:noFill/>
          <a:ln algn="ctr">
            <a:noFill/>
          </a:ln>
        </p:spPr>
        <p:txBody>
          <a:bodyPr wrap="none">
            <a:sp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rPr sz="3000" b="1"/>
              <a:t>認字策略</a:t>
            </a:r>
          </a:p>
        </p:txBody>
      </p:sp>
      <p:sp>
        <p:nvSpPr>
          <p:cNvPr id="23557" name="Text Box 2053"/>
          <p:cNvSpPr/>
          <p:nvPr/>
        </p:nvSpPr>
        <p:spPr>
          <a:xfrm>
            <a:off x="1828800" y="1600200"/>
            <a:ext cx="5334000" cy="812800"/>
          </a:xfrm>
          <a:prstGeom prst="rect">
            <a:avLst/>
          </a:prstGeom>
          <a:noFill/>
          <a:ln algn="ctr">
            <a:noFill/>
          </a:ln>
        </p:spPr>
        <p:txBody>
          <a:bodyPr>
            <a:sp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rPr b="1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低年級以識字為重點</a:t>
            </a:r>
          </a:p>
          <a:p>
            <a:pPr marL="0" marR="0" lvl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rPr b="1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一二年級基本完成識字2000個</a:t>
            </a:r>
            <a:r>
              <a:rPr b="1"/>
              <a:t> </a:t>
            </a:r>
          </a:p>
        </p:txBody>
      </p:sp>
      <p:cxnSp>
        <p:nvCxnSpPr>
          <p:cNvPr id="23558" name="Line 2054"/>
          <p:cNvCxnSpPr/>
          <p:nvPr/>
        </p:nvCxnSpPr>
        <p:spPr>
          <a:xfrm>
            <a:off x="4495800" y="2438400"/>
            <a:ext cx="0" cy="381000"/>
          </a:xfrm>
          <a:prstGeom prst="line">
            <a:avLst/>
          </a:prstGeom>
          <a:noFill/>
          <a:ln w="76200" cap="flat" cmpd="sng" algn="ctr">
            <a:solidFill>
              <a:srgbClr val="FF5050"/>
            </a:solidFill>
            <a:prstDash val="solid"/>
            <a:miter lim="800000"/>
            <a:tailEnd type="triangle"/>
          </a:ln>
        </p:spPr>
      </p:cxnSp>
      <p:sp>
        <p:nvSpPr>
          <p:cNvPr id="23559" name="Text Box 2055"/>
          <p:cNvSpPr/>
          <p:nvPr/>
        </p:nvSpPr>
        <p:spPr>
          <a:xfrm>
            <a:off x="2819400" y="2819400"/>
            <a:ext cx="3302000" cy="457200"/>
          </a:xfrm>
          <a:prstGeom prst="rect">
            <a:avLst/>
          </a:prstGeom>
          <a:noFill/>
          <a:ln algn="ctr">
            <a:noFill/>
          </a:ln>
        </p:spPr>
        <p:txBody>
          <a:bodyPr wrap="none">
            <a:sp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rPr b="1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三四年級以閱讀為重點</a:t>
            </a:r>
            <a:r>
              <a:rPr b="1"/>
              <a:t> </a:t>
            </a:r>
          </a:p>
        </p:txBody>
      </p:sp>
      <p:cxnSp>
        <p:nvCxnSpPr>
          <p:cNvPr id="23560" name="Line 2056"/>
          <p:cNvCxnSpPr/>
          <p:nvPr/>
        </p:nvCxnSpPr>
        <p:spPr>
          <a:xfrm>
            <a:off x="4495800" y="3352800"/>
            <a:ext cx="0" cy="381000"/>
          </a:xfrm>
          <a:prstGeom prst="line">
            <a:avLst/>
          </a:prstGeom>
          <a:noFill/>
          <a:ln w="76200" cap="flat" cmpd="sng" algn="ctr">
            <a:solidFill>
              <a:srgbClr val="FF5050"/>
            </a:solidFill>
            <a:prstDash val="solid"/>
            <a:miter lim="800000"/>
            <a:tailEnd type="triangle"/>
          </a:ln>
        </p:spPr>
      </p:cxnSp>
      <p:sp>
        <p:nvSpPr>
          <p:cNvPr id="23561" name="Text Box 2057"/>
          <p:cNvSpPr/>
          <p:nvPr/>
        </p:nvSpPr>
        <p:spPr>
          <a:xfrm>
            <a:off x="3352800" y="3733800"/>
            <a:ext cx="2387600" cy="457200"/>
          </a:xfrm>
          <a:prstGeom prst="rect">
            <a:avLst/>
          </a:prstGeom>
          <a:noFill/>
          <a:ln algn="ctr">
            <a:noFill/>
          </a:ln>
        </p:spPr>
        <p:txBody>
          <a:bodyPr wrap="none">
            <a:sp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rPr b="1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五年級讀寫並重</a:t>
            </a:r>
            <a:r>
              <a:rPr b="1"/>
              <a:t> </a:t>
            </a:r>
          </a:p>
        </p:txBody>
      </p:sp>
      <p:cxnSp>
        <p:nvCxnSpPr>
          <p:cNvPr id="23562" name="Line 2058"/>
          <p:cNvCxnSpPr/>
          <p:nvPr/>
        </p:nvCxnSpPr>
        <p:spPr>
          <a:xfrm>
            <a:off x="4495800" y="4267200"/>
            <a:ext cx="0" cy="381000"/>
          </a:xfrm>
          <a:prstGeom prst="line">
            <a:avLst/>
          </a:prstGeom>
          <a:noFill/>
          <a:ln w="76200" cap="flat" cmpd="sng" algn="ctr">
            <a:solidFill>
              <a:srgbClr val="FF5050"/>
            </a:solidFill>
            <a:prstDash val="solid"/>
            <a:miter lim="800000"/>
            <a:tailEnd type="triangle"/>
          </a:ln>
        </p:spPr>
      </p:cxnSp>
      <p:sp>
        <p:nvSpPr>
          <p:cNvPr id="23563" name="Text Box 2059"/>
          <p:cNvSpPr/>
          <p:nvPr/>
        </p:nvSpPr>
        <p:spPr>
          <a:xfrm>
            <a:off x="2705100" y="4648200"/>
            <a:ext cx="3606800" cy="457200"/>
          </a:xfrm>
          <a:prstGeom prst="rect">
            <a:avLst/>
          </a:prstGeom>
          <a:noFill/>
          <a:ln algn="ctr">
            <a:noFill/>
          </a:ln>
        </p:spPr>
        <p:txBody>
          <a:bodyPr wrap="none">
            <a:sp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rPr b="1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rPr>
              <a:t>六年級讀寫結合側重作文</a:t>
            </a:r>
            <a:r>
              <a:rPr b="1"/>
              <a:t> </a:t>
            </a:r>
          </a:p>
        </p:txBody>
      </p:sp>
      <p:sp>
        <p:nvSpPr>
          <p:cNvPr id="23564" name="Text Box 2060"/>
          <p:cNvSpPr/>
          <p:nvPr/>
        </p:nvSpPr>
        <p:spPr>
          <a:xfrm>
            <a:off x="1447800" y="5181600"/>
            <a:ext cx="6426200" cy="812800"/>
          </a:xfrm>
          <a:prstGeom prst="rect">
            <a:avLst/>
          </a:prstGeom>
          <a:noFill/>
          <a:ln algn="ctr">
            <a:noFill/>
          </a:ln>
        </p:spPr>
        <p:txBody>
          <a:bodyPr>
            <a:sp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rPr b="1">
                <a:solidFill>
                  <a:srgbClr val="6600FF"/>
                </a:solidFill>
                <a:latin typeface="DFKai-SB" pitchFamily="65" charset="-120"/>
                <a:ea typeface="DFKai-SB" pitchFamily="65" charset="-120"/>
              </a:rPr>
              <a:t>各年級都注意閱讀、寫字、聆聽、說話、作文教學階段性與連續性統一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/>
          <p:nvPr/>
        </p:nvSpPr>
        <p:spPr>
          <a:xfrm>
            <a:off x="0" y="990600"/>
            <a:ext cx="9144000" cy="6858000"/>
          </a:xfrm>
          <a:prstGeom prst="rect">
            <a:avLst/>
          </a:prstGeom>
          <a:noFill/>
          <a:ln algn="ctr">
            <a:noFill/>
          </a:ln>
        </p:spPr>
        <p:txBody>
          <a:bodyPr wrap="none" anchor="ctr" anchorCtr="0">
            <a:no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endParaRPr/>
          </a:p>
        </p:txBody>
      </p:sp>
      <p:pic>
        <p:nvPicPr>
          <p:cNvPr id="24579" name="Picture 3" descr="BD14854_"/>
          <p:cNvPicPr/>
          <p:nvPr/>
        </p:nvPicPr>
        <p:blipFill dpi="0">
          <a:blip r:embed="rId2"/>
          <a:srcRect/>
          <a:stretch>
            <a:fillRect/>
          </a:stretch>
        </p:blipFill>
        <p:spPr>
          <a:xfrm>
            <a:off x="1524000" y="457200"/>
            <a:ext cx="6629400" cy="5372100"/>
          </a:xfrm>
          <a:prstGeom prst="rect">
            <a:avLst/>
          </a:prstGeom>
          <a:noFill/>
          <a:ln algn="ctr">
            <a:noFill/>
          </a:ln>
        </p:spPr>
      </p:pic>
      <p:grpSp>
        <p:nvGrpSpPr>
          <p:cNvPr id="24580" name="组合"/>
          <p:cNvGrpSpPr/>
          <p:nvPr/>
        </p:nvGrpSpPr>
        <p:grpSpPr>
          <a:xfrm>
            <a:off x="6629400" y="533400"/>
            <a:ext cx="2057400" cy="1981200"/>
            <a:chOff x="1524000" y="228600"/>
            <a:chExt cx="1879600" cy="1803400"/>
          </a:xfrm>
        </p:grpSpPr>
        <p:pic>
          <p:nvPicPr>
            <p:cNvPr id="24591" name="Picture 5" descr="book2_1"/>
            <p:cNvPicPr/>
            <p:nvPr/>
          </p:nvPicPr>
          <p:blipFill dpi="0">
            <a:blip r:embed="rId3"/>
            <a:srcRect/>
            <a:stretch>
              <a:fillRect/>
            </a:stretch>
          </p:blipFill>
          <p:spPr>
            <a:xfrm>
              <a:off x="2590800" y="1447800"/>
              <a:ext cx="571500" cy="584200"/>
            </a:xfrm>
            <a:prstGeom prst="rect">
              <a:avLst/>
            </a:prstGeom>
            <a:noFill/>
            <a:ln algn="ctr">
              <a:noFill/>
            </a:ln>
          </p:spPr>
        </p:pic>
        <p:pic>
          <p:nvPicPr>
            <p:cNvPr id="24592" name="Picture 6" descr="book2_2"/>
            <p:cNvPicPr/>
            <p:nvPr/>
          </p:nvPicPr>
          <p:blipFill dpi="0">
            <a:blip r:embed="rId4"/>
            <a:srcRect/>
            <a:stretch>
              <a:fillRect/>
            </a:stretch>
          </p:blipFill>
          <p:spPr>
            <a:xfrm>
              <a:off x="1905000" y="228600"/>
              <a:ext cx="1117600" cy="1143000"/>
            </a:xfrm>
            <a:prstGeom prst="rect">
              <a:avLst/>
            </a:prstGeom>
            <a:noFill/>
            <a:ln algn="ctr">
              <a:noFill/>
            </a:ln>
          </p:spPr>
        </p:pic>
        <p:pic>
          <p:nvPicPr>
            <p:cNvPr id="24593" name="Picture 7" descr="book2_3"/>
            <p:cNvPicPr/>
            <p:nvPr/>
          </p:nvPicPr>
          <p:blipFill dpi="0">
            <a:blip r:embed="rId5"/>
            <a:srcRect/>
            <a:stretch>
              <a:fillRect/>
            </a:stretch>
          </p:blipFill>
          <p:spPr>
            <a:xfrm>
              <a:off x="1905000" y="1066800"/>
              <a:ext cx="889000" cy="914400"/>
            </a:xfrm>
            <a:prstGeom prst="rect">
              <a:avLst/>
            </a:prstGeom>
            <a:noFill/>
            <a:ln algn="ctr">
              <a:noFill/>
            </a:ln>
          </p:spPr>
        </p:pic>
        <p:pic>
          <p:nvPicPr>
            <p:cNvPr id="24594" name="Picture 8" descr="book2_4"/>
            <p:cNvPicPr/>
            <p:nvPr/>
          </p:nvPicPr>
          <p:blipFill dpi="0">
            <a:blip r:embed="rId6"/>
            <a:srcRect/>
            <a:stretch>
              <a:fillRect/>
            </a:stretch>
          </p:blipFill>
          <p:spPr>
            <a:xfrm>
              <a:off x="2590800" y="838200"/>
              <a:ext cx="812800" cy="838200"/>
            </a:xfrm>
            <a:prstGeom prst="rect">
              <a:avLst/>
            </a:prstGeom>
            <a:noFill/>
            <a:ln algn="ctr">
              <a:noFill/>
            </a:ln>
          </p:spPr>
        </p:pic>
        <p:pic>
          <p:nvPicPr>
            <p:cNvPr id="24595" name="Picture 9" descr="book2_5"/>
            <p:cNvPicPr/>
            <p:nvPr/>
          </p:nvPicPr>
          <p:blipFill dpi="0">
            <a:blip r:embed="rId7"/>
            <a:srcRect/>
            <a:stretch>
              <a:fillRect/>
            </a:stretch>
          </p:blipFill>
          <p:spPr>
            <a:xfrm>
              <a:off x="1524000" y="609600"/>
              <a:ext cx="889000" cy="914400"/>
            </a:xfrm>
            <a:prstGeom prst="rect">
              <a:avLst/>
            </a:prstGeom>
            <a:noFill/>
            <a:ln algn="ctr">
              <a:noFill/>
            </a:ln>
          </p:spPr>
        </p:pic>
      </p:grpSp>
      <p:sp>
        <p:nvSpPr>
          <p:cNvPr id="24581" name="Text Box 10"/>
          <p:cNvSpPr/>
          <p:nvPr/>
        </p:nvSpPr>
        <p:spPr>
          <a:xfrm>
            <a:off x="2286000" y="990600"/>
            <a:ext cx="3048000" cy="812800"/>
          </a:xfrm>
          <a:prstGeom prst="rect">
            <a:avLst/>
          </a:prstGeom>
          <a:noFill/>
          <a:ln algn="ctr">
            <a:noFill/>
          </a:ln>
        </p:spPr>
        <p:txBody>
          <a:bodyPr>
            <a:sp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rPr sz="4800" b="1">
                <a:solidFill>
                  <a:srgbClr val="3399FF"/>
                </a:solidFill>
              </a:rPr>
              <a:t>閱讀策略</a:t>
            </a:r>
          </a:p>
        </p:txBody>
      </p:sp>
      <p:pic>
        <p:nvPicPr>
          <p:cNvPr id="24582" name="Picture 11" descr="mg_g"/>
          <p:cNvPicPr/>
          <p:nvPr/>
        </p:nvPicPr>
        <p:blipFill dpi="0">
          <a:blip r:embed="rId8"/>
          <a:srcRect/>
          <a:stretch>
            <a:fillRect/>
          </a:stretch>
        </p:blipFill>
        <p:spPr>
          <a:xfrm>
            <a:off x="838200" y="1524000"/>
            <a:ext cx="1066800" cy="1066800"/>
          </a:xfrm>
          <a:prstGeom prst="rect">
            <a:avLst/>
          </a:prstGeom>
          <a:noFill/>
          <a:ln algn="ctr">
            <a:noFill/>
          </a:ln>
        </p:spPr>
      </p:pic>
      <p:sp>
        <p:nvSpPr>
          <p:cNvPr id="24583" name="Text Box 12"/>
          <p:cNvSpPr/>
          <p:nvPr/>
        </p:nvSpPr>
        <p:spPr>
          <a:xfrm>
            <a:off x="1193800" y="3086100"/>
            <a:ext cx="177800" cy="457200"/>
          </a:xfrm>
          <a:prstGeom prst="rect">
            <a:avLst/>
          </a:prstGeom>
          <a:noFill/>
          <a:ln algn="ctr">
            <a:noFill/>
          </a:ln>
        </p:spPr>
        <p:txBody>
          <a:bodyPr wrap="none">
            <a:sp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endParaRPr/>
          </a:p>
        </p:txBody>
      </p:sp>
      <p:sp>
        <p:nvSpPr>
          <p:cNvPr id="24584" name="AutoShape 13"/>
          <p:cNvSpPr/>
          <p:nvPr/>
        </p:nvSpPr>
        <p:spPr>
          <a:xfrm>
            <a:off x="1752600" y="3200400"/>
            <a:ext cx="304800" cy="609600"/>
          </a:xfrm>
          <a:prstGeom prst="curvedRightArrow">
            <a:avLst>
              <a:gd name="adj1" fmla="val 38889"/>
              <a:gd name="adj2" fmla="val 79630"/>
              <a:gd name="adj3" fmla="val 33333"/>
            </a:avLst>
          </a:prstGeom>
          <a:solidFill>
            <a:srgbClr val="00FFFF"/>
          </a:solidFill>
          <a:ln w="9525" cap="flat" cmpd="sng" algn="ctr">
            <a:solidFill>
              <a:schemeClr val="tx1"/>
            </a:solidFill>
            <a:prstDash val="solid"/>
            <a:miter lim="800000"/>
          </a:ln>
        </p:spPr>
        <p:txBody>
          <a:bodyPr wrap="none" anchor="ctr" anchorCtr="0">
            <a:no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endParaRPr/>
          </a:p>
        </p:txBody>
      </p:sp>
      <p:sp>
        <p:nvSpPr>
          <p:cNvPr id="24585" name="Text Box 14"/>
          <p:cNvSpPr/>
          <p:nvPr/>
        </p:nvSpPr>
        <p:spPr>
          <a:xfrm>
            <a:off x="2209800" y="3352800"/>
            <a:ext cx="3911600" cy="457200"/>
          </a:xfrm>
          <a:prstGeom prst="rect">
            <a:avLst/>
          </a:prstGeom>
          <a:noFill/>
          <a:ln algn="ctr">
            <a:noFill/>
          </a:ln>
        </p:spPr>
        <p:txBody>
          <a:bodyPr wrap="none">
            <a:sp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rPr b="1"/>
              <a:t>增加趣味性,令學生喜愛閱讀</a:t>
            </a:r>
          </a:p>
        </p:txBody>
      </p:sp>
      <p:sp>
        <p:nvSpPr>
          <p:cNvPr id="24586" name="AutoShape 15"/>
          <p:cNvSpPr/>
          <p:nvPr/>
        </p:nvSpPr>
        <p:spPr>
          <a:xfrm>
            <a:off x="1752600" y="3886200"/>
            <a:ext cx="304800" cy="609600"/>
          </a:xfrm>
          <a:prstGeom prst="curvedRightArrow">
            <a:avLst>
              <a:gd name="adj1" fmla="val 38889"/>
              <a:gd name="adj2" fmla="val 79630"/>
              <a:gd name="adj3" fmla="val 33333"/>
            </a:avLst>
          </a:prstGeom>
          <a:solidFill>
            <a:srgbClr val="00FFFF"/>
          </a:solidFill>
          <a:ln w="9525" cap="flat" cmpd="sng" algn="ctr">
            <a:solidFill>
              <a:schemeClr val="tx1"/>
            </a:solidFill>
            <a:prstDash val="solid"/>
            <a:miter lim="800000"/>
          </a:ln>
        </p:spPr>
        <p:txBody>
          <a:bodyPr wrap="none" anchor="ctr" anchorCtr="0">
            <a:no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endParaRPr/>
          </a:p>
        </p:txBody>
      </p:sp>
      <p:sp>
        <p:nvSpPr>
          <p:cNvPr id="24587" name="Text Box 16"/>
          <p:cNvSpPr/>
          <p:nvPr/>
        </p:nvSpPr>
        <p:spPr>
          <a:xfrm>
            <a:off x="2133600" y="4038600"/>
            <a:ext cx="5118100" cy="457200"/>
          </a:xfrm>
          <a:prstGeom prst="rect">
            <a:avLst/>
          </a:prstGeom>
          <a:noFill/>
          <a:ln algn="ctr">
            <a:noFill/>
          </a:ln>
        </p:spPr>
        <p:txBody>
          <a:bodyPr wrap="none">
            <a:sp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rPr b="1">
                <a:solidFill>
                  <a:srgbClr val="9900CC"/>
                </a:solidFill>
              </a:rPr>
              <a:t>訓練學生多思考,認識真正閱讀的樂趣</a:t>
            </a:r>
          </a:p>
        </p:txBody>
      </p:sp>
      <p:sp>
        <p:nvSpPr>
          <p:cNvPr id="24588" name="Text Box 17"/>
          <p:cNvSpPr/>
          <p:nvPr/>
        </p:nvSpPr>
        <p:spPr>
          <a:xfrm>
            <a:off x="2209800" y="2438400"/>
            <a:ext cx="3606800" cy="457200"/>
          </a:xfrm>
          <a:prstGeom prst="rect">
            <a:avLst/>
          </a:prstGeom>
          <a:noFill/>
          <a:ln algn="ctr">
            <a:noFill/>
          </a:ln>
        </p:spPr>
        <p:txBody>
          <a:bodyPr wrap="none">
            <a:sp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rPr b="1"/>
              <a:t>配合認字策略後,學生能夠</a:t>
            </a:r>
          </a:p>
        </p:txBody>
      </p:sp>
      <p:sp>
        <p:nvSpPr>
          <p:cNvPr id="24589" name="Text Box 18"/>
          <p:cNvSpPr/>
          <p:nvPr/>
        </p:nvSpPr>
        <p:spPr>
          <a:xfrm>
            <a:off x="304800" y="3429000"/>
            <a:ext cx="1397000" cy="457200"/>
          </a:xfrm>
          <a:prstGeom prst="rect">
            <a:avLst/>
          </a:prstGeom>
          <a:noFill/>
          <a:ln algn="ctr">
            <a:noFill/>
          </a:ln>
        </p:spPr>
        <p:txBody>
          <a:bodyPr wrap="none">
            <a:sp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rPr b="1"/>
              <a:t>個人增值</a:t>
            </a:r>
          </a:p>
        </p:txBody>
      </p:sp>
      <p:pic>
        <p:nvPicPr>
          <p:cNvPr id="24590" name="Picture 19" descr="j0232988"/>
          <p:cNvPicPr/>
          <p:nvPr/>
        </p:nvPicPr>
        <p:blipFill dpi="0">
          <a:blip r:embed="rId9"/>
          <a:srcRect/>
          <a:stretch>
            <a:fillRect/>
          </a:stretch>
        </p:blipFill>
        <p:spPr>
          <a:xfrm>
            <a:off x="6248400" y="4572000"/>
            <a:ext cx="2286000" cy="2260600"/>
          </a:xfrm>
          <a:prstGeom prst="rect">
            <a:avLst/>
          </a:prstGeom>
          <a:noFill/>
          <a:ln algn="ctr">
            <a:noFill/>
          </a:ln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BD16719_"/>
          <p:cNvPicPr/>
          <p:nvPr/>
        </p:nvPicPr>
        <p:blipFill dpi="0">
          <a:blip r:embed="rId2"/>
          <a:srcRect/>
          <a:stretch>
            <a:fillRect/>
          </a:stretch>
        </p:blipFill>
        <p:spPr>
          <a:xfrm>
            <a:off x="0" y="-304800"/>
            <a:ext cx="9525000" cy="7162800"/>
          </a:xfrm>
          <a:prstGeom prst="rect">
            <a:avLst/>
          </a:prstGeom>
          <a:noFill/>
          <a:ln algn="ctr">
            <a:noFill/>
          </a:ln>
        </p:spPr>
      </p:pic>
      <p:sp>
        <p:nvSpPr>
          <p:cNvPr id="25603" name="Text Box 3"/>
          <p:cNvSpPr/>
          <p:nvPr/>
        </p:nvSpPr>
        <p:spPr>
          <a:xfrm>
            <a:off x="2971800" y="3505200"/>
            <a:ext cx="6172200" cy="2286000"/>
          </a:xfrm>
          <a:prstGeom prst="rect">
            <a:avLst/>
          </a:prstGeom>
          <a:noFill/>
          <a:ln algn="ctr">
            <a:noFill/>
          </a:ln>
        </p:spPr>
        <p:txBody>
          <a:bodyPr>
            <a:spAutoFit/>
          </a:bodyPr>
          <a:lstStyle>
            <a:lvl1pPr marL="457200"/>
            <a:lvl2pPr marL="914400"/>
            <a:lvl3pPr marL="1371600"/>
            <a:lvl4pPr marL="1828800"/>
            <a:lvl5pPr marL="2286000"/>
          </a:lstStyle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rPr sz="3600">
                <a:latin typeface="DFKai-SB" pitchFamily="65" charset="-120"/>
                <a:ea typeface="DFKai-SB" pitchFamily="65" charset="-120"/>
              </a:rPr>
              <a:t>目的讓學生:</a:t>
            </a:r>
          </a:p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itchFamily="34" charset="0"/>
              <a:buAutoNum type="arabicPeriod"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rPr sz="3600">
                <a:latin typeface="DFKai-SB" pitchFamily="65" charset="-120"/>
                <a:ea typeface="DFKai-SB" pitchFamily="65" charset="-120"/>
              </a:rPr>
              <a:t>發現四周各式不同的讀物</a:t>
            </a:r>
          </a:p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itchFamily="34" charset="0"/>
              <a:buAutoNum type="arabicPeriod"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rPr sz="3600">
                <a:latin typeface="DFKai-SB" pitchFamily="65" charset="-120"/>
                <a:ea typeface="DFKai-SB" pitchFamily="65" charset="-120"/>
              </a:rPr>
              <a:t>發現每種讀物的特色</a:t>
            </a:r>
          </a:p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itchFamily="34" charset="0"/>
              <a:buAutoNum type="arabicPeriod"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rPr sz="3600">
                <a:latin typeface="DFKai-SB" pitchFamily="65" charset="-120"/>
                <a:ea typeface="DFKai-SB" pitchFamily="65" charset="-120"/>
              </a:rPr>
              <a:t>透過觀察猜想讀物的內容 </a:t>
            </a:r>
          </a:p>
        </p:txBody>
      </p:sp>
      <p:sp>
        <p:nvSpPr>
          <p:cNvPr id="25604" name="Rectangle 4"/>
          <p:cNvSpPr>
            <a:spLocks noGrp="1"/>
          </p:cNvSpPr>
          <p:nvPr>
            <p:ph type="title" idx="4294967295"/>
          </p:nvPr>
        </p:nvSpPr>
        <p:spPr>
          <a:xfrm>
            <a:off x="2438400" y="2438400"/>
            <a:ext cx="8077200" cy="1143000"/>
          </a:xfrm>
          <a:prstGeom prst="rect">
            <a:avLst/>
          </a:prstGeom>
          <a:noFill/>
          <a:ln algn="ctr">
            <a:noFill/>
          </a:ln>
        </p:spPr>
        <p:txBody>
          <a:bodyPr vert="horz" wrap="square" lIns="91440" tIns="45720" rIns="91440" bIns="45720" anchor="ctr" anchorCtr="0">
            <a:noAutofit/>
          </a:bodyPr>
          <a:lstStyle/>
          <a:p>
            <a:pPr marL="0" marR="0" lvl="0" algn="ctr" defTabSz="914400" rtl="0" eaLnBrk="1" fontAlgn="auto" latinLnBrk="0" hangingPunct="0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4400" baseline="0">
                <a:solidFill>
                  <a:schemeClr val="tx2"/>
                </a:solidFill>
                <a:latin typeface="Times New Roman" pitchFamily="18" charset="0"/>
                <a:ea typeface="PMingLiU" pitchFamily="18" charset="-120"/>
              </a:defRPr>
            </a:pPr>
            <a:r>
              <a:rPr sz="480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創意閱讀策略</a:t>
            </a:r>
            <a:br>
              <a:rPr sz="480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</a:br>
            <a:r>
              <a:rPr sz="480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(常在你身邊)</a:t>
            </a:r>
            <a:br>
              <a:rPr sz="480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</a:br>
            <a:endParaRPr sz="480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BD17865_"/>
          <p:cNvPicPr/>
          <p:nvPr/>
        </p:nvPicPr>
        <p:blipFill dpi="0">
          <a:blip r:embed="rId2"/>
          <a:srcRect/>
          <a:stretch>
            <a:fillRect/>
          </a:stretch>
        </p:blipFill>
        <p:spPr>
          <a:xfrm>
            <a:off x="-228600" y="0"/>
            <a:ext cx="9372600" cy="6858000"/>
          </a:xfrm>
          <a:prstGeom prst="rect">
            <a:avLst/>
          </a:prstGeom>
          <a:noFill/>
          <a:ln algn="ctr">
            <a:noFill/>
          </a:ln>
        </p:spPr>
      </p:pic>
      <p:sp>
        <p:nvSpPr>
          <p:cNvPr id="26627" name="Text Box 3"/>
          <p:cNvSpPr/>
          <p:nvPr/>
        </p:nvSpPr>
        <p:spPr>
          <a:xfrm>
            <a:off x="1600200" y="381000"/>
            <a:ext cx="5054600" cy="546100"/>
          </a:xfrm>
          <a:prstGeom prst="rect">
            <a:avLst/>
          </a:prstGeom>
          <a:noFill/>
          <a:ln algn="ctr">
            <a:noFill/>
          </a:ln>
        </p:spPr>
        <p:txBody>
          <a:bodyPr wrap="none">
            <a:sp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rPr sz="3000" b="1"/>
              <a:t>在閱讀時我們常常遇到的問題</a:t>
            </a:r>
          </a:p>
        </p:txBody>
      </p:sp>
      <p:sp>
        <p:nvSpPr>
          <p:cNvPr id="26628" name="Text Box 4"/>
          <p:cNvSpPr/>
          <p:nvPr/>
        </p:nvSpPr>
        <p:spPr>
          <a:xfrm>
            <a:off x="1066800" y="2743200"/>
            <a:ext cx="1727200" cy="457200"/>
          </a:xfrm>
          <a:prstGeom prst="rect">
            <a:avLst/>
          </a:prstGeom>
          <a:noFill/>
          <a:ln algn="ctr">
            <a:noFill/>
          </a:ln>
        </p:spPr>
        <p:txBody>
          <a:bodyPr wrap="none">
            <a:sp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t>2.字太多了!</a:t>
            </a:r>
          </a:p>
        </p:txBody>
      </p:sp>
      <p:sp>
        <p:nvSpPr>
          <p:cNvPr id="26629" name="Text Box 5"/>
          <p:cNvSpPr/>
          <p:nvPr/>
        </p:nvSpPr>
        <p:spPr>
          <a:xfrm>
            <a:off x="838200" y="5715000"/>
            <a:ext cx="1727200" cy="457200"/>
          </a:xfrm>
          <a:prstGeom prst="rect">
            <a:avLst/>
          </a:prstGeom>
          <a:noFill/>
          <a:ln algn="ctr">
            <a:noFill/>
          </a:ln>
        </p:spPr>
        <p:txBody>
          <a:bodyPr wrap="none">
            <a:sp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t>3.太少圖畫!</a:t>
            </a:r>
          </a:p>
        </p:txBody>
      </p:sp>
      <p:sp>
        <p:nvSpPr>
          <p:cNvPr id="26630" name="Text Box 6"/>
          <p:cNvSpPr/>
          <p:nvPr/>
        </p:nvSpPr>
        <p:spPr>
          <a:xfrm>
            <a:off x="6324600" y="1981200"/>
            <a:ext cx="2032000" cy="457200"/>
          </a:xfrm>
          <a:prstGeom prst="rect">
            <a:avLst/>
          </a:prstGeom>
          <a:noFill/>
          <a:ln algn="ctr">
            <a:noFill/>
          </a:ln>
        </p:spPr>
        <p:txBody>
          <a:bodyPr wrap="none">
            <a:sp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t>4.我想聽故事!</a:t>
            </a:r>
          </a:p>
        </p:txBody>
      </p:sp>
      <p:sp>
        <p:nvSpPr>
          <p:cNvPr id="26631" name="Text Box 7"/>
          <p:cNvSpPr/>
          <p:nvPr/>
        </p:nvSpPr>
        <p:spPr>
          <a:xfrm>
            <a:off x="3810000" y="4876800"/>
            <a:ext cx="1422400" cy="457200"/>
          </a:xfrm>
          <a:prstGeom prst="rect">
            <a:avLst/>
          </a:prstGeom>
          <a:noFill/>
          <a:ln algn="ctr">
            <a:noFill/>
          </a:ln>
        </p:spPr>
        <p:txBody>
          <a:bodyPr wrap="none">
            <a:sp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t>5.好悶呀!</a:t>
            </a:r>
          </a:p>
        </p:txBody>
      </p:sp>
      <p:sp>
        <p:nvSpPr>
          <p:cNvPr id="26632" name="Text Box 8"/>
          <p:cNvSpPr/>
          <p:nvPr/>
        </p:nvSpPr>
        <p:spPr>
          <a:xfrm>
            <a:off x="4419600" y="3048000"/>
            <a:ext cx="1727200" cy="457200"/>
          </a:xfrm>
          <a:prstGeom prst="rect">
            <a:avLst/>
          </a:prstGeom>
          <a:noFill/>
          <a:ln algn="ctr">
            <a:noFill/>
          </a:ln>
        </p:spPr>
        <p:txBody>
          <a:bodyPr wrap="none">
            <a:sp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t>1.字太深了!</a:t>
            </a:r>
          </a:p>
        </p:txBody>
      </p:sp>
      <p:grpSp>
        <p:nvGrpSpPr>
          <p:cNvPr id="26633" name="组合"/>
          <p:cNvGrpSpPr/>
          <p:nvPr/>
        </p:nvGrpSpPr>
        <p:grpSpPr>
          <a:xfrm>
            <a:off x="6324600" y="3962400"/>
            <a:ext cx="1968500" cy="2590800"/>
            <a:chOff x="6324600" y="3962400"/>
            <a:chExt cx="1968500" cy="2590800"/>
          </a:xfrm>
        </p:grpSpPr>
        <p:pic>
          <p:nvPicPr>
            <p:cNvPr id="26634" name="Picture 10" descr="AN00790_"/>
            <p:cNvPicPr/>
            <p:nvPr/>
          </p:nvPicPr>
          <p:blipFill dpi="0">
            <a:blip r:embed="rId3"/>
            <a:srcRect/>
            <a:stretch>
              <a:fillRect/>
            </a:stretch>
          </p:blipFill>
          <p:spPr>
            <a:xfrm>
              <a:off x="6324600" y="4495800"/>
              <a:ext cx="1968500" cy="2057400"/>
            </a:xfrm>
            <a:prstGeom prst="rect">
              <a:avLst/>
            </a:prstGeom>
            <a:noFill/>
            <a:ln algn="ctr">
              <a:noFill/>
            </a:ln>
          </p:spPr>
        </p:pic>
        <p:sp>
          <p:nvSpPr>
            <p:cNvPr id="26635" name="Text Box 11"/>
            <p:cNvSpPr/>
            <p:nvPr/>
          </p:nvSpPr>
          <p:spPr>
            <a:xfrm>
              <a:off x="6629400" y="3962400"/>
              <a:ext cx="1397000" cy="457200"/>
            </a:xfrm>
            <a:prstGeom prst="rect">
              <a:avLst/>
            </a:prstGeom>
            <a:noFill/>
            <a:ln algn="ctr">
              <a:noFill/>
            </a:ln>
          </p:spPr>
          <p:txBody>
            <a:bodyPr wrap="none">
              <a:spAutoFit/>
            </a:bodyPr>
            <a:lstStyle>
              <a:lvl1pPr/>
              <a:lvl2pPr marL="742950"/>
              <a:lvl3pPr marL="1143000"/>
              <a:lvl4pPr marL="1600200"/>
              <a:lvl5pPr marL="2057400"/>
            </a:lstStyle>
            <a:p>
              <a:pPr marL="0" marR="0" lvl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buClr>
                  <a:schemeClr val="bg1"/>
                </a:buClr>
                <a:buSzTx/>
                <a:buFont typeface="Arial" pitchFamily="34" charset="0"/>
                <a:buNone/>
                <a:defRPr sz="1800" baseline="0">
                  <a:solidFill>
                    <a:schemeClr val="tx1"/>
                  </a:solidFill>
                  <a:latin typeface="Times New Roman" pitchFamily="18" charset="0"/>
                  <a:ea typeface="PMingLiU" pitchFamily="18" charset="-120"/>
                </a:defRPr>
              </a:pPr>
              <a:r>
                <a:t>解決方法</a:t>
              </a:r>
            </a:p>
          </p:txBody>
        </p:sp>
      </p:grp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BD17238_"/>
          <p:cNvPicPr/>
          <p:nvPr/>
        </p:nvPicPr>
        <p:blipFill dpi="0"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algn="ctr">
            <a:noFill/>
          </a:ln>
        </p:spPr>
      </p:pic>
      <p:sp>
        <p:nvSpPr>
          <p:cNvPr id="27651" name="Rectangle 3"/>
          <p:cNvSpPr/>
          <p:nvPr/>
        </p:nvSpPr>
        <p:spPr>
          <a:xfrm>
            <a:off x="1968500" y="1689100"/>
            <a:ext cx="6883400" cy="1549400"/>
          </a:xfrm>
          <a:prstGeom prst="rect">
            <a:avLst/>
          </a:prstGeom>
          <a:noFill/>
          <a:ln algn="ctr">
            <a:noFill/>
          </a:ln>
        </p:spPr>
        <p:txBody>
          <a:bodyPr wrap="none">
            <a:sp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rPr sz="4800" b="1">
                <a:latin typeface="DFKai-SB" pitchFamily="65" charset="-120"/>
                <a:ea typeface="DFKai-SB" pitchFamily="65" charset="-120"/>
              </a:rPr>
              <a:t>創意閱讀策略之朗讀技巧</a:t>
            </a:r>
            <a:br>
              <a:rPr sz="4800" b="1">
                <a:latin typeface="DFKai-SB" pitchFamily="65" charset="-120"/>
                <a:ea typeface="DFKai-SB" pitchFamily="65" charset="-120"/>
              </a:rPr>
            </a:br>
            <a:endParaRPr sz="4800" b="1"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27652" name="Rectangle 4"/>
          <p:cNvSpPr/>
          <p:nvPr/>
        </p:nvSpPr>
        <p:spPr>
          <a:xfrm>
            <a:off x="2286000" y="3048000"/>
            <a:ext cx="7315200" cy="2692400"/>
          </a:xfrm>
          <a:prstGeom prst="rect">
            <a:avLst/>
          </a:prstGeom>
          <a:noFill/>
          <a:ln algn="ctr">
            <a:noFill/>
          </a:ln>
        </p:spPr>
        <p:txBody>
          <a:bodyPr>
            <a:spAutoFit/>
          </a:bodyPr>
          <a:lstStyle>
            <a:lvl1pPr/>
            <a:lvl2pPr marL="1077912" indent="-457200"/>
            <a:lvl3pPr marL="1714500" indent="-457200"/>
            <a:lvl4pPr marL="2351088" indent="-457200"/>
            <a:lvl5pPr marL="2987675" indent="-457200"/>
          </a:lstStyle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rPr sz="3800">
                <a:latin typeface="DFKai-SB" pitchFamily="65" charset="-120"/>
                <a:ea typeface="DFKai-SB" pitchFamily="65" charset="-120"/>
              </a:rPr>
              <a:t>目的讓學生:</a:t>
            </a:r>
          </a:p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rPr sz="3800">
                <a:latin typeface="DFKai-SB" pitchFamily="65" charset="-120"/>
                <a:ea typeface="DFKai-SB" pitchFamily="65" charset="-120"/>
              </a:rPr>
              <a:t>學習不同的朗讀方法，掌握朗讀的語調、節奏及停頓。</a:t>
            </a:r>
          </a:p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endParaRPr sz="3800"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27653" name="Text Box 6"/>
          <p:cNvSpPr/>
          <p:nvPr/>
        </p:nvSpPr>
        <p:spPr>
          <a:xfrm>
            <a:off x="1498600" y="2171700"/>
            <a:ext cx="177800" cy="457200"/>
          </a:xfrm>
          <a:prstGeom prst="rect">
            <a:avLst/>
          </a:prstGeom>
          <a:noFill/>
          <a:ln algn="ctr">
            <a:noFill/>
          </a:ln>
        </p:spPr>
        <p:txBody>
          <a:bodyPr wrap="none">
            <a:sp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endParaRPr/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BD14854_"/>
          <p:cNvPicPr/>
          <p:nvPr/>
        </p:nvPicPr>
        <p:blipFill dpi="0">
          <a:blip r:embed="rId2"/>
          <a:srcRect/>
          <a:stretch>
            <a:fillRect/>
          </a:stretch>
        </p:blipFill>
        <p:spPr>
          <a:xfrm>
            <a:off x="1828800" y="228600"/>
            <a:ext cx="6629400" cy="5372100"/>
          </a:xfrm>
          <a:prstGeom prst="rect">
            <a:avLst/>
          </a:prstGeom>
          <a:noFill/>
          <a:ln algn="ctr">
            <a:noFill/>
          </a:ln>
        </p:spPr>
      </p:pic>
      <p:grpSp>
        <p:nvGrpSpPr>
          <p:cNvPr id="28675" name="组合"/>
          <p:cNvGrpSpPr/>
          <p:nvPr/>
        </p:nvGrpSpPr>
        <p:grpSpPr>
          <a:xfrm>
            <a:off x="6172200" y="533400"/>
            <a:ext cx="1879600" cy="1803400"/>
            <a:chOff x="1524000" y="228600"/>
            <a:chExt cx="1879600" cy="1803400"/>
          </a:xfrm>
        </p:grpSpPr>
        <p:pic>
          <p:nvPicPr>
            <p:cNvPr id="28686" name="Picture 4" descr="book2_1"/>
            <p:cNvPicPr/>
            <p:nvPr/>
          </p:nvPicPr>
          <p:blipFill dpi="0">
            <a:blip r:embed="rId3"/>
            <a:srcRect/>
            <a:stretch>
              <a:fillRect/>
            </a:stretch>
          </p:blipFill>
          <p:spPr>
            <a:xfrm>
              <a:off x="2590800" y="1447800"/>
              <a:ext cx="571500" cy="584200"/>
            </a:xfrm>
            <a:prstGeom prst="rect">
              <a:avLst/>
            </a:prstGeom>
            <a:noFill/>
            <a:ln algn="ctr">
              <a:noFill/>
            </a:ln>
          </p:spPr>
        </p:pic>
        <p:pic>
          <p:nvPicPr>
            <p:cNvPr id="28687" name="Picture 5" descr="book2_2"/>
            <p:cNvPicPr/>
            <p:nvPr/>
          </p:nvPicPr>
          <p:blipFill dpi="0">
            <a:blip r:embed="rId4"/>
            <a:srcRect/>
            <a:stretch>
              <a:fillRect/>
            </a:stretch>
          </p:blipFill>
          <p:spPr>
            <a:xfrm>
              <a:off x="1905000" y="228600"/>
              <a:ext cx="1117600" cy="1143000"/>
            </a:xfrm>
            <a:prstGeom prst="rect">
              <a:avLst/>
            </a:prstGeom>
            <a:noFill/>
            <a:ln algn="ctr">
              <a:noFill/>
            </a:ln>
          </p:spPr>
        </p:pic>
        <p:pic>
          <p:nvPicPr>
            <p:cNvPr id="28688" name="Picture 6" descr="book2_3"/>
            <p:cNvPicPr/>
            <p:nvPr/>
          </p:nvPicPr>
          <p:blipFill dpi="0">
            <a:blip r:embed="rId5"/>
            <a:srcRect/>
            <a:stretch>
              <a:fillRect/>
            </a:stretch>
          </p:blipFill>
          <p:spPr>
            <a:xfrm>
              <a:off x="1905000" y="1066800"/>
              <a:ext cx="889000" cy="914400"/>
            </a:xfrm>
            <a:prstGeom prst="rect">
              <a:avLst/>
            </a:prstGeom>
            <a:noFill/>
            <a:ln algn="ctr">
              <a:noFill/>
            </a:ln>
          </p:spPr>
        </p:pic>
        <p:pic>
          <p:nvPicPr>
            <p:cNvPr id="28689" name="Picture 7" descr="book2_4"/>
            <p:cNvPicPr/>
            <p:nvPr/>
          </p:nvPicPr>
          <p:blipFill dpi="0">
            <a:blip r:embed="rId6"/>
            <a:srcRect/>
            <a:stretch>
              <a:fillRect/>
            </a:stretch>
          </p:blipFill>
          <p:spPr>
            <a:xfrm>
              <a:off x="2590800" y="838200"/>
              <a:ext cx="812800" cy="838200"/>
            </a:xfrm>
            <a:prstGeom prst="rect">
              <a:avLst/>
            </a:prstGeom>
            <a:noFill/>
            <a:ln algn="ctr">
              <a:noFill/>
            </a:ln>
          </p:spPr>
        </p:pic>
        <p:pic>
          <p:nvPicPr>
            <p:cNvPr id="28690" name="Picture 8" descr="book2_5"/>
            <p:cNvPicPr/>
            <p:nvPr/>
          </p:nvPicPr>
          <p:blipFill dpi="0">
            <a:blip r:embed="rId7"/>
            <a:srcRect/>
            <a:stretch>
              <a:fillRect/>
            </a:stretch>
          </p:blipFill>
          <p:spPr>
            <a:xfrm>
              <a:off x="1524000" y="609600"/>
              <a:ext cx="889000" cy="914400"/>
            </a:xfrm>
            <a:prstGeom prst="rect">
              <a:avLst/>
            </a:prstGeom>
            <a:noFill/>
            <a:ln algn="ctr">
              <a:noFill/>
            </a:ln>
          </p:spPr>
        </p:pic>
      </p:grpSp>
      <p:sp>
        <p:nvSpPr>
          <p:cNvPr id="28676" name="Text Box 9"/>
          <p:cNvSpPr/>
          <p:nvPr/>
        </p:nvSpPr>
        <p:spPr>
          <a:xfrm>
            <a:off x="2286000" y="533400"/>
            <a:ext cx="2616200" cy="812800"/>
          </a:xfrm>
          <a:prstGeom prst="rect">
            <a:avLst/>
          </a:prstGeom>
          <a:noFill/>
          <a:ln algn="ctr">
            <a:noFill/>
          </a:ln>
        </p:spPr>
        <p:txBody>
          <a:bodyPr wrap="none">
            <a:sp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rPr sz="4800" b="1">
                <a:solidFill>
                  <a:srgbClr val="3399FF"/>
                </a:solidFill>
              </a:rPr>
              <a:t>閱讀策略</a:t>
            </a:r>
          </a:p>
        </p:txBody>
      </p:sp>
      <p:sp>
        <p:nvSpPr>
          <p:cNvPr id="28677" name="Text Box 10"/>
          <p:cNvSpPr/>
          <p:nvPr/>
        </p:nvSpPr>
        <p:spPr>
          <a:xfrm>
            <a:off x="3505200" y="2057400"/>
            <a:ext cx="2921000" cy="457200"/>
          </a:xfrm>
          <a:prstGeom prst="rect">
            <a:avLst/>
          </a:prstGeom>
          <a:noFill/>
          <a:ln algn="ctr">
            <a:noFill/>
          </a:ln>
        </p:spPr>
        <p:txBody>
          <a:bodyPr wrap="none">
            <a:sp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rPr b="1"/>
              <a:t>一星期閱讀</a:t>
            </a:r>
            <a:r>
              <a:rPr b="1">
                <a:solidFill>
                  <a:srgbClr val="FF5050"/>
                </a:solidFill>
              </a:rPr>
              <a:t>三本圖書</a:t>
            </a:r>
          </a:p>
        </p:txBody>
      </p:sp>
      <p:sp>
        <p:nvSpPr>
          <p:cNvPr id="28678" name="Text Box 11"/>
          <p:cNvSpPr/>
          <p:nvPr/>
        </p:nvSpPr>
        <p:spPr>
          <a:xfrm>
            <a:off x="2286000" y="1524000"/>
            <a:ext cx="1701800" cy="457200"/>
          </a:xfrm>
          <a:prstGeom prst="rect">
            <a:avLst/>
          </a:prstGeom>
          <a:noFill/>
          <a:ln algn="ctr">
            <a:noFill/>
          </a:ln>
        </p:spPr>
        <p:txBody>
          <a:bodyPr wrap="none">
            <a:sp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rPr b="1"/>
              <a:t>對學生要求</a:t>
            </a:r>
          </a:p>
        </p:txBody>
      </p:sp>
      <p:sp>
        <p:nvSpPr>
          <p:cNvPr id="28679" name="Text Box 12"/>
          <p:cNvSpPr/>
          <p:nvPr/>
        </p:nvSpPr>
        <p:spPr>
          <a:xfrm>
            <a:off x="2133600" y="3581400"/>
            <a:ext cx="2006600" cy="457200"/>
          </a:xfrm>
          <a:prstGeom prst="rect">
            <a:avLst/>
          </a:prstGeom>
          <a:noFill/>
          <a:ln algn="ctr">
            <a:noFill/>
          </a:ln>
        </p:spPr>
        <p:txBody>
          <a:bodyPr wrap="none">
            <a:sp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rPr b="1">
                <a:solidFill>
                  <a:schemeClr val="tx2"/>
                </a:solidFill>
              </a:rPr>
              <a:t>一本</a:t>
            </a:r>
            <a:r>
              <a:rPr b="1"/>
              <a:t>電子圖書</a:t>
            </a:r>
          </a:p>
        </p:txBody>
      </p:sp>
      <p:sp>
        <p:nvSpPr>
          <p:cNvPr id="28680" name="Text Box 13"/>
          <p:cNvSpPr/>
          <p:nvPr/>
        </p:nvSpPr>
        <p:spPr>
          <a:xfrm>
            <a:off x="5524500" y="3429000"/>
            <a:ext cx="2692400" cy="812800"/>
          </a:xfrm>
          <a:prstGeom prst="rect">
            <a:avLst/>
          </a:prstGeom>
          <a:noFill/>
          <a:ln algn="ctr">
            <a:noFill/>
          </a:ln>
        </p:spPr>
        <p:txBody>
          <a:bodyPr wrap="none">
            <a:sp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rPr b="1"/>
              <a:t>兩本廣泛閱讀圖書,</a:t>
            </a:r>
          </a:p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rPr b="1"/>
              <a:t>        課室讀書</a:t>
            </a:r>
          </a:p>
        </p:txBody>
      </p:sp>
      <p:pic>
        <p:nvPicPr>
          <p:cNvPr id="28681" name="Picture 14" descr="mg_g"/>
          <p:cNvPicPr/>
          <p:nvPr/>
        </p:nvPicPr>
        <p:blipFill dpi="0">
          <a:blip r:embed="rId8"/>
          <a:srcRect/>
          <a:stretch>
            <a:fillRect/>
          </a:stretch>
        </p:blipFill>
        <p:spPr>
          <a:xfrm>
            <a:off x="838200" y="533400"/>
            <a:ext cx="1066800" cy="1066800"/>
          </a:xfrm>
          <a:prstGeom prst="rect">
            <a:avLst/>
          </a:prstGeom>
          <a:noFill/>
          <a:ln algn="ctr">
            <a:noFill/>
          </a:ln>
        </p:spPr>
      </p:pic>
      <p:cxnSp>
        <p:nvCxnSpPr>
          <p:cNvPr id="28682" name="Line 15"/>
          <p:cNvCxnSpPr/>
          <p:nvPr/>
        </p:nvCxnSpPr>
        <p:spPr>
          <a:xfrm flipH="1">
            <a:off x="3810000" y="2667000"/>
            <a:ext cx="609600" cy="6096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tailEnd type="triangle"/>
          </a:ln>
        </p:spPr>
      </p:cxnSp>
      <p:cxnSp>
        <p:nvCxnSpPr>
          <p:cNvPr id="28683" name="Line 16"/>
          <p:cNvCxnSpPr/>
          <p:nvPr/>
        </p:nvCxnSpPr>
        <p:spPr>
          <a:xfrm>
            <a:off x="5486400" y="2743200"/>
            <a:ext cx="609600" cy="6096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tailEnd type="triangle"/>
          </a:ln>
        </p:spPr>
      </p:cxnSp>
      <p:pic>
        <p:nvPicPr>
          <p:cNvPr id="28684" name="Picture 17" descr="j0073926"/>
          <p:cNvPicPr/>
          <p:nvPr/>
        </p:nvPicPr>
        <p:blipFill dpi="0">
          <a:blip r:embed="rId9"/>
          <a:srcRect/>
          <a:stretch>
            <a:fillRect/>
          </a:stretch>
        </p:blipFill>
        <p:spPr>
          <a:xfrm>
            <a:off x="5486400" y="4495800"/>
            <a:ext cx="1981200" cy="1778000"/>
          </a:xfrm>
          <a:prstGeom prst="rect">
            <a:avLst/>
          </a:prstGeom>
          <a:noFill/>
          <a:ln algn="ctr">
            <a:noFill/>
          </a:ln>
        </p:spPr>
      </p:pic>
      <p:sp>
        <p:nvSpPr>
          <p:cNvPr id="28685" name="Text Box 18"/>
          <p:cNvSpPr/>
          <p:nvPr/>
        </p:nvSpPr>
        <p:spPr>
          <a:xfrm>
            <a:off x="228600" y="4876800"/>
            <a:ext cx="5054600" cy="1549400"/>
          </a:xfrm>
          <a:prstGeom prst="rect">
            <a:avLst/>
          </a:prstGeom>
          <a:noFill/>
          <a:ln algn="ctr">
            <a:noFill/>
          </a:ln>
        </p:spPr>
        <p:txBody>
          <a:bodyPr>
            <a:sp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rPr b="1">
                <a:solidFill>
                  <a:schemeClr val="tx2"/>
                </a:solidFill>
              </a:rPr>
              <a:t>全年約看：</a:t>
            </a:r>
          </a:p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rPr b="1">
                <a:solidFill>
                  <a:schemeClr val="tx2"/>
                </a:solidFill>
              </a:rPr>
              <a:t>1.精读14本</a:t>
            </a:r>
          </a:p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rPr b="1"/>
              <a:t>2.廣泛閱讀圖書和課室讀書共約72本</a:t>
            </a:r>
          </a:p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endParaRPr b="1"/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/>
          </p:cNvSpPr>
          <p:nvPr>
            <p:ph type="ctrTitle" idx="4294967295"/>
          </p:nvPr>
        </p:nvSpPr>
        <p:spPr>
          <a:xfrm>
            <a:off x="685800" y="2286000"/>
            <a:ext cx="7772400" cy="1143000"/>
          </a:xfrm>
          <a:prstGeom prst="rect">
            <a:avLst/>
          </a:prstGeom>
          <a:noFill/>
          <a:ln algn="ctr">
            <a:noFill/>
          </a:ln>
        </p:spPr>
        <p:txBody>
          <a:bodyPr vert="horz" wrap="square" lIns="91440" tIns="45720" rIns="91440" bIns="45720" anchor="ctr" anchorCtr="0">
            <a:noAutofit/>
          </a:bodyPr>
          <a:lstStyle/>
          <a:p>
            <a:pPr marR="0" lvl="0" rtl="0" eaLnBrk="1" fontAlgn="auto" latinLnBrk="0" hangingPunct="0">
              <a:buClrTx/>
              <a:buFontTx/>
              <a:buNone/>
            </a:pPr>
            <a:r>
              <a:rPr sz="7200" b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寫作教學</a:t>
            </a:r>
          </a:p>
        </p:txBody>
      </p:sp>
      <p:sp>
        <p:nvSpPr>
          <p:cNvPr id="29699" name="Rectangle 3"/>
          <p:cNvSpPr>
            <a:spLocks noGrp="1"/>
          </p:cNvSpPr>
          <p:nvPr>
            <p:ph type="subTitle" idx="4294967295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 algn="ctr">
            <a:noFill/>
          </a:ln>
        </p:spPr>
        <p:txBody>
          <a:bodyPr vert="horz" wrap="square" lIns="91440" tIns="45720" rIns="91440" bIns="45720" anchor="t" anchorCtr="0">
            <a:noAutofit/>
          </a:bodyPr>
          <a:lstStyle>
            <a:lvl1pPr/>
            <a:lvl2pPr marL="742950" indent="-285750"/>
            <a:lvl3pPr marL="1143000" indent="-228600"/>
            <a:lvl4pPr marL="1600200" indent="-228600"/>
            <a:lvl5pPr marL="2057400" indent="-228600"/>
          </a:lstStyle>
          <a:p>
            <a:pPr marL="0" marR="0" lvl="0" algn="ctr" rtl="0" eaLnBrk="1" fontAlgn="auto" latinLnBrk="0" hangingPunct="0">
              <a:buClrTx/>
              <a:buFontTx/>
              <a:buNone/>
            </a:pPr>
            <a:r>
              <a:rPr sz="4000" b="1">
                <a:effectLst>
                  <a:outerShdw blurRad="38100" dist="38100" dir="2700000" algn="tl">
                    <a:srgbClr val="FFFFFF"/>
                  </a:outerShdw>
                </a:effectLst>
              </a:rPr>
              <a:t>注入創意元素</a:t>
            </a:r>
          </a:p>
        </p:txBody>
      </p:sp>
      <p:pic>
        <p:nvPicPr>
          <p:cNvPr id="29700" name="Picture 4" descr="hearty_img01"/>
          <p:cNvPicPr/>
          <p:nvPr/>
        </p:nvPicPr>
        <p:blipFill dpi="0">
          <a:blip r:embed="rId4"/>
          <a:srcRect/>
          <a:stretch>
            <a:fillRect/>
          </a:stretch>
        </p:blipFill>
        <p:spPr>
          <a:xfrm>
            <a:off x="1066800" y="3810000"/>
            <a:ext cx="2057400" cy="2514600"/>
          </a:xfrm>
          <a:prstGeom prst="rect">
            <a:avLst/>
          </a:prstGeom>
          <a:noFill/>
          <a:ln algn="ctr">
            <a:noFill/>
          </a:ln>
        </p:spPr>
      </p:pic>
      <p:cxnSp>
        <p:nvCxnSpPr>
          <p:cNvPr id="29701" name="Line 5"/>
          <p:cNvCxnSpPr/>
          <p:nvPr/>
        </p:nvCxnSpPr>
        <p:spPr>
          <a:xfrm>
            <a:off x="2438400" y="3352800"/>
            <a:ext cx="4343400" cy="0"/>
          </a:xfrm>
          <a:prstGeom prst="line">
            <a:avLst/>
          </a:prstGeom>
          <a:noFill/>
          <a:ln w="12700" cap="rnd" cmpd="sng" algn="ctr">
            <a:solidFill>
              <a:schemeClr val="bg2"/>
            </a:solidFill>
            <a:prstDash val="solid"/>
            <a:miter lim="800000"/>
          </a:ln>
        </p:spPr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Pct val="0"/>
                                  </p:iterate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Pct val="0"/>
                                  </p:iterate>
                                  <p:childTnLst>
                                    <p:set>
                                      <p:cBhvr additive="base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0" grpId="0"/>
      <p:bldP spid="29701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6" descr="j0232599"/>
          <p:cNvPicPr/>
          <p:nvPr/>
        </p:nvPicPr>
        <p:blipFill dpi="0">
          <a:blip r:embed="rId3"/>
          <a:srcRect/>
          <a:stretch>
            <a:fillRect/>
          </a:stretch>
        </p:blipFill>
        <p:spPr>
          <a:xfrm>
            <a:off x="2971800" y="1828800"/>
            <a:ext cx="3644900" cy="5029200"/>
          </a:xfrm>
          <a:prstGeom prst="rect">
            <a:avLst/>
          </a:prstGeom>
          <a:noFill/>
          <a:ln algn="ctr">
            <a:noFill/>
          </a:ln>
        </p:spPr>
      </p:pic>
      <p:sp>
        <p:nvSpPr>
          <p:cNvPr id="31747" name="WordArt 7"/>
          <p:cNvSpPr/>
          <p:nvPr/>
        </p:nvSpPr>
        <p:spPr>
          <a:xfrm>
            <a:off x="685800" y="228600"/>
            <a:ext cx="8077200" cy="1524000"/>
          </a:xfrm>
          <a:gradFill rotWithShape="1">
            <a:gsLst>
              <a:gs pos="0">
                <a:srgbClr val="6600CC"/>
              </a:gs>
              <a:gs pos="100000">
                <a:srgbClr val="CC00CC"/>
              </a:gs>
            </a:gsLst>
            <a:lin ang="5400000" scaled="1"/>
            <a:tileRect/>
          </a:gradFill>
          <a:ln w="9525" cap="flat" cmpd="sng" algn="ctr">
            <a:solidFill>
              <a:srgbClr val="CC99FF"/>
            </a:solidFill>
            <a:prstDash val="solid"/>
            <a:miter lim="800000"/>
          </a:ln>
          <a:effectLst>
            <a:outerShdw dist="53882" dir="2700000">
              <a:srgbClr val="9999FF"/>
            </a:outerShdw>
          </a:effectLst>
        </p:spPr>
        <p:txBody>
          <a:bodyPr wrap="none">
            <a:noAutofit/>
          </a:bodyPr>
          <a:lstStyle/>
          <a:p>
            <a:endParaRPr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gradFill rotWithShape="0">
          <a:gsLst>
            <a:gs pos="0">
              <a:srgbClr val="00FFFF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2"/>
          <p:cNvSpPr/>
          <p:nvPr/>
        </p:nvSpPr>
        <p:spPr>
          <a:xfrm>
            <a:off x="1981200" y="2209800"/>
            <a:ext cx="5257800" cy="1612900"/>
          </a:xfrm>
          <a:prstGeom prst="rect">
            <a:avLst/>
          </a:prstGeom>
          <a:noFill/>
          <a:ln algn="ctr">
            <a:noFill/>
          </a:ln>
        </p:spPr>
        <p:txBody>
          <a:bodyPr wrap="none" anchor="ctr" anchorCtr="0">
            <a:spAutoFit/>
          </a:bodyPr>
          <a:lstStyle>
            <a:lvl1pPr/>
            <a:lvl2pPr marL="742950"/>
            <a:lvl3pPr marL="1143000"/>
            <a:lvl4pPr marL="1600200"/>
            <a:lvl5pPr marL="2057400"/>
          </a:lstStyle>
          <a:p>
            <a:pPr marL="0" marR="0" lvl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SzTx/>
              <a:buFont typeface="Arial" pitchFamily="34" charset="0"/>
              <a:buNone/>
              <a:defRPr sz="1800" baseline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</a:defRPr>
            </a:pPr>
            <a:r>
              <a:rPr sz="10000">
                <a:ea typeface="DFKai-SB" pitchFamily="65" charset="-120"/>
              </a:rPr>
              <a:t>謝謝各位</a:t>
            </a: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矩形 1"/>
          <p:cNvSpPr/>
          <p:nvPr/>
        </p:nvSpPr>
        <p:spPr>
          <a:xfrm>
            <a:off x="25400" y="952500"/>
            <a:ext cx="8466658" cy="5064734"/>
          </a:xfrm>
          <a:prstGeom prst="rect">
            <a:avLst/>
          </a:prstGeom>
          <a:noFill/>
          <a:ln algn="ctr">
            <a:noFill/>
          </a:ln>
        </p:spPr>
        <p:txBody>
          <a:bodyPr lIns="121914" tIns="60957" rIns="121914" bIns="60957">
            <a:spAutoFit/>
          </a:bodyPr>
          <a:lstStyle>
            <a:lvl1pPr marL="0"/>
            <a:lvl2pPr marL="742950" indent="-285750"/>
            <a:lvl3pPr marL="1143000" indent="-228600"/>
            <a:lvl4pPr marL="1600200" indent="-228600"/>
            <a:lvl5pPr marL="2057400" indent="-228600"/>
          </a:lstStyle>
          <a:p>
            <a:pPr marL="455612" marR="0" lvl="0" indent="-455612" algn="l" defTabSz="914400" rtl="0" eaLnBrk="1" fontAlgn="auto" latin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 typeface="Arial" pitchFamily="34" charset="0"/>
              <a:buNone/>
              <a:defRPr sz="43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rPr sz="2400" b="1">
                <a:solidFill>
                  <a:srgbClr val="FFFF00"/>
                </a:solidFill>
              </a:rPr>
              <a:t>免费</a:t>
            </a:r>
            <a:r>
              <a:rPr sz="2400">
                <a:solidFill>
                  <a:srgbClr val="FFFF00"/>
                </a:solidFill>
              </a:rPr>
              <a:t>PPT模版下载：</a:t>
            </a:r>
            <a:r>
              <a:rPr sz="2400">
                <a:solidFill>
                  <a:srgbClr val="FFFF00"/>
                </a:solidFill>
                <a:hlinkClick r:id="rId2"/>
              </a:rPr>
              <a:t>http://www.lfppt.com/pptmb.aspx</a:t>
            </a:r>
            <a:endParaRPr sz="2400">
              <a:solidFill>
                <a:srgbClr val="FFFF00"/>
              </a:solidFill>
            </a:endParaRPr>
          </a:p>
          <a:p>
            <a:pPr marL="455612" marR="0" lvl="0" indent="-455612" algn="l" defTabSz="914400" rtl="0" eaLnBrk="1" fontAlgn="auto" latin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 typeface="Arial" pitchFamily="34" charset="0"/>
              <a:buNone/>
              <a:defRPr sz="43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endParaRPr sz="2400">
              <a:solidFill>
                <a:srgbClr val="FFFF00"/>
              </a:solidFill>
            </a:endParaRPr>
          </a:p>
          <a:p>
            <a:pPr marL="455612" marR="0" lvl="0" indent="-455612" algn="l" defTabSz="914400" rtl="0" eaLnBrk="1" fontAlgn="auto" latin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 typeface="Arial" pitchFamily="34" charset="0"/>
              <a:buNone/>
              <a:defRPr sz="43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rPr sz="2400" b="1">
                <a:solidFill>
                  <a:srgbClr val="FFFF00"/>
                </a:solidFill>
              </a:rPr>
              <a:t>免费</a:t>
            </a:r>
            <a:r>
              <a:rPr sz="2400">
                <a:solidFill>
                  <a:srgbClr val="FFFF00"/>
                </a:solidFill>
              </a:rPr>
              <a:t>PPT特效动画: </a:t>
            </a:r>
            <a:r>
              <a:rPr sz="2400">
                <a:solidFill>
                  <a:srgbClr val="FFFF00"/>
                </a:solidFill>
                <a:hlinkClick r:id="rId3"/>
              </a:rPr>
              <a:t>http://www.lfppt.com/pptmb_14.html</a:t>
            </a:r>
            <a:endParaRPr sz="2400">
              <a:solidFill>
                <a:srgbClr val="FFFF00"/>
              </a:solidFill>
            </a:endParaRPr>
          </a:p>
          <a:p>
            <a:pPr marL="455612" marR="0" lvl="0" indent="-455612" algn="l" defTabSz="914400" rtl="0" eaLnBrk="1" fontAlgn="auto" latin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 typeface="Arial" pitchFamily="34" charset="0"/>
              <a:buNone/>
              <a:defRPr sz="43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endParaRPr sz="2400">
              <a:solidFill>
                <a:srgbClr val="FFFF00"/>
              </a:solidFill>
            </a:endParaRPr>
          </a:p>
          <a:p>
            <a:pPr marL="455612" marR="0" lvl="0" indent="-455612" algn="l" defTabSz="914400" rtl="0" eaLnBrk="1" fontAlgn="auto" latin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 typeface="Arial" pitchFamily="34" charset="0"/>
              <a:buNone/>
              <a:defRPr sz="43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rPr sz="2400" b="1">
                <a:solidFill>
                  <a:srgbClr val="FFFF00"/>
                </a:solidFill>
              </a:rPr>
              <a:t>免费</a:t>
            </a:r>
            <a:r>
              <a:rPr sz="2400">
                <a:solidFill>
                  <a:srgbClr val="FFFF00"/>
                </a:solidFill>
              </a:rPr>
              <a:t>PPT工作汇报: </a:t>
            </a:r>
            <a:r>
              <a:rPr sz="2400">
                <a:solidFill>
                  <a:srgbClr val="FFFF00"/>
                </a:solidFill>
                <a:hlinkClick r:id="rId4"/>
              </a:rPr>
              <a:t>http://www.lfppt.com/zchb.aspx</a:t>
            </a:r>
            <a:endParaRPr sz="2400">
              <a:solidFill>
                <a:srgbClr val="FFFF00"/>
              </a:solidFill>
            </a:endParaRPr>
          </a:p>
          <a:p>
            <a:pPr marL="455612" marR="0" lvl="0" indent="-455612" algn="l" defTabSz="914400" rtl="0" eaLnBrk="1" fontAlgn="auto" latin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 typeface="Arial" pitchFamily="34" charset="0"/>
              <a:buNone/>
              <a:defRPr sz="43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endParaRPr sz="2400">
              <a:solidFill>
                <a:srgbClr val="FFFF00"/>
              </a:solidFill>
            </a:endParaRPr>
          </a:p>
          <a:p>
            <a:pPr marL="455612" marR="0" lvl="0" indent="-455612" algn="l" defTabSz="914400" rtl="0" eaLnBrk="1" fontAlgn="auto" latin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 typeface="Arial" pitchFamily="34" charset="0"/>
              <a:buNone/>
              <a:defRPr sz="43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rPr sz="2400" b="1">
                <a:solidFill>
                  <a:srgbClr val="FFFF00"/>
                </a:solidFill>
              </a:rPr>
              <a:t>免费</a:t>
            </a:r>
            <a:r>
              <a:rPr sz="2400">
                <a:solidFill>
                  <a:srgbClr val="FFFF00"/>
                </a:solidFill>
              </a:rPr>
              <a:t>PPT创意开场：</a:t>
            </a:r>
            <a:r>
              <a:rPr sz="2400">
                <a:solidFill>
                  <a:srgbClr val="FFFF00"/>
                </a:solidFill>
                <a:hlinkClick r:id="rId5"/>
              </a:rPr>
              <a:t>http://www.lfppt.com/pptmb_21.html</a:t>
            </a:r>
            <a:endParaRPr sz="2400">
              <a:solidFill>
                <a:srgbClr val="FFFF00"/>
              </a:solidFill>
            </a:endParaRPr>
          </a:p>
          <a:p>
            <a:pPr marL="455612" marR="0" lvl="0" indent="-455612" algn="l" defTabSz="914400" rtl="0" eaLnBrk="1" fontAlgn="auto" latin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 typeface="Arial" pitchFamily="34" charset="0"/>
              <a:buNone/>
              <a:defRPr sz="43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endParaRPr sz="2400">
              <a:solidFill>
                <a:srgbClr val="FFFF00"/>
              </a:solidFill>
            </a:endParaRPr>
          </a:p>
          <a:p>
            <a:pPr marL="455612" marR="0" lvl="0" indent="-455612" algn="ctr" defTabSz="914400" rtl="0" eaLnBrk="1" fontAlgn="auto" latin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 typeface="Arial" pitchFamily="34" charset="0"/>
              <a:buNone/>
              <a:defRPr sz="43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rPr sz="2400" b="1">
                <a:solidFill>
                  <a:srgbClr val="FFFF00"/>
                </a:solidFill>
              </a:rPr>
              <a:t>搜索: </a:t>
            </a:r>
            <a:r>
              <a:rPr sz="2400">
                <a:solidFill>
                  <a:srgbClr val="FFFF00"/>
                </a:solidFill>
                <a:hlinkClick r:id="rId6"/>
              </a:rPr>
              <a:t>www.lfppt.com</a:t>
            </a:r>
            <a:endParaRPr sz="2400">
              <a:solidFill>
                <a:srgbClr val="FFFF00"/>
              </a:solidFill>
            </a:endParaRPr>
          </a:p>
          <a:p>
            <a:pPr marL="455612" marR="0" lvl="0" indent="-455612" algn="ctr" defTabSz="914400" rtl="0" eaLnBrk="1" fontAlgn="auto" latin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 typeface="Arial" pitchFamily="34" charset="0"/>
              <a:buNone/>
              <a:defRPr sz="43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rPr sz="2400" b="1">
                <a:solidFill>
                  <a:srgbClr val="FFFF00"/>
                </a:solidFill>
              </a:rPr>
              <a:t>LFPPT网</a:t>
            </a:r>
          </a:p>
          <a:p>
            <a:pPr marL="455612" marR="0" lvl="0" indent="-455612" algn="ctr" defTabSz="914400" rtl="0" eaLnBrk="1" fontAlgn="auto" latin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 typeface="Arial" pitchFamily="34" charset="0"/>
              <a:buNone/>
              <a:defRPr sz="43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rPr sz="2400" b="1">
                <a:solidFill>
                  <a:srgbClr val="FFFF00"/>
                </a:solidFill>
              </a:rPr>
              <a:t>免费下载，每天更新</a:t>
            </a:r>
          </a:p>
          <a:p>
            <a:pPr marL="455612" marR="0" lvl="0" indent="-455612" algn="ctr" defTabSz="914400" rtl="0" eaLnBrk="1" fontAlgn="auto" latin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 typeface="Arial" pitchFamily="34" charset="0"/>
              <a:buNone/>
              <a:defRPr sz="43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rPr sz="2400" b="1">
                <a:solidFill>
                  <a:srgbClr val="FFFF00"/>
                </a:solidFill>
              </a:rPr>
              <a:t>LFPPT网1群 251106778</a:t>
            </a:r>
          </a:p>
          <a:p>
            <a:pPr marL="455612" marR="0" lvl="0" indent="-455612" algn="ctr" defTabSz="914400" rtl="0" eaLnBrk="1" fontAlgn="auto" latin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 typeface="Arial" pitchFamily="34" charset="0"/>
              <a:buNone/>
              <a:defRPr sz="43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r>
              <a:rPr sz="1800" b="1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计划总结PPT/年会颁奖PPT/演讲辩论PPT/毕业答辩PPT/简历竞聘PPT</a:t>
            </a:r>
          </a:p>
          <a:p>
            <a:pPr marL="455612" marR="0" lvl="0" indent="-455612" algn="l" defTabSz="914400" rtl="0" eaLnBrk="1" fontAlgn="auto" latin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 typeface="Arial" pitchFamily="34" charset="0"/>
              <a:buNone/>
              <a:defRPr sz="43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pPr>
            <a:endParaRPr sz="1800" b="1">
              <a:solidFill>
                <a:srgbClr val="FFFF00"/>
              </a:solidFill>
              <a:latin typeface="微软雅黑" pitchFamily="34" charset="-122"/>
              <a:ea typeface="微软雅黑" pitchFamily="34" charset="-122"/>
              <a:sym typeface="Calibri" pitchFamily="34" charset="0"/>
            </a:endParaRPr>
          </a:p>
        </p:txBody>
      </p:sp>
      <p:grpSp>
        <p:nvGrpSpPr>
          <p:cNvPr id="33795" name="组合"/>
          <p:cNvGrpSpPr/>
          <p:nvPr/>
        </p:nvGrpSpPr>
        <p:grpSpPr>
          <a:xfrm rot="21120000">
            <a:off x="6959600" y="3365500"/>
            <a:ext cx="2565400" cy="1676400"/>
            <a:chOff x="6045200" y="2895600"/>
            <a:chExt cx="2565400" cy="2247900"/>
          </a:xfrm>
        </p:grpSpPr>
        <p:grpSp>
          <p:nvGrpSpPr>
            <p:cNvPr id="33797" name="组合"/>
            <p:cNvGrpSpPr/>
            <p:nvPr/>
          </p:nvGrpSpPr>
          <p:grpSpPr>
            <a:xfrm>
              <a:off x="6045200" y="2895600"/>
              <a:ext cx="2565400" cy="2247900"/>
              <a:chOff x="2476500" y="4165600"/>
              <a:chExt cx="2171700" cy="1905000"/>
            </a:xfrm>
          </p:grpSpPr>
          <p:sp>
            <p:nvSpPr>
              <p:cNvPr id="33799" name="Freeform 66"/>
              <p:cNvSpPr/>
              <p:nvPr/>
            </p:nvSpPr>
            <p:spPr>
              <a:xfrm>
                <a:off x="2476500" y="4165600"/>
                <a:ext cx="1816100" cy="1905000"/>
              </a:xfrm>
              <a:custGeom>
                <a:avLst/>
                <a:gdLst/>
                <a:ahLst/>
                <a:cxnLst>
                  <a:cxn ang="0">
                    <a:pos x="1262897" y="207129"/>
                  </a:cxn>
                  <a:cxn ang="0">
                    <a:pos x="1262897" y="204540"/>
                  </a:cxn>
                  <a:cxn ang="0">
                    <a:pos x="1255117" y="196772"/>
                  </a:cxn>
                  <a:cxn ang="0">
                    <a:pos x="1236965" y="181238"/>
                  </a:cxn>
                  <a:cxn ang="0">
                    <a:pos x="1205846" y="168292"/>
                  </a:cxn>
                  <a:cxn ang="0">
                    <a:pos x="1182507" y="163114"/>
                  </a:cxn>
                  <a:cxn ang="0">
                    <a:pos x="1094338" y="186416"/>
                  </a:cxn>
                  <a:cxn ang="0">
                    <a:pos x="1089151" y="191594"/>
                  </a:cxn>
                  <a:cxn ang="0">
                    <a:pos x="1047660" y="282213"/>
                  </a:cxn>
                  <a:cxn ang="0">
                    <a:pos x="1135829" y="476396"/>
                  </a:cxn>
                  <a:cxn ang="0">
                    <a:pos x="1096931" y="494520"/>
                  </a:cxn>
                  <a:cxn ang="0">
                    <a:pos x="972456" y="258911"/>
                  </a:cxn>
                  <a:cxn ang="0">
                    <a:pos x="819457" y="212307"/>
                  </a:cxn>
                  <a:cxn ang="0">
                    <a:pos x="788338" y="233020"/>
                  </a:cxn>
                  <a:cxn ang="0">
                    <a:pos x="884287" y="608441"/>
                  </a:cxn>
                  <a:cxn ang="0">
                    <a:pos x="692389" y="326228"/>
                  </a:cxn>
                  <a:cxn ang="0">
                    <a:pos x="622372" y="266678"/>
                  </a:cxn>
                  <a:cxn ang="0">
                    <a:pos x="505677" y="292570"/>
                  </a:cxn>
                  <a:cxn ang="0">
                    <a:pos x="637931" y="740486"/>
                  </a:cxn>
                  <a:cxn ang="0">
                    <a:pos x="604220" y="758610"/>
                  </a:cxn>
                  <a:cxn ang="0">
                    <a:pos x="165966" y="15535"/>
                  </a:cxn>
                  <a:cxn ang="0">
                    <a:pos x="49271" y="33658"/>
                  </a:cxn>
                  <a:cxn ang="0">
                    <a:pos x="453813" y="991630"/>
                  </a:cxn>
                  <a:cxn ang="0">
                    <a:pos x="471966" y="1030466"/>
                  </a:cxn>
                  <a:cxn ang="0">
                    <a:pos x="461593" y="1172867"/>
                  </a:cxn>
                  <a:cxn ang="0">
                    <a:pos x="339711" y="1048590"/>
                  </a:cxn>
                  <a:cxn ang="0">
                    <a:pos x="106322" y="947615"/>
                  </a:cxn>
                  <a:cxn ang="0">
                    <a:pos x="298220" y="1361873"/>
                  </a:cxn>
                  <a:cxn ang="0">
                    <a:pos x="357864" y="1405887"/>
                  </a:cxn>
                  <a:cxn ang="0">
                    <a:pos x="783152" y="1695868"/>
                  </a:cxn>
                  <a:cxn ang="0">
                    <a:pos x="840202" y="1719170"/>
                  </a:cxn>
                  <a:cxn ang="0">
                    <a:pos x="1148795" y="1892640"/>
                  </a:cxn>
                  <a:cxn ang="0">
                    <a:pos x="1364032" y="1778719"/>
                  </a:cxn>
                  <a:cxn ang="0">
                    <a:pos x="1778947" y="1558645"/>
                  </a:cxn>
                  <a:cxn ang="0">
                    <a:pos x="1690778" y="1113318"/>
                  </a:cxn>
                  <a:cxn ang="0">
                    <a:pos x="1356253" y="378010"/>
                  </a:cxn>
                  <a:cxn ang="0">
                    <a:pos x="1265490" y="207129"/>
                  </a:cxn>
                  <a:cxn ang="0">
                    <a:pos x="98542" y="44015"/>
                  </a:cxn>
                  <a:cxn ang="0">
                    <a:pos x="228203" y="150168"/>
                  </a:cxn>
                  <a:cxn ang="0">
                    <a:pos x="168559" y="183827"/>
                  </a:cxn>
                  <a:cxn ang="0">
                    <a:pos x="93356" y="220074"/>
                  </a:cxn>
                  <a:cxn ang="0">
                    <a:pos x="54458" y="160525"/>
                  </a:cxn>
                  <a:cxn ang="0">
                    <a:pos x="443440" y="535946"/>
                  </a:cxn>
                  <a:cxn ang="0">
                    <a:pos x="334525" y="621387"/>
                  </a:cxn>
                  <a:cxn ang="0">
                    <a:pos x="300813" y="577372"/>
                  </a:cxn>
                  <a:cxn ang="0">
                    <a:pos x="425288" y="530768"/>
                  </a:cxn>
                  <a:cxn ang="0">
                    <a:pos x="300813" y="577372"/>
                  </a:cxn>
                  <a:cxn ang="0">
                    <a:pos x="303406" y="556659"/>
                  </a:cxn>
                  <a:cxn ang="0">
                    <a:pos x="407135" y="463451"/>
                  </a:cxn>
                </a:cxnLst>
                <a:rect l="0" t="0" r="0" b="0"/>
                <a:pathLst>
                  <a:path w="704" h="737">
                    <a:moveTo>
                      <a:pt x="488" y="80"/>
                    </a:moveTo>
                    <a:cubicBezTo>
                      <a:pt x="488" y="80"/>
                      <a:pt x="487" y="80"/>
                      <a:pt x="487" y="80"/>
                    </a:cubicBezTo>
                    <a:cubicBezTo>
                      <a:pt x="487" y="80"/>
                      <a:pt x="487" y="80"/>
                      <a:pt x="487" y="80"/>
                    </a:cubicBezTo>
                    <a:cubicBezTo>
                      <a:pt x="487" y="80"/>
                      <a:pt x="487" y="80"/>
                      <a:pt x="487" y="79"/>
                    </a:cubicBezTo>
                    <a:cubicBezTo>
                      <a:pt x="487" y="79"/>
                      <a:pt x="487" y="79"/>
                      <a:pt x="486" y="79"/>
                    </a:cubicBezTo>
                    <a:cubicBezTo>
                      <a:pt x="486" y="78"/>
                      <a:pt x="485" y="77"/>
                      <a:pt x="484" y="76"/>
                    </a:cubicBezTo>
                    <a:cubicBezTo>
                      <a:pt x="483" y="75"/>
                      <a:pt x="482" y="74"/>
                      <a:pt x="480" y="73"/>
                    </a:cubicBezTo>
                    <a:cubicBezTo>
                      <a:pt x="479" y="72"/>
                      <a:pt x="478" y="71"/>
                      <a:pt x="477" y="70"/>
                    </a:cubicBezTo>
                    <a:cubicBezTo>
                      <a:pt x="474" y="69"/>
                      <a:pt x="472" y="67"/>
                      <a:pt x="469" y="66"/>
                    </a:cubicBezTo>
                    <a:cubicBezTo>
                      <a:pt x="468" y="65"/>
                      <a:pt x="466" y="65"/>
                      <a:pt x="465" y="65"/>
                    </a:cubicBezTo>
                    <a:cubicBezTo>
                      <a:pt x="463" y="64"/>
                      <a:pt x="462" y="64"/>
                      <a:pt x="460" y="63"/>
                    </a:cubicBezTo>
                    <a:cubicBezTo>
                      <a:pt x="459" y="63"/>
                      <a:pt x="457" y="63"/>
                      <a:pt x="456" y="63"/>
                    </a:cubicBezTo>
                    <a:cubicBezTo>
                      <a:pt x="447" y="62"/>
                      <a:pt x="438" y="63"/>
                      <a:pt x="429" y="68"/>
                    </a:cubicBezTo>
                    <a:cubicBezTo>
                      <a:pt x="427" y="69"/>
                      <a:pt x="425" y="71"/>
                      <a:pt x="422" y="72"/>
                    </a:cubicBezTo>
                    <a:cubicBezTo>
                      <a:pt x="422" y="73"/>
                      <a:pt x="421" y="73"/>
                      <a:pt x="420" y="74"/>
                    </a:cubicBezTo>
                    <a:cubicBezTo>
                      <a:pt x="420" y="74"/>
                      <a:pt x="420" y="74"/>
                      <a:pt x="420" y="74"/>
                    </a:cubicBezTo>
                    <a:cubicBezTo>
                      <a:pt x="417" y="77"/>
                      <a:pt x="415" y="80"/>
                      <a:pt x="412" y="83"/>
                    </a:cubicBezTo>
                    <a:cubicBezTo>
                      <a:pt x="407" y="91"/>
                      <a:pt x="404" y="100"/>
                      <a:pt x="404" y="109"/>
                    </a:cubicBezTo>
                    <a:cubicBezTo>
                      <a:pt x="404" y="117"/>
                      <a:pt x="406" y="124"/>
                      <a:pt x="410" y="131"/>
                    </a:cubicBezTo>
                    <a:cubicBezTo>
                      <a:pt x="438" y="184"/>
                      <a:pt x="438" y="184"/>
                      <a:pt x="438" y="184"/>
                    </a:cubicBezTo>
                    <a:cubicBezTo>
                      <a:pt x="436" y="185"/>
                      <a:pt x="434" y="186"/>
                      <a:pt x="432" y="187"/>
                    </a:cubicBezTo>
                    <a:cubicBezTo>
                      <a:pt x="423" y="191"/>
                      <a:pt x="423" y="191"/>
                      <a:pt x="423" y="191"/>
                    </a:cubicBezTo>
                    <a:cubicBezTo>
                      <a:pt x="376" y="103"/>
                      <a:pt x="376" y="103"/>
                      <a:pt x="376" y="103"/>
                    </a:cubicBezTo>
                    <a:cubicBezTo>
                      <a:pt x="376" y="102"/>
                      <a:pt x="375" y="101"/>
                      <a:pt x="375" y="100"/>
                    </a:cubicBezTo>
                    <a:cubicBezTo>
                      <a:pt x="369" y="90"/>
                      <a:pt x="359" y="83"/>
                      <a:pt x="349" y="80"/>
                    </a:cubicBezTo>
                    <a:cubicBezTo>
                      <a:pt x="338" y="77"/>
                      <a:pt x="326" y="77"/>
                      <a:pt x="316" y="82"/>
                    </a:cubicBezTo>
                    <a:cubicBezTo>
                      <a:pt x="315" y="83"/>
                      <a:pt x="314" y="83"/>
                      <a:pt x="313" y="83"/>
                    </a:cubicBezTo>
                    <a:cubicBezTo>
                      <a:pt x="310" y="85"/>
                      <a:pt x="307" y="87"/>
                      <a:pt x="304" y="90"/>
                    </a:cubicBezTo>
                    <a:cubicBezTo>
                      <a:pt x="288" y="103"/>
                      <a:pt x="283" y="127"/>
                      <a:pt x="294" y="147"/>
                    </a:cubicBezTo>
                    <a:cubicBezTo>
                      <a:pt x="341" y="235"/>
                      <a:pt x="341" y="235"/>
                      <a:pt x="341" y="235"/>
                    </a:cubicBezTo>
                    <a:cubicBezTo>
                      <a:pt x="329" y="242"/>
                      <a:pt x="329" y="242"/>
                      <a:pt x="329" y="242"/>
                    </a:cubicBezTo>
                    <a:cubicBezTo>
                      <a:pt x="267" y="126"/>
                      <a:pt x="267" y="126"/>
                      <a:pt x="267" y="126"/>
                    </a:cubicBezTo>
                    <a:cubicBezTo>
                      <a:pt x="266" y="124"/>
                      <a:pt x="265" y="122"/>
                      <a:pt x="263" y="120"/>
                    </a:cubicBezTo>
                    <a:cubicBezTo>
                      <a:pt x="258" y="112"/>
                      <a:pt x="249" y="106"/>
                      <a:pt x="240" y="103"/>
                    </a:cubicBezTo>
                    <a:cubicBezTo>
                      <a:pt x="228" y="100"/>
                      <a:pt x="215" y="101"/>
                      <a:pt x="204" y="107"/>
                    </a:cubicBezTo>
                    <a:cubicBezTo>
                      <a:pt x="201" y="108"/>
                      <a:pt x="198" y="111"/>
                      <a:pt x="195" y="113"/>
                    </a:cubicBezTo>
                    <a:cubicBezTo>
                      <a:pt x="179" y="127"/>
                      <a:pt x="174" y="150"/>
                      <a:pt x="185" y="170"/>
                    </a:cubicBezTo>
                    <a:cubicBezTo>
                      <a:pt x="246" y="286"/>
                      <a:pt x="246" y="286"/>
                      <a:pt x="246" y="286"/>
                    </a:cubicBezTo>
                    <a:cubicBezTo>
                      <a:pt x="238" y="290"/>
                      <a:pt x="238" y="290"/>
                      <a:pt x="238" y="290"/>
                    </a:cubicBezTo>
                    <a:cubicBezTo>
                      <a:pt x="236" y="291"/>
                      <a:pt x="234" y="292"/>
                      <a:pt x="233" y="293"/>
                    </a:cubicBezTo>
                    <a:cubicBezTo>
                      <a:pt x="95" y="34"/>
                      <a:pt x="95" y="34"/>
                      <a:pt x="95" y="34"/>
                    </a:cubicBezTo>
                    <a:cubicBezTo>
                      <a:pt x="88" y="20"/>
                      <a:pt x="77" y="10"/>
                      <a:pt x="64" y="6"/>
                    </a:cubicBezTo>
                    <a:cubicBezTo>
                      <a:pt x="52" y="1"/>
                      <a:pt x="39" y="0"/>
                      <a:pt x="28" y="7"/>
                    </a:cubicBezTo>
                    <a:cubicBezTo>
                      <a:pt x="24" y="8"/>
                      <a:pt x="21" y="11"/>
                      <a:pt x="19" y="13"/>
                    </a:cubicBezTo>
                    <a:cubicBezTo>
                      <a:pt x="3" y="28"/>
                      <a:pt x="0" y="55"/>
                      <a:pt x="13" y="78"/>
                    </a:cubicBezTo>
                    <a:cubicBezTo>
                      <a:pt x="175" y="383"/>
                      <a:pt x="175" y="383"/>
                      <a:pt x="175" y="383"/>
                    </a:cubicBezTo>
                    <a:cubicBezTo>
                      <a:pt x="176" y="385"/>
                      <a:pt x="177" y="388"/>
                      <a:pt x="179" y="390"/>
                    </a:cubicBezTo>
                    <a:cubicBezTo>
                      <a:pt x="180" y="393"/>
                      <a:pt x="181" y="395"/>
                      <a:pt x="182" y="398"/>
                    </a:cubicBezTo>
                    <a:cubicBezTo>
                      <a:pt x="224" y="477"/>
                      <a:pt x="224" y="477"/>
                      <a:pt x="224" y="477"/>
                    </a:cubicBezTo>
                    <a:cubicBezTo>
                      <a:pt x="178" y="453"/>
                      <a:pt x="178" y="453"/>
                      <a:pt x="178" y="453"/>
                    </a:cubicBezTo>
                    <a:cubicBezTo>
                      <a:pt x="138" y="432"/>
                      <a:pt x="138" y="432"/>
                      <a:pt x="138" y="432"/>
                    </a:cubicBezTo>
                    <a:cubicBezTo>
                      <a:pt x="131" y="405"/>
                      <a:pt x="131" y="405"/>
                      <a:pt x="131" y="405"/>
                    </a:cubicBezTo>
                    <a:cubicBezTo>
                      <a:pt x="111" y="336"/>
                      <a:pt x="56" y="327"/>
                      <a:pt x="37" y="347"/>
                    </a:cubicBezTo>
                    <a:cubicBezTo>
                      <a:pt x="36" y="353"/>
                      <a:pt x="40" y="360"/>
                      <a:pt x="41" y="366"/>
                    </a:cubicBezTo>
                    <a:cubicBezTo>
                      <a:pt x="49" y="391"/>
                      <a:pt x="53" y="430"/>
                      <a:pt x="58" y="453"/>
                    </a:cubicBezTo>
                    <a:cubicBezTo>
                      <a:pt x="65" y="486"/>
                      <a:pt x="92" y="503"/>
                      <a:pt x="115" y="526"/>
                    </a:cubicBezTo>
                    <a:cubicBezTo>
                      <a:pt x="115" y="526"/>
                      <a:pt x="115" y="526"/>
                      <a:pt x="115" y="526"/>
                    </a:cubicBezTo>
                    <a:cubicBezTo>
                      <a:pt x="123" y="532"/>
                      <a:pt x="130" y="538"/>
                      <a:pt x="138" y="543"/>
                    </a:cubicBezTo>
                    <a:cubicBezTo>
                      <a:pt x="168" y="567"/>
                      <a:pt x="193" y="589"/>
                      <a:pt x="218" y="609"/>
                    </a:cubicBezTo>
                    <a:cubicBezTo>
                      <a:pt x="240" y="627"/>
                      <a:pt x="276" y="643"/>
                      <a:pt x="302" y="655"/>
                    </a:cubicBezTo>
                    <a:cubicBezTo>
                      <a:pt x="309" y="659"/>
                      <a:pt x="316" y="661"/>
                      <a:pt x="323" y="663"/>
                    </a:cubicBezTo>
                    <a:cubicBezTo>
                      <a:pt x="324" y="663"/>
                      <a:pt x="324" y="664"/>
                      <a:pt x="324" y="664"/>
                    </a:cubicBezTo>
                    <a:cubicBezTo>
                      <a:pt x="356" y="671"/>
                      <a:pt x="393" y="680"/>
                      <a:pt x="432" y="737"/>
                    </a:cubicBezTo>
                    <a:cubicBezTo>
                      <a:pt x="443" y="731"/>
                      <a:pt x="443" y="731"/>
                      <a:pt x="443" y="731"/>
                    </a:cubicBezTo>
                    <a:cubicBezTo>
                      <a:pt x="451" y="727"/>
                      <a:pt x="451" y="727"/>
                      <a:pt x="451" y="727"/>
                    </a:cubicBezTo>
                    <a:cubicBezTo>
                      <a:pt x="526" y="687"/>
                      <a:pt x="526" y="687"/>
                      <a:pt x="526" y="687"/>
                    </a:cubicBezTo>
                    <a:cubicBezTo>
                      <a:pt x="559" y="669"/>
                      <a:pt x="559" y="669"/>
                      <a:pt x="559" y="669"/>
                    </a:cubicBezTo>
                    <a:cubicBezTo>
                      <a:pt x="686" y="602"/>
                      <a:pt x="686" y="602"/>
                      <a:pt x="686" y="602"/>
                    </a:cubicBezTo>
                    <a:cubicBezTo>
                      <a:pt x="704" y="593"/>
                      <a:pt x="704" y="593"/>
                      <a:pt x="704" y="593"/>
                    </a:cubicBezTo>
                    <a:cubicBezTo>
                      <a:pt x="671" y="531"/>
                      <a:pt x="667" y="482"/>
                      <a:pt x="652" y="430"/>
                    </a:cubicBezTo>
                    <a:cubicBezTo>
                      <a:pt x="639" y="386"/>
                      <a:pt x="626" y="342"/>
                      <a:pt x="606" y="301"/>
                    </a:cubicBezTo>
                    <a:cubicBezTo>
                      <a:pt x="523" y="146"/>
                      <a:pt x="523" y="146"/>
                      <a:pt x="523" y="146"/>
                    </a:cubicBezTo>
                    <a:cubicBezTo>
                      <a:pt x="492" y="87"/>
                      <a:pt x="492" y="87"/>
                      <a:pt x="492" y="87"/>
                    </a:cubicBezTo>
                    <a:cubicBezTo>
                      <a:pt x="491" y="85"/>
                      <a:pt x="489" y="82"/>
                      <a:pt x="488" y="80"/>
                    </a:cubicBezTo>
                    <a:close/>
                    <a:moveTo>
                      <a:pt x="21" y="62"/>
                    </a:moveTo>
                    <a:cubicBezTo>
                      <a:pt x="17" y="47"/>
                      <a:pt x="21" y="23"/>
                      <a:pt x="38" y="17"/>
                    </a:cubicBezTo>
                    <a:cubicBezTo>
                      <a:pt x="58" y="8"/>
                      <a:pt x="77" y="27"/>
                      <a:pt x="89" y="41"/>
                    </a:cubicBezTo>
                    <a:cubicBezTo>
                      <a:pt x="95" y="49"/>
                      <a:pt x="98" y="51"/>
                      <a:pt x="88" y="58"/>
                    </a:cubicBezTo>
                    <a:cubicBezTo>
                      <a:pt x="88" y="58"/>
                      <a:pt x="87" y="58"/>
                      <a:pt x="87" y="58"/>
                    </a:cubicBezTo>
                    <a:cubicBezTo>
                      <a:pt x="80" y="63"/>
                      <a:pt x="72" y="68"/>
                      <a:pt x="65" y="71"/>
                    </a:cubicBezTo>
                    <a:cubicBezTo>
                      <a:pt x="60" y="74"/>
                      <a:pt x="51" y="78"/>
                      <a:pt x="44" y="81"/>
                    </a:cubicBezTo>
                    <a:cubicBezTo>
                      <a:pt x="41" y="83"/>
                      <a:pt x="38" y="84"/>
                      <a:pt x="36" y="85"/>
                    </a:cubicBezTo>
                    <a:cubicBezTo>
                      <a:pt x="35" y="85"/>
                      <a:pt x="31" y="87"/>
                      <a:pt x="29" y="84"/>
                    </a:cubicBezTo>
                    <a:cubicBezTo>
                      <a:pt x="25" y="78"/>
                      <a:pt x="23" y="69"/>
                      <a:pt x="21" y="62"/>
                    </a:cubicBezTo>
                    <a:close/>
                    <a:moveTo>
                      <a:pt x="126" y="232"/>
                    </a:moveTo>
                    <a:cubicBezTo>
                      <a:pt x="171" y="207"/>
                      <a:pt x="171" y="207"/>
                      <a:pt x="171" y="207"/>
                    </a:cubicBezTo>
                    <a:cubicBezTo>
                      <a:pt x="178" y="204"/>
                      <a:pt x="180" y="212"/>
                      <a:pt x="174" y="215"/>
                    </a:cubicBezTo>
                    <a:cubicBezTo>
                      <a:pt x="129" y="240"/>
                      <a:pt x="129" y="240"/>
                      <a:pt x="129" y="240"/>
                    </a:cubicBezTo>
                    <a:cubicBezTo>
                      <a:pt x="122" y="243"/>
                      <a:pt x="120" y="235"/>
                      <a:pt x="126" y="232"/>
                    </a:cubicBezTo>
                    <a:close/>
                    <a:moveTo>
                      <a:pt x="116" y="223"/>
                    </a:moveTo>
                    <a:cubicBezTo>
                      <a:pt x="131" y="212"/>
                      <a:pt x="147" y="203"/>
                      <a:pt x="164" y="195"/>
                    </a:cubicBezTo>
                    <a:cubicBezTo>
                      <a:pt x="171" y="192"/>
                      <a:pt x="169" y="202"/>
                      <a:pt x="164" y="205"/>
                    </a:cubicBezTo>
                    <a:cubicBezTo>
                      <a:pt x="148" y="212"/>
                      <a:pt x="133" y="221"/>
                      <a:pt x="119" y="231"/>
                    </a:cubicBezTo>
                    <a:cubicBezTo>
                      <a:pt x="113" y="236"/>
                      <a:pt x="111" y="227"/>
                      <a:pt x="116" y="223"/>
                    </a:cubicBezTo>
                    <a:close/>
                    <a:moveTo>
                      <a:pt x="159" y="186"/>
                    </a:moveTo>
                    <a:cubicBezTo>
                      <a:pt x="144" y="195"/>
                      <a:pt x="131" y="206"/>
                      <a:pt x="117" y="215"/>
                    </a:cubicBezTo>
                    <a:cubicBezTo>
                      <a:pt x="110" y="219"/>
                      <a:pt x="109" y="211"/>
                      <a:pt x="114" y="208"/>
                    </a:cubicBezTo>
                    <a:cubicBezTo>
                      <a:pt x="129" y="199"/>
                      <a:pt x="142" y="188"/>
                      <a:pt x="157" y="179"/>
                    </a:cubicBezTo>
                    <a:cubicBezTo>
                      <a:pt x="164" y="175"/>
                      <a:pt x="165" y="183"/>
                      <a:pt x="159" y="186"/>
                    </a:cubicBezTo>
                    <a:close/>
                  </a:path>
                </a:pathLst>
              </a:custGeom>
              <a:solidFill>
                <a:srgbClr val="F4D7C5"/>
              </a:solidFill>
              <a:ln algn="ctr">
                <a:noFill/>
              </a:ln>
            </p:spPr>
          </p:sp>
          <p:sp>
            <p:nvSpPr>
              <p:cNvPr id="33800" name="任意多边形 6"/>
              <p:cNvSpPr/>
              <p:nvPr/>
            </p:nvSpPr>
            <p:spPr>
              <a:xfrm>
                <a:off x="3606800" y="5664200"/>
                <a:ext cx="1054100" cy="406400"/>
              </a:xfrm>
              <a:custGeom>
                <a:avLst/>
                <a:gdLst/>
                <a:ahLst/>
                <a:cxnLst>
                  <a:cxn ang="0">
                    <a:pos x="767773" y="0"/>
                  </a:cxn>
                  <a:cxn ang="0">
                    <a:pos x="1055110" y="385763"/>
                  </a:cxn>
                  <a:cxn ang="0">
                    <a:pos x="1055110" y="412750"/>
                  </a:cxn>
                  <a:cxn ang="0">
                    <a:pos x="0" y="412750"/>
                  </a:cxn>
                </a:cxnLst>
                <a:rect l="0" t="0" r="0" b="0"/>
                <a:pathLst>
                  <a:path w="1055110" h="412750">
                    <a:moveTo>
                      <a:pt x="767773" y="0"/>
                    </a:moveTo>
                    <a:lnTo>
                      <a:pt x="1055110" y="385763"/>
                    </a:lnTo>
                    <a:lnTo>
                      <a:pt x="1055110" y="412750"/>
                    </a:lnTo>
                    <a:lnTo>
                      <a:pt x="0" y="412750"/>
                    </a:lnTo>
                    <a:lnTo>
                      <a:pt x="767773" y="0"/>
                    </a:lnTo>
                    <a:close/>
                  </a:path>
                </a:pathLst>
              </a:custGeom>
              <a:solidFill>
                <a:srgbClr val="7030A0"/>
              </a:solidFill>
              <a:ln algn="ctr">
                <a:noFill/>
              </a:ln>
            </p:spPr>
          </p:sp>
        </p:grpSp>
        <p:sp>
          <p:nvSpPr>
            <p:cNvPr id="33798" name="Freeform 20"/>
            <p:cNvSpPr/>
            <p:nvPr/>
          </p:nvSpPr>
          <p:spPr>
            <a:xfrm>
              <a:off x="7683500" y="3911600"/>
              <a:ext cx="12700" cy="12700"/>
            </a:xfrm>
            <a:custGeom>
              <a:avLst/>
              <a:gdLst/>
              <a:ahLst/>
              <a:cxnLst>
                <a:cxn ang="0">
                  <a:pos x="15177" y="16983"/>
                </a:cxn>
                <a:cxn ang="0">
                  <a:pos x="205" y="3274"/>
                </a:cxn>
                <a:cxn ang="0">
                  <a:pos x="0" y="0"/>
                </a:cxn>
                <a:cxn ang="0">
                  <a:pos x="22356" y="13095"/>
                </a:cxn>
                <a:cxn ang="0">
                  <a:pos x="15177" y="16778"/>
                </a:cxn>
                <a:cxn ang="0">
                  <a:pos x="18869" y="14937"/>
                </a:cxn>
                <a:cxn ang="0">
                  <a:pos x="15177" y="16983"/>
                </a:cxn>
              </a:cxnLst>
              <a:rect l="0" t="0" r="0" b="0"/>
              <a:pathLst>
                <a:path w="109" h="83">
                  <a:moveTo>
                    <a:pt x="74" y="83"/>
                  </a:moveTo>
                  <a:cubicBezTo>
                    <a:pt x="73" y="81"/>
                    <a:pt x="50" y="16"/>
                    <a:pt x="1" y="1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4" y="0"/>
                    <a:pt x="108" y="61"/>
                    <a:pt x="109" y="64"/>
                  </a:cubicBezTo>
                  <a:cubicBezTo>
                    <a:pt x="74" y="82"/>
                    <a:pt x="74" y="82"/>
                    <a:pt x="74" y="82"/>
                  </a:cubicBezTo>
                  <a:cubicBezTo>
                    <a:pt x="92" y="73"/>
                    <a:pt x="92" y="73"/>
                    <a:pt x="92" y="73"/>
                  </a:cubicBezTo>
                  <a:lnTo>
                    <a:pt x="74" y="83"/>
                  </a:lnTo>
                  <a:close/>
                </a:path>
              </a:pathLst>
            </a:custGeom>
            <a:solidFill>
              <a:srgbClr val="F1F1F2"/>
            </a:solidFill>
            <a:ln algn="ctr">
              <a:noFill/>
            </a:ln>
          </p:spPr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0" autoRev="1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Pct val="0"/>
                                  </p:iterate>
                                  <p:childTnLst>
                                    <p:animScale>
                                      <p:cBhvr additive="base">
                                        <p:cTn id="6" dur="200" fill="hold"/>
                                        <p:tgtEl>
                                          <p:spTgt spid="3379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1.7601 Service Pack 1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CCCFF"/>
      </a:hlink>
      <a:folHlink>
        <a:srgbClr val="B2B2B2"/>
      </a:folHlink>
    </a:clrScheme>
    <a:fontScheme name="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>
    <a:extraClrScheme>
      <a:clrScheme name="">
        <a:dk1>
          <a:srgbClr val="0000FF"/>
        </a:dk1>
        <a:lt1>
          <a:srgbClr val="FFFFFF"/>
        </a:lt1>
        <a:dk2>
          <a:srgbClr val="000000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0000"/>
        </a:hlink>
        <a:folHlink>
          <a:srgbClr val="969696"/>
        </a:folHlink>
      </a:clrScheme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CCFF"/>
        </a:hlink>
        <a:folHlink>
          <a:srgbClr val="B2B2B2"/>
        </a:folHlink>
      </a:clrScheme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4D4D4D"/>
        </a:hlink>
        <a:folHlink>
          <a:srgbClr val="EAEAEA"/>
        </a:folHlink>
      </a:clrScheme>
    </a:extraClrScheme>
    <a:extraClrScheme>
      <a:clrScheme name="">
        <a:dk1>
          <a:srgbClr val="000000"/>
        </a:dk1>
        <a:lt1>
          <a:srgbClr val="FFFFCC"/>
        </a:lt1>
        <a:dk2>
          <a:srgbClr val="6666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33CC"/>
        </a:hlink>
        <a:folHlink>
          <a:srgbClr val="FFCC66"/>
        </a:folHlink>
      </a:clrScheme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00CC"/>
        </a:hlink>
        <a:folHlink>
          <a:srgbClr val="C0C0C0"/>
        </a:folHlink>
      </a:clrScheme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0000"/>
        </a:hlink>
        <a:folHlink>
          <a:srgbClr val="009900"/>
        </a:folHlink>
      </a:clrScheme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00CC"/>
        </a:hlink>
        <a:folHlink>
          <a:srgbClr val="B2B2B2"/>
        </a:folHlink>
      </a:clrScheme>
    </a:extraClrScheme>
  </a:extraClrSchemeLst>
</a:theme>
</file>

<file path=ppt/theme/theme2.xml><?xml version="1.0" encoding="utf-8"?>
<a:theme xmlns:a="http://schemas.openxmlformats.org/drawingml/2006/mai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9999"/>
        </a:hlink>
        <a:folHlink>
          <a:srgbClr val="99CC00"/>
        </a:folHlink>
      </a:clrScheme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3300"/>
        </a:hlink>
        <a:folHlink>
          <a:srgbClr val="996600"/>
        </a:folHlink>
      </a:clrScheme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3333CC"/>
        </a:hlink>
        <a:folHlink>
          <a:srgbClr val="AF67FF"/>
        </a:folHlink>
      </a:clrScheme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66CC"/>
        </a:hlink>
        <a:folHlink>
          <a:srgbClr val="00A800"/>
        </a:folHlink>
      </a:clrScheme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5050"/>
        </a:hlink>
        <a:folHlink>
          <a:srgbClr val="FF9900"/>
        </a:folHlink>
      </a:clrScheme>
    </a:extraClrScheme>
    <a:extraClrScheme>
      <a:clrScheme name="">
        <a:dk1>
          <a:srgbClr val="008080"/>
        </a:dk1>
        <a:lt1>
          <a:srgbClr val="FFFFFF"/>
        </a:lt1>
        <a:dk2>
          <a:srgbClr val="005A58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FFFF"/>
        </a:hlink>
        <a:folHlink>
          <a:srgbClr val="00FF00"/>
        </a:folHlink>
      </a:clrScheme>
    </a:extraClrScheme>
    <a:extraClrScheme>
      <a:clrScheme name="">
        <a:dk1>
          <a:srgbClr val="800000"/>
        </a:dk1>
        <a:lt1>
          <a:srgbClr val="FFFFFF"/>
        </a:lt1>
        <a:dk2>
          <a:srgbClr val="5C1F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FF99"/>
        </a:hlink>
        <a:folHlink>
          <a:srgbClr val="D3A219"/>
        </a:folHlink>
      </a:clrScheme>
    </a:extraClrScheme>
    <a:extraClrScheme>
      <a:clrScheme name="">
        <a:dk1>
          <a:srgbClr val="000099"/>
        </a:dk1>
        <a:lt1>
          <a:srgbClr val="FFFFFF"/>
        </a:lt1>
        <a:dk2>
          <a:srgbClr val="003366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66CCFF"/>
        </a:hlink>
        <a:folHlink>
          <a:srgbClr val="FFE701"/>
        </a:folHlink>
      </a:clrScheme>
    </a:extraClrScheme>
    <a:extraClrScheme>
      <a:clrScheme name="">
        <a:dk1>
          <a:srgbClr val="000000"/>
        </a:dk1>
        <a:lt1>
          <a:srgbClr val="FFFFFF"/>
        </a:lt1>
        <a:dk2>
          <a:srgbClr val="336699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66CCFF"/>
        </a:hlink>
        <a:folHlink>
          <a:srgbClr val="F0E500"/>
        </a:folHlink>
      </a:clrScheme>
    </a:extraClrScheme>
    <a:extraClrScheme>
      <a:clrScheme name="">
        <a:dk1>
          <a:srgbClr val="686B5D"/>
        </a:dk1>
        <a:lt1>
          <a:srgbClr val="FFFFFF"/>
        </a:lt1>
        <a:dk2>
          <a:srgbClr val="777777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CC66"/>
        </a:hlink>
        <a:folHlink>
          <a:srgbClr val="E9DCB9"/>
        </a:folHlink>
      </a:clrScheme>
    </a:extraClrScheme>
    <a:extraClrScheme>
      <a:clrScheme name="">
        <a:dk1>
          <a:srgbClr val="666699"/>
        </a:dk1>
        <a:lt1>
          <a:srgbClr val="FFFFFF"/>
        </a:lt1>
        <a:dk2>
          <a:srgbClr val="3E3E5C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99CCFF"/>
        </a:hlink>
        <a:folHlink>
          <a:srgbClr val="FFFF99"/>
        </a:folHlink>
      </a:clrScheme>
    </a:extraClrScheme>
    <a:extraClrScheme>
      <a:clrScheme name="">
        <a:dk1>
          <a:srgbClr val="523E26"/>
        </a:dk1>
        <a:lt1>
          <a:srgbClr val="FFFFFF"/>
        </a:lt1>
        <a:dk2>
          <a:srgbClr val="2D2015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B400"/>
        </a:hlink>
        <a:folHlink>
          <a:srgbClr val="8C9EA0"/>
        </a:folHlink>
      </a:clrScheme>
    </a:extraClrScheme>
  </a:extraClrSchemeLst>
</a:theme>
</file>

<file path=ppt/theme/theme3.xml><?xml version="1.0" encoding="utf-8"?>
<a:theme xmlns:a="http://schemas.openxmlformats.org/drawingml/2006/mai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9999"/>
        </a:hlink>
        <a:folHlink>
          <a:srgbClr val="99CC00"/>
        </a:folHlink>
      </a:clrScheme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3300"/>
        </a:hlink>
        <a:folHlink>
          <a:srgbClr val="996600"/>
        </a:folHlink>
      </a:clrScheme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3333CC"/>
        </a:hlink>
        <a:folHlink>
          <a:srgbClr val="AF67FF"/>
        </a:folHlink>
      </a:clrScheme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66CC"/>
        </a:hlink>
        <a:folHlink>
          <a:srgbClr val="00A800"/>
        </a:folHlink>
      </a:clrScheme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5050"/>
        </a:hlink>
        <a:folHlink>
          <a:srgbClr val="FF9900"/>
        </a:folHlink>
      </a:clrScheme>
    </a:extraClrScheme>
    <a:extraClrScheme>
      <a:clrScheme name="">
        <a:dk1>
          <a:srgbClr val="008080"/>
        </a:dk1>
        <a:lt1>
          <a:srgbClr val="FFFFFF"/>
        </a:lt1>
        <a:dk2>
          <a:srgbClr val="005A58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FFFF"/>
        </a:hlink>
        <a:folHlink>
          <a:srgbClr val="00FF00"/>
        </a:folHlink>
      </a:clrScheme>
    </a:extraClrScheme>
    <a:extraClrScheme>
      <a:clrScheme name="">
        <a:dk1>
          <a:srgbClr val="800000"/>
        </a:dk1>
        <a:lt1>
          <a:srgbClr val="FFFFFF"/>
        </a:lt1>
        <a:dk2>
          <a:srgbClr val="5C1F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FF99"/>
        </a:hlink>
        <a:folHlink>
          <a:srgbClr val="D3A219"/>
        </a:folHlink>
      </a:clrScheme>
    </a:extraClrScheme>
    <a:extraClrScheme>
      <a:clrScheme name="">
        <a:dk1>
          <a:srgbClr val="000099"/>
        </a:dk1>
        <a:lt1>
          <a:srgbClr val="FFFFFF"/>
        </a:lt1>
        <a:dk2>
          <a:srgbClr val="003366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66CCFF"/>
        </a:hlink>
        <a:folHlink>
          <a:srgbClr val="FFE701"/>
        </a:folHlink>
      </a:clrScheme>
    </a:extraClrScheme>
    <a:extraClrScheme>
      <a:clrScheme name="">
        <a:dk1>
          <a:srgbClr val="000000"/>
        </a:dk1>
        <a:lt1>
          <a:srgbClr val="FFFFFF"/>
        </a:lt1>
        <a:dk2>
          <a:srgbClr val="336699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66CCFF"/>
        </a:hlink>
        <a:folHlink>
          <a:srgbClr val="F0E500"/>
        </a:folHlink>
      </a:clrScheme>
    </a:extraClrScheme>
    <a:extraClrScheme>
      <a:clrScheme name="">
        <a:dk1>
          <a:srgbClr val="686B5D"/>
        </a:dk1>
        <a:lt1>
          <a:srgbClr val="FFFFFF"/>
        </a:lt1>
        <a:dk2>
          <a:srgbClr val="777777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CC66"/>
        </a:hlink>
        <a:folHlink>
          <a:srgbClr val="E9DCB9"/>
        </a:folHlink>
      </a:clrScheme>
    </a:extraClrScheme>
    <a:extraClrScheme>
      <a:clrScheme name="">
        <a:dk1>
          <a:srgbClr val="666699"/>
        </a:dk1>
        <a:lt1>
          <a:srgbClr val="FFFFFF"/>
        </a:lt1>
        <a:dk2>
          <a:srgbClr val="3E3E5C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99CCFF"/>
        </a:hlink>
        <a:folHlink>
          <a:srgbClr val="FFFF99"/>
        </a:folHlink>
      </a:clrScheme>
    </a:extraClrScheme>
    <a:extraClrScheme>
      <a:clrScheme name="">
        <a:dk1>
          <a:srgbClr val="523E26"/>
        </a:dk1>
        <a:lt1>
          <a:srgbClr val="FFFFFF"/>
        </a:lt1>
        <a:dk2>
          <a:srgbClr val="2D2015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B400"/>
        </a:hlink>
        <a:folHlink>
          <a:srgbClr val="8C9EA0"/>
        </a:folHlink>
      </a:clrScheme>
    </a:extraClrScheme>
  </a:extraClrSchemeLst>
</a:theme>
</file>

<file path=ppt/theme/theme4.xml><?xml version="1.0" encoding="utf-8"?>
<a:theme xmlns:a="http://schemas.openxmlformats.org/drawingml/2006/mai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9999"/>
        </a:hlink>
        <a:folHlink>
          <a:srgbClr val="99CC00"/>
        </a:folHlink>
      </a:clrScheme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3300"/>
        </a:hlink>
        <a:folHlink>
          <a:srgbClr val="996600"/>
        </a:folHlink>
      </a:clrScheme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3333CC"/>
        </a:hlink>
        <a:folHlink>
          <a:srgbClr val="AF67FF"/>
        </a:folHlink>
      </a:clrScheme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66CC"/>
        </a:hlink>
        <a:folHlink>
          <a:srgbClr val="00A800"/>
        </a:folHlink>
      </a:clrScheme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5050"/>
        </a:hlink>
        <a:folHlink>
          <a:srgbClr val="FF9900"/>
        </a:folHlink>
      </a:clrScheme>
    </a:extraClrScheme>
    <a:extraClrScheme>
      <a:clrScheme name="">
        <a:dk1>
          <a:srgbClr val="008080"/>
        </a:dk1>
        <a:lt1>
          <a:srgbClr val="FFFFFF"/>
        </a:lt1>
        <a:dk2>
          <a:srgbClr val="005A58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FFFF"/>
        </a:hlink>
        <a:folHlink>
          <a:srgbClr val="00FF00"/>
        </a:folHlink>
      </a:clrScheme>
    </a:extraClrScheme>
    <a:extraClrScheme>
      <a:clrScheme name="">
        <a:dk1>
          <a:srgbClr val="800000"/>
        </a:dk1>
        <a:lt1>
          <a:srgbClr val="FFFFFF"/>
        </a:lt1>
        <a:dk2>
          <a:srgbClr val="5C1F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FF99"/>
        </a:hlink>
        <a:folHlink>
          <a:srgbClr val="D3A219"/>
        </a:folHlink>
      </a:clrScheme>
    </a:extraClrScheme>
    <a:extraClrScheme>
      <a:clrScheme name="">
        <a:dk1>
          <a:srgbClr val="000099"/>
        </a:dk1>
        <a:lt1>
          <a:srgbClr val="FFFFFF"/>
        </a:lt1>
        <a:dk2>
          <a:srgbClr val="003366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66CCFF"/>
        </a:hlink>
        <a:folHlink>
          <a:srgbClr val="FFE701"/>
        </a:folHlink>
      </a:clrScheme>
    </a:extraClrScheme>
    <a:extraClrScheme>
      <a:clrScheme name="">
        <a:dk1>
          <a:srgbClr val="000000"/>
        </a:dk1>
        <a:lt1>
          <a:srgbClr val="FFFFFF"/>
        </a:lt1>
        <a:dk2>
          <a:srgbClr val="336699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66CCFF"/>
        </a:hlink>
        <a:folHlink>
          <a:srgbClr val="F0E500"/>
        </a:folHlink>
      </a:clrScheme>
    </a:extraClrScheme>
    <a:extraClrScheme>
      <a:clrScheme name="">
        <a:dk1>
          <a:srgbClr val="686B5D"/>
        </a:dk1>
        <a:lt1>
          <a:srgbClr val="FFFFFF"/>
        </a:lt1>
        <a:dk2>
          <a:srgbClr val="777777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CC66"/>
        </a:hlink>
        <a:folHlink>
          <a:srgbClr val="E9DCB9"/>
        </a:folHlink>
      </a:clrScheme>
    </a:extraClrScheme>
    <a:extraClrScheme>
      <a:clrScheme name="">
        <a:dk1>
          <a:srgbClr val="666699"/>
        </a:dk1>
        <a:lt1>
          <a:srgbClr val="FFFFFF"/>
        </a:lt1>
        <a:dk2>
          <a:srgbClr val="3E3E5C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99CCFF"/>
        </a:hlink>
        <a:folHlink>
          <a:srgbClr val="FFFF99"/>
        </a:folHlink>
      </a:clrScheme>
    </a:extraClrScheme>
    <a:extraClrScheme>
      <a:clrScheme name="">
        <a:dk1>
          <a:srgbClr val="523E26"/>
        </a:dk1>
        <a:lt1>
          <a:srgbClr val="FFFFFF"/>
        </a:lt1>
        <a:dk2>
          <a:srgbClr val="2D2015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B400"/>
        </a:hlink>
        <a:folHlink>
          <a:srgbClr val="8C9EA0"/>
        </a:folHlink>
      </a:clrScheme>
    </a:extraClrScheme>
  </a:extraClrSchemeLst>
</a:theme>
</file>

<file path=ppt/theme/theme5.xml><?xml version="1.0" encoding="utf-8"?>
<a:theme xmlns:a="http://schemas.openxmlformats.org/drawingml/2006/mai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9999"/>
        </a:hlink>
        <a:folHlink>
          <a:srgbClr val="99CC00"/>
        </a:folHlink>
      </a:clrScheme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3300"/>
        </a:hlink>
        <a:folHlink>
          <a:srgbClr val="996600"/>
        </a:folHlink>
      </a:clrScheme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3333CC"/>
        </a:hlink>
        <a:folHlink>
          <a:srgbClr val="AF67FF"/>
        </a:folHlink>
      </a:clrScheme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66CC"/>
        </a:hlink>
        <a:folHlink>
          <a:srgbClr val="00A800"/>
        </a:folHlink>
      </a:clrScheme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5050"/>
        </a:hlink>
        <a:folHlink>
          <a:srgbClr val="FF9900"/>
        </a:folHlink>
      </a:clrScheme>
    </a:extraClrScheme>
    <a:extraClrScheme>
      <a:clrScheme name="">
        <a:dk1>
          <a:srgbClr val="008080"/>
        </a:dk1>
        <a:lt1>
          <a:srgbClr val="FFFFFF"/>
        </a:lt1>
        <a:dk2>
          <a:srgbClr val="005A58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FFFF"/>
        </a:hlink>
        <a:folHlink>
          <a:srgbClr val="00FF00"/>
        </a:folHlink>
      </a:clrScheme>
    </a:extraClrScheme>
    <a:extraClrScheme>
      <a:clrScheme name="">
        <a:dk1>
          <a:srgbClr val="800000"/>
        </a:dk1>
        <a:lt1>
          <a:srgbClr val="FFFFFF"/>
        </a:lt1>
        <a:dk2>
          <a:srgbClr val="5C1F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FF99"/>
        </a:hlink>
        <a:folHlink>
          <a:srgbClr val="D3A219"/>
        </a:folHlink>
      </a:clrScheme>
    </a:extraClrScheme>
    <a:extraClrScheme>
      <a:clrScheme name="">
        <a:dk1>
          <a:srgbClr val="000099"/>
        </a:dk1>
        <a:lt1>
          <a:srgbClr val="FFFFFF"/>
        </a:lt1>
        <a:dk2>
          <a:srgbClr val="003366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66CCFF"/>
        </a:hlink>
        <a:folHlink>
          <a:srgbClr val="FFE701"/>
        </a:folHlink>
      </a:clrScheme>
    </a:extraClrScheme>
    <a:extraClrScheme>
      <a:clrScheme name="">
        <a:dk1>
          <a:srgbClr val="000000"/>
        </a:dk1>
        <a:lt1>
          <a:srgbClr val="FFFFFF"/>
        </a:lt1>
        <a:dk2>
          <a:srgbClr val="336699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66CCFF"/>
        </a:hlink>
        <a:folHlink>
          <a:srgbClr val="F0E500"/>
        </a:folHlink>
      </a:clrScheme>
    </a:extraClrScheme>
    <a:extraClrScheme>
      <a:clrScheme name="">
        <a:dk1>
          <a:srgbClr val="686B5D"/>
        </a:dk1>
        <a:lt1>
          <a:srgbClr val="FFFFFF"/>
        </a:lt1>
        <a:dk2>
          <a:srgbClr val="777777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CC66"/>
        </a:hlink>
        <a:folHlink>
          <a:srgbClr val="E9DCB9"/>
        </a:folHlink>
      </a:clrScheme>
    </a:extraClrScheme>
    <a:extraClrScheme>
      <a:clrScheme name="">
        <a:dk1>
          <a:srgbClr val="666699"/>
        </a:dk1>
        <a:lt1>
          <a:srgbClr val="FFFFFF"/>
        </a:lt1>
        <a:dk2>
          <a:srgbClr val="3E3E5C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99CCFF"/>
        </a:hlink>
        <a:folHlink>
          <a:srgbClr val="FFFF99"/>
        </a:folHlink>
      </a:clrScheme>
    </a:extraClrScheme>
    <a:extraClrScheme>
      <a:clrScheme name="">
        <a:dk1>
          <a:srgbClr val="523E26"/>
        </a:dk1>
        <a:lt1>
          <a:srgbClr val="FFFFFF"/>
        </a:lt1>
        <a:dk2>
          <a:srgbClr val="2D2015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B400"/>
        </a:hlink>
        <a:folHlink>
          <a:srgbClr val="8C9EA0"/>
        </a:folHlink>
      </a:clrScheme>
    </a:extraClrScheme>
  </a:extraClrSchemeLst>
</a:theme>
</file>

<file path=ppt/theme/theme6.xml><?xml version="1.0" encoding="utf-8"?>
<a:theme xmlns:a="http://schemas.openxmlformats.org/drawingml/2006/mai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9999"/>
        </a:hlink>
        <a:folHlink>
          <a:srgbClr val="99CC00"/>
        </a:folHlink>
      </a:clrScheme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3300"/>
        </a:hlink>
        <a:folHlink>
          <a:srgbClr val="996600"/>
        </a:folHlink>
      </a:clrScheme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3333CC"/>
        </a:hlink>
        <a:folHlink>
          <a:srgbClr val="AF67FF"/>
        </a:folHlink>
      </a:clrScheme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66CC"/>
        </a:hlink>
        <a:folHlink>
          <a:srgbClr val="00A800"/>
        </a:folHlink>
      </a:clrScheme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5050"/>
        </a:hlink>
        <a:folHlink>
          <a:srgbClr val="FF9900"/>
        </a:folHlink>
      </a:clrScheme>
    </a:extraClrScheme>
    <a:extraClrScheme>
      <a:clrScheme name="">
        <a:dk1>
          <a:srgbClr val="008080"/>
        </a:dk1>
        <a:lt1>
          <a:srgbClr val="FFFFFF"/>
        </a:lt1>
        <a:dk2>
          <a:srgbClr val="005A58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FFFF"/>
        </a:hlink>
        <a:folHlink>
          <a:srgbClr val="00FF00"/>
        </a:folHlink>
      </a:clrScheme>
    </a:extraClrScheme>
    <a:extraClrScheme>
      <a:clrScheme name="">
        <a:dk1>
          <a:srgbClr val="800000"/>
        </a:dk1>
        <a:lt1>
          <a:srgbClr val="FFFFFF"/>
        </a:lt1>
        <a:dk2>
          <a:srgbClr val="5C1F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FF99"/>
        </a:hlink>
        <a:folHlink>
          <a:srgbClr val="D3A219"/>
        </a:folHlink>
      </a:clrScheme>
    </a:extraClrScheme>
    <a:extraClrScheme>
      <a:clrScheme name="">
        <a:dk1>
          <a:srgbClr val="000099"/>
        </a:dk1>
        <a:lt1>
          <a:srgbClr val="FFFFFF"/>
        </a:lt1>
        <a:dk2>
          <a:srgbClr val="003366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66CCFF"/>
        </a:hlink>
        <a:folHlink>
          <a:srgbClr val="FFE701"/>
        </a:folHlink>
      </a:clrScheme>
    </a:extraClrScheme>
    <a:extraClrScheme>
      <a:clrScheme name="">
        <a:dk1>
          <a:srgbClr val="000000"/>
        </a:dk1>
        <a:lt1>
          <a:srgbClr val="FFFFFF"/>
        </a:lt1>
        <a:dk2>
          <a:srgbClr val="336699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66CCFF"/>
        </a:hlink>
        <a:folHlink>
          <a:srgbClr val="F0E500"/>
        </a:folHlink>
      </a:clrScheme>
    </a:extraClrScheme>
    <a:extraClrScheme>
      <a:clrScheme name="">
        <a:dk1>
          <a:srgbClr val="686B5D"/>
        </a:dk1>
        <a:lt1>
          <a:srgbClr val="FFFFFF"/>
        </a:lt1>
        <a:dk2>
          <a:srgbClr val="777777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CC66"/>
        </a:hlink>
        <a:folHlink>
          <a:srgbClr val="E9DCB9"/>
        </a:folHlink>
      </a:clrScheme>
    </a:extraClrScheme>
    <a:extraClrScheme>
      <a:clrScheme name="">
        <a:dk1>
          <a:srgbClr val="666699"/>
        </a:dk1>
        <a:lt1>
          <a:srgbClr val="FFFFFF"/>
        </a:lt1>
        <a:dk2>
          <a:srgbClr val="3E3E5C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99CCFF"/>
        </a:hlink>
        <a:folHlink>
          <a:srgbClr val="FFFF99"/>
        </a:folHlink>
      </a:clrScheme>
    </a:extraClrScheme>
    <a:extraClrScheme>
      <a:clrScheme name="">
        <a:dk1>
          <a:srgbClr val="523E26"/>
        </a:dk1>
        <a:lt1>
          <a:srgbClr val="FFFFFF"/>
        </a:lt1>
        <a:dk2>
          <a:srgbClr val="2D2015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B400"/>
        </a:hlink>
        <a:folHlink>
          <a:srgbClr val="8C9EA0"/>
        </a:folHlink>
      </a:clrScheme>
    </a:extraClrScheme>
  </a:extraClrSchemeLst>
</a:theme>
</file>

<file path=ppt/theme/theme7.xml><?xml version="1.0" encoding="utf-8"?>
<a:theme xmlns:a="http://schemas.openxmlformats.org/drawingml/2006/mai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9999"/>
        </a:hlink>
        <a:folHlink>
          <a:srgbClr val="99CC00"/>
        </a:folHlink>
      </a:clrScheme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3300"/>
        </a:hlink>
        <a:folHlink>
          <a:srgbClr val="996600"/>
        </a:folHlink>
      </a:clrScheme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3333CC"/>
        </a:hlink>
        <a:folHlink>
          <a:srgbClr val="AF67FF"/>
        </a:folHlink>
      </a:clrScheme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66CC"/>
        </a:hlink>
        <a:folHlink>
          <a:srgbClr val="00A800"/>
        </a:folHlink>
      </a:clrScheme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5050"/>
        </a:hlink>
        <a:folHlink>
          <a:srgbClr val="FF9900"/>
        </a:folHlink>
      </a:clrScheme>
    </a:extraClrScheme>
    <a:extraClrScheme>
      <a:clrScheme name="">
        <a:dk1>
          <a:srgbClr val="008080"/>
        </a:dk1>
        <a:lt1>
          <a:srgbClr val="FFFFFF"/>
        </a:lt1>
        <a:dk2>
          <a:srgbClr val="005A58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FFFF"/>
        </a:hlink>
        <a:folHlink>
          <a:srgbClr val="00FF00"/>
        </a:folHlink>
      </a:clrScheme>
    </a:extraClrScheme>
    <a:extraClrScheme>
      <a:clrScheme name="">
        <a:dk1>
          <a:srgbClr val="800000"/>
        </a:dk1>
        <a:lt1>
          <a:srgbClr val="FFFFFF"/>
        </a:lt1>
        <a:dk2>
          <a:srgbClr val="5C1F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FF99"/>
        </a:hlink>
        <a:folHlink>
          <a:srgbClr val="D3A219"/>
        </a:folHlink>
      </a:clrScheme>
    </a:extraClrScheme>
    <a:extraClrScheme>
      <a:clrScheme name="">
        <a:dk1>
          <a:srgbClr val="000099"/>
        </a:dk1>
        <a:lt1>
          <a:srgbClr val="FFFFFF"/>
        </a:lt1>
        <a:dk2>
          <a:srgbClr val="003366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66CCFF"/>
        </a:hlink>
        <a:folHlink>
          <a:srgbClr val="FFE701"/>
        </a:folHlink>
      </a:clrScheme>
    </a:extraClrScheme>
    <a:extraClrScheme>
      <a:clrScheme name="">
        <a:dk1>
          <a:srgbClr val="000000"/>
        </a:dk1>
        <a:lt1>
          <a:srgbClr val="FFFFFF"/>
        </a:lt1>
        <a:dk2>
          <a:srgbClr val="336699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66CCFF"/>
        </a:hlink>
        <a:folHlink>
          <a:srgbClr val="F0E500"/>
        </a:folHlink>
      </a:clrScheme>
    </a:extraClrScheme>
    <a:extraClrScheme>
      <a:clrScheme name="">
        <a:dk1>
          <a:srgbClr val="686B5D"/>
        </a:dk1>
        <a:lt1>
          <a:srgbClr val="FFFFFF"/>
        </a:lt1>
        <a:dk2>
          <a:srgbClr val="777777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CC66"/>
        </a:hlink>
        <a:folHlink>
          <a:srgbClr val="E9DCB9"/>
        </a:folHlink>
      </a:clrScheme>
    </a:extraClrScheme>
    <a:extraClrScheme>
      <a:clrScheme name="">
        <a:dk1>
          <a:srgbClr val="666699"/>
        </a:dk1>
        <a:lt1>
          <a:srgbClr val="FFFFFF"/>
        </a:lt1>
        <a:dk2>
          <a:srgbClr val="3E3E5C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99CCFF"/>
        </a:hlink>
        <a:folHlink>
          <a:srgbClr val="FFFF99"/>
        </a:folHlink>
      </a:clrScheme>
    </a:extraClrScheme>
    <a:extraClrScheme>
      <a:clrScheme name="">
        <a:dk1>
          <a:srgbClr val="523E26"/>
        </a:dk1>
        <a:lt1>
          <a:srgbClr val="FFFFFF"/>
        </a:lt1>
        <a:dk2>
          <a:srgbClr val="2D2015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B400"/>
        </a:hlink>
        <a:folHlink>
          <a:srgbClr val="8C9EA0"/>
        </a:folHlink>
      </a:clrScheme>
    </a:extraClrScheme>
  </a:extraClrSchemeLst>
</a:theme>
</file>

<file path=ppt/theme/theme8.xml><?xml version="1.0" encoding="utf-8"?>
<a:theme xmlns:a="http://schemas.openxmlformats.org/drawingml/2006/mai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9999"/>
        </a:hlink>
        <a:folHlink>
          <a:srgbClr val="99CC00"/>
        </a:folHlink>
      </a:clrScheme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3300"/>
        </a:hlink>
        <a:folHlink>
          <a:srgbClr val="996600"/>
        </a:folHlink>
      </a:clrScheme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3333CC"/>
        </a:hlink>
        <a:folHlink>
          <a:srgbClr val="AF67FF"/>
        </a:folHlink>
      </a:clrScheme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66CC"/>
        </a:hlink>
        <a:folHlink>
          <a:srgbClr val="00A800"/>
        </a:folHlink>
      </a:clrScheme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5050"/>
        </a:hlink>
        <a:folHlink>
          <a:srgbClr val="FF9900"/>
        </a:folHlink>
      </a:clrScheme>
    </a:extraClrScheme>
    <a:extraClrScheme>
      <a:clrScheme name="">
        <a:dk1>
          <a:srgbClr val="008080"/>
        </a:dk1>
        <a:lt1>
          <a:srgbClr val="FFFFFF"/>
        </a:lt1>
        <a:dk2>
          <a:srgbClr val="005A58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FFFF"/>
        </a:hlink>
        <a:folHlink>
          <a:srgbClr val="00FF00"/>
        </a:folHlink>
      </a:clrScheme>
    </a:extraClrScheme>
    <a:extraClrScheme>
      <a:clrScheme name="">
        <a:dk1>
          <a:srgbClr val="800000"/>
        </a:dk1>
        <a:lt1>
          <a:srgbClr val="FFFFFF"/>
        </a:lt1>
        <a:dk2>
          <a:srgbClr val="5C1F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FF99"/>
        </a:hlink>
        <a:folHlink>
          <a:srgbClr val="D3A219"/>
        </a:folHlink>
      </a:clrScheme>
    </a:extraClrScheme>
    <a:extraClrScheme>
      <a:clrScheme name="">
        <a:dk1>
          <a:srgbClr val="000099"/>
        </a:dk1>
        <a:lt1>
          <a:srgbClr val="FFFFFF"/>
        </a:lt1>
        <a:dk2>
          <a:srgbClr val="003366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66CCFF"/>
        </a:hlink>
        <a:folHlink>
          <a:srgbClr val="FFE701"/>
        </a:folHlink>
      </a:clrScheme>
    </a:extraClrScheme>
    <a:extraClrScheme>
      <a:clrScheme name="">
        <a:dk1>
          <a:srgbClr val="000000"/>
        </a:dk1>
        <a:lt1>
          <a:srgbClr val="FFFFFF"/>
        </a:lt1>
        <a:dk2>
          <a:srgbClr val="336699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66CCFF"/>
        </a:hlink>
        <a:folHlink>
          <a:srgbClr val="F0E500"/>
        </a:folHlink>
      </a:clrScheme>
    </a:extraClrScheme>
    <a:extraClrScheme>
      <a:clrScheme name="">
        <a:dk1>
          <a:srgbClr val="686B5D"/>
        </a:dk1>
        <a:lt1>
          <a:srgbClr val="FFFFFF"/>
        </a:lt1>
        <a:dk2>
          <a:srgbClr val="777777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CC66"/>
        </a:hlink>
        <a:folHlink>
          <a:srgbClr val="E9DCB9"/>
        </a:folHlink>
      </a:clrScheme>
    </a:extraClrScheme>
    <a:extraClrScheme>
      <a:clrScheme name="">
        <a:dk1>
          <a:srgbClr val="666699"/>
        </a:dk1>
        <a:lt1>
          <a:srgbClr val="FFFFFF"/>
        </a:lt1>
        <a:dk2>
          <a:srgbClr val="3E3E5C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99CCFF"/>
        </a:hlink>
        <a:folHlink>
          <a:srgbClr val="FFFF99"/>
        </a:folHlink>
      </a:clrScheme>
    </a:extraClrScheme>
    <a:extraClrScheme>
      <a:clrScheme name="">
        <a:dk1>
          <a:srgbClr val="523E26"/>
        </a:dk1>
        <a:lt1>
          <a:srgbClr val="FFFFFF"/>
        </a:lt1>
        <a:dk2>
          <a:srgbClr val="2D2015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B400"/>
        </a:hlink>
        <a:folHlink>
          <a:srgbClr val="8C9EA0"/>
        </a:folHlink>
      </a:clrScheme>
    </a:extraClrScheme>
  </a:extraClrSchemeLst>
</a:theme>
</file>

<file path=ppt/theme/theme9.xml><?xml version="1.0" encoding="utf-8"?>
<a:theme xmlns:a="http://schemas.openxmlformats.org/drawingml/2006/mai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9999"/>
        </a:hlink>
        <a:folHlink>
          <a:srgbClr val="99CC00"/>
        </a:folHlink>
      </a:clrScheme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3300"/>
        </a:hlink>
        <a:folHlink>
          <a:srgbClr val="996600"/>
        </a:folHlink>
      </a:clrScheme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3333CC"/>
        </a:hlink>
        <a:folHlink>
          <a:srgbClr val="AF67FF"/>
        </a:folHlink>
      </a:clrScheme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66CC"/>
        </a:hlink>
        <a:folHlink>
          <a:srgbClr val="00A800"/>
        </a:folHlink>
      </a:clrScheme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5050"/>
        </a:hlink>
        <a:folHlink>
          <a:srgbClr val="FF9900"/>
        </a:folHlink>
      </a:clrScheme>
    </a:extraClrScheme>
    <a:extraClrScheme>
      <a:clrScheme name="">
        <a:dk1>
          <a:srgbClr val="008080"/>
        </a:dk1>
        <a:lt1>
          <a:srgbClr val="FFFFFF"/>
        </a:lt1>
        <a:dk2>
          <a:srgbClr val="005A58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FFFF"/>
        </a:hlink>
        <a:folHlink>
          <a:srgbClr val="00FF00"/>
        </a:folHlink>
      </a:clrScheme>
    </a:extraClrScheme>
    <a:extraClrScheme>
      <a:clrScheme name="">
        <a:dk1>
          <a:srgbClr val="800000"/>
        </a:dk1>
        <a:lt1>
          <a:srgbClr val="FFFFFF"/>
        </a:lt1>
        <a:dk2>
          <a:srgbClr val="5C1F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FF99"/>
        </a:hlink>
        <a:folHlink>
          <a:srgbClr val="D3A219"/>
        </a:folHlink>
      </a:clrScheme>
    </a:extraClrScheme>
    <a:extraClrScheme>
      <a:clrScheme name="">
        <a:dk1>
          <a:srgbClr val="000099"/>
        </a:dk1>
        <a:lt1>
          <a:srgbClr val="FFFFFF"/>
        </a:lt1>
        <a:dk2>
          <a:srgbClr val="003366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66CCFF"/>
        </a:hlink>
        <a:folHlink>
          <a:srgbClr val="FFE701"/>
        </a:folHlink>
      </a:clrScheme>
    </a:extraClrScheme>
    <a:extraClrScheme>
      <a:clrScheme name="">
        <a:dk1>
          <a:srgbClr val="000000"/>
        </a:dk1>
        <a:lt1>
          <a:srgbClr val="FFFFFF"/>
        </a:lt1>
        <a:dk2>
          <a:srgbClr val="336699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66CCFF"/>
        </a:hlink>
        <a:folHlink>
          <a:srgbClr val="F0E500"/>
        </a:folHlink>
      </a:clrScheme>
    </a:extraClrScheme>
    <a:extraClrScheme>
      <a:clrScheme name="">
        <a:dk1>
          <a:srgbClr val="686B5D"/>
        </a:dk1>
        <a:lt1>
          <a:srgbClr val="FFFFFF"/>
        </a:lt1>
        <a:dk2>
          <a:srgbClr val="777777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CC66"/>
        </a:hlink>
        <a:folHlink>
          <a:srgbClr val="E9DCB9"/>
        </a:folHlink>
      </a:clrScheme>
    </a:extraClrScheme>
    <a:extraClrScheme>
      <a:clrScheme name="">
        <a:dk1>
          <a:srgbClr val="666699"/>
        </a:dk1>
        <a:lt1>
          <a:srgbClr val="FFFFFF"/>
        </a:lt1>
        <a:dk2>
          <a:srgbClr val="3E3E5C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99CCFF"/>
        </a:hlink>
        <a:folHlink>
          <a:srgbClr val="FFFF99"/>
        </a:folHlink>
      </a:clrScheme>
    </a:extraClrScheme>
    <a:extraClrScheme>
      <a:clrScheme name="">
        <a:dk1>
          <a:srgbClr val="523E26"/>
        </a:dk1>
        <a:lt1>
          <a:srgbClr val="FFFFFF"/>
        </a:lt1>
        <a:dk2>
          <a:srgbClr val="2D2015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B400"/>
        </a:hlink>
        <a:folHlink>
          <a:srgbClr val="8C9EA0"/>
        </a:folHlink>
      </a:clrScheme>
    </a:extraClrScheme>
  </a:extraClrSchemeLst>
</a:theme>
</file>

<file path=ppt/theme/theme10.xml><?xml version="1.0" encoding="utf-8"?>
<a:theme xmlns:a="http://schemas.openxmlformats.org/drawingml/2006/mai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9999"/>
        </a:hlink>
        <a:folHlink>
          <a:srgbClr val="99CC00"/>
        </a:folHlink>
      </a:clrScheme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3300"/>
        </a:hlink>
        <a:folHlink>
          <a:srgbClr val="996600"/>
        </a:folHlink>
      </a:clrScheme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3333CC"/>
        </a:hlink>
        <a:folHlink>
          <a:srgbClr val="AF67FF"/>
        </a:folHlink>
      </a:clrScheme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66CC"/>
        </a:hlink>
        <a:folHlink>
          <a:srgbClr val="00A800"/>
        </a:folHlink>
      </a:clrScheme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5050"/>
        </a:hlink>
        <a:folHlink>
          <a:srgbClr val="FF9900"/>
        </a:folHlink>
      </a:clrScheme>
    </a:extraClrScheme>
    <a:extraClrScheme>
      <a:clrScheme name="">
        <a:dk1>
          <a:srgbClr val="008080"/>
        </a:dk1>
        <a:lt1>
          <a:srgbClr val="FFFFFF"/>
        </a:lt1>
        <a:dk2>
          <a:srgbClr val="005A58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FFFF"/>
        </a:hlink>
        <a:folHlink>
          <a:srgbClr val="00FF00"/>
        </a:folHlink>
      </a:clrScheme>
    </a:extraClrScheme>
    <a:extraClrScheme>
      <a:clrScheme name="">
        <a:dk1>
          <a:srgbClr val="800000"/>
        </a:dk1>
        <a:lt1>
          <a:srgbClr val="FFFFFF"/>
        </a:lt1>
        <a:dk2>
          <a:srgbClr val="5C1F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FF99"/>
        </a:hlink>
        <a:folHlink>
          <a:srgbClr val="D3A219"/>
        </a:folHlink>
      </a:clrScheme>
    </a:extraClrScheme>
    <a:extraClrScheme>
      <a:clrScheme name="">
        <a:dk1>
          <a:srgbClr val="000099"/>
        </a:dk1>
        <a:lt1>
          <a:srgbClr val="FFFFFF"/>
        </a:lt1>
        <a:dk2>
          <a:srgbClr val="003366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66CCFF"/>
        </a:hlink>
        <a:folHlink>
          <a:srgbClr val="FFE701"/>
        </a:folHlink>
      </a:clrScheme>
    </a:extraClrScheme>
    <a:extraClrScheme>
      <a:clrScheme name="">
        <a:dk1>
          <a:srgbClr val="000000"/>
        </a:dk1>
        <a:lt1>
          <a:srgbClr val="FFFFFF"/>
        </a:lt1>
        <a:dk2>
          <a:srgbClr val="336699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66CCFF"/>
        </a:hlink>
        <a:folHlink>
          <a:srgbClr val="F0E500"/>
        </a:folHlink>
      </a:clrScheme>
    </a:extraClrScheme>
    <a:extraClrScheme>
      <a:clrScheme name="">
        <a:dk1>
          <a:srgbClr val="686B5D"/>
        </a:dk1>
        <a:lt1>
          <a:srgbClr val="FFFFFF"/>
        </a:lt1>
        <a:dk2>
          <a:srgbClr val="777777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CC66"/>
        </a:hlink>
        <a:folHlink>
          <a:srgbClr val="E9DCB9"/>
        </a:folHlink>
      </a:clrScheme>
    </a:extraClrScheme>
    <a:extraClrScheme>
      <a:clrScheme name="">
        <a:dk1>
          <a:srgbClr val="666699"/>
        </a:dk1>
        <a:lt1>
          <a:srgbClr val="FFFFFF"/>
        </a:lt1>
        <a:dk2>
          <a:srgbClr val="3E3E5C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99CCFF"/>
        </a:hlink>
        <a:folHlink>
          <a:srgbClr val="FFFF99"/>
        </a:folHlink>
      </a:clrScheme>
    </a:extraClrScheme>
    <a:extraClrScheme>
      <a:clrScheme name="">
        <a:dk1>
          <a:srgbClr val="523E26"/>
        </a:dk1>
        <a:lt1>
          <a:srgbClr val="FFFFFF"/>
        </a:lt1>
        <a:dk2>
          <a:srgbClr val="2D2015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B400"/>
        </a:hlink>
        <a:folHlink>
          <a:srgbClr val="8C9EA0"/>
        </a:folHlink>
      </a:clrScheme>
    </a:extraClrScheme>
  </a:extraClrSchemeLst>
</a:theme>
</file>

<file path=ppt/theme/theme11.xml><?xml version="1.0" encoding="utf-8"?>
<a:theme xmlns:a="http://schemas.openxmlformats.org/drawingml/2006/mai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9999"/>
        </a:hlink>
        <a:folHlink>
          <a:srgbClr val="99CC00"/>
        </a:folHlink>
      </a:clrScheme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3300"/>
        </a:hlink>
        <a:folHlink>
          <a:srgbClr val="996600"/>
        </a:folHlink>
      </a:clrScheme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3333CC"/>
        </a:hlink>
        <a:folHlink>
          <a:srgbClr val="AF67FF"/>
        </a:folHlink>
      </a:clrScheme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66CC"/>
        </a:hlink>
        <a:folHlink>
          <a:srgbClr val="00A800"/>
        </a:folHlink>
      </a:clrScheme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5050"/>
        </a:hlink>
        <a:folHlink>
          <a:srgbClr val="FF9900"/>
        </a:folHlink>
      </a:clrScheme>
    </a:extraClrScheme>
    <a:extraClrScheme>
      <a:clrScheme name="">
        <a:dk1>
          <a:srgbClr val="008080"/>
        </a:dk1>
        <a:lt1>
          <a:srgbClr val="FFFFFF"/>
        </a:lt1>
        <a:dk2>
          <a:srgbClr val="005A58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FFFF"/>
        </a:hlink>
        <a:folHlink>
          <a:srgbClr val="00FF00"/>
        </a:folHlink>
      </a:clrScheme>
    </a:extraClrScheme>
    <a:extraClrScheme>
      <a:clrScheme name="">
        <a:dk1>
          <a:srgbClr val="800000"/>
        </a:dk1>
        <a:lt1>
          <a:srgbClr val="FFFFFF"/>
        </a:lt1>
        <a:dk2>
          <a:srgbClr val="5C1F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FF99"/>
        </a:hlink>
        <a:folHlink>
          <a:srgbClr val="D3A219"/>
        </a:folHlink>
      </a:clrScheme>
    </a:extraClrScheme>
    <a:extraClrScheme>
      <a:clrScheme name="">
        <a:dk1>
          <a:srgbClr val="000099"/>
        </a:dk1>
        <a:lt1>
          <a:srgbClr val="FFFFFF"/>
        </a:lt1>
        <a:dk2>
          <a:srgbClr val="003366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66CCFF"/>
        </a:hlink>
        <a:folHlink>
          <a:srgbClr val="FFE701"/>
        </a:folHlink>
      </a:clrScheme>
    </a:extraClrScheme>
    <a:extraClrScheme>
      <a:clrScheme name="">
        <a:dk1>
          <a:srgbClr val="000000"/>
        </a:dk1>
        <a:lt1>
          <a:srgbClr val="FFFFFF"/>
        </a:lt1>
        <a:dk2>
          <a:srgbClr val="336699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66CCFF"/>
        </a:hlink>
        <a:folHlink>
          <a:srgbClr val="F0E500"/>
        </a:folHlink>
      </a:clrScheme>
    </a:extraClrScheme>
    <a:extraClrScheme>
      <a:clrScheme name="">
        <a:dk1>
          <a:srgbClr val="686B5D"/>
        </a:dk1>
        <a:lt1>
          <a:srgbClr val="FFFFFF"/>
        </a:lt1>
        <a:dk2>
          <a:srgbClr val="777777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CC66"/>
        </a:hlink>
        <a:folHlink>
          <a:srgbClr val="E9DCB9"/>
        </a:folHlink>
      </a:clrScheme>
    </a:extraClrScheme>
    <a:extraClrScheme>
      <a:clrScheme name="">
        <a:dk1>
          <a:srgbClr val="666699"/>
        </a:dk1>
        <a:lt1>
          <a:srgbClr val="FFFFFF"/>
        </a:lt1>
        <a:dk2>
          <a:srgbClr val="3E3E5C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99CCFF"/>
        </a:hlink>
        <a:folHlink>
          <a:srgbClr val="FFFF99"/>
        </a:folHlink>
      </a:clrScheme>
    </a:extraClrScheme>
    <a:extraClrScheme>
      <a:clrScheme name="">
        <a:dk1>
          <a:srgbClr val="523E26"/>
        </a:dk1>
        <a:lt1>
          <a:srgbClr val="FFFFFF"/>
        </a:lt1>
        <a:dk2>
          <a:srgbClr val="2D2015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B400"/>
        </a:hlink>
        <a:folHlink>
          <a:srgbClr val="8C9EA0"/>
        </a:folHlink>
      </a:clrScheme>
    </a:extraClrScheme>
  </a:extraClrSchemeLst>
</a:theme>
</file>

<file path=ppt/theme/theme12.xml><?xml version="1.0" encoding="utf-8"?>
<a:theme xmlns:a="http://schemas.openxmlformats.org/drawingml/2006/mai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9999"/>
        </a:hlink>
        <a:folHlink>
          <a:srgbClr val="99CC00"/>
        </a:folHlink>
      </a:clrScheme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3300"/>
        </a:hlink>
        <a:folHlink>
          <a:srgbClr val="996600"/>
        </a:folHlink>
      </a:clrScheme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3333CC"/>
        </a:hlink>
        <a:folHlink>
          <a:srgbClr val="AF67FF"/>
        </a:folHlink>
      </a:clrScheme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66CC"/>
        </a:hlink>
        <a:folHlink>
          <a:srgbClr val="00A800"/>
        </a:folHlink>
      </a:clrScheme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5050"/>
        </a:hlink>
        <a:folHlink>
          <a:srgbClr val="FF9900"/>
        </a:folHlink>
      </a:clrScheme>
    </a:extraClrScheme>
    <a:extraClrScheme>
      <a:clrScheme name="">
        <a:dk1>
          <a:srgbClr val="008080"/>
        </a:dk1>
        <a:lt1>
          <a:srgbClr val="FFFFFF"/>
        </a:lt1>
        <a:dk2>
          <a:srgbClr val="005A58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FFFF"/>
        </a:hlink>
        <a:folHlink>
          <a:srgbClr val="00FF00"/>
        </a:folHlink>
      </a:clrScheme>
    </a:extraClrScheme>
    <a:extraClrScheme>
      <a:clrScheme name="">
        <a:dk1>
          <a:srgbClr val="800000"/>
        </a:dk1>
        <a:lt1>
          <a:srgbClr val="FFFFFF"/>
        </a:lt1>
        <a:dk2>
          <a:srgbClr val="5C1F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FF99"/>
        </a:hlink>
        <a:folHlink>
          <a:srgbClr val="D3A219"/>
        </a:folHlink>
      </a:clrScheme>
    </a:extraClrScheme>
    <a:extraClrScheme>
      <a:clrScheme name="">
        <a:dk1>
          <a:srgbClr val="000099"/>
        </a:dk1>
        <a:lt1>
          <a:srgbClr val="FFFFFF"/>
        </a:lt1>
        <a:dk2>
          <a:srgbClr val="003366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66CCFF"/>
        </a:hlink>
        <a:folHlink>
          <a:srgbClr val="FFE701"/>
        </a:folHlink>
      </a:clrScheme>
    </a:extraClrScheme>
    <a:extraClrScheme>
      <a:clrScheme name="">
        <a:dk1>
          <a:srgbClr val="000000"/>
        </a:dk1>
        <a:lt1>
          <a:srgbClr val="FFFFFF"/>
        </a:lt1>
        <a:dk2>
          <a:srgbClr val="336699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66CCFF"/>
        </a:hlink>
        <a:folHlink>
          <a:srgbClr val="F0E500"/>
        </a:folHlink>
      </a:clrScheme>
    </a:extraClrScheme>
    <a:extraClrScheme>
      <a:clrScheme name="">
        <a:dk1>
          <a:srgbClr val="686B5D"/>
        </a:dk1>
        <a:lt1>
          <a:srgbClr val="FFFFFF"/>
        </a:lt1>
        <a:dk2>
          <a:srgbClr val="777777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CC66"/>
        </a:hlink>
        <a:folHlink>
          <a:srgbClr val="E9DCB9"/>
        </a:folHlink>
      </a:clrScheme>
    </a:extraClrScheme>
    <a:extraClrScheme>
      <a:clrScheme name="">
        <a:dk1>
          <a:srgbClr val="666699"/>
        </a:dk1>
        <a:lt1>
          <a:srgbClr val="FFFFFF"/>
        </a:lt1>
        <a:dk2>
          <a:srgbClr val="3E3E5C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99CCFF"/>
        </a:hlink>
        <a:folHlink>
          <a:srgbClr val="FFFF99"/>
        </a:folHlink>
      </a:clrScheme>
    </a:extraClrScheme>
    <a:extraClrScheme>
      <a:clrScheme name="">
        <a:dk1>
          <a:srgbClr val="523E26"/>
        </a:dk1>
        <a:lt1>
          <a:srgbClr val="FFFFFF"/>
        </a:lt1>
        <a:dk2>
          <a:srgbClr val="2D2015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B400"/>
        </a:hlink>
        <a:folHlink>
          <a:srgbClr val="8C9EA0"/>
        </a:folHlink>
      </a:clrScheme>
    </a:extraClrScheme>
  </a:extraClrSchemeLst>
</a:theme>
</file>

<file path=ppt/theme/theme13.xml><?xml version="1.0" encoding="utf-8"?>
<a:theme xmlns:a="http://schemas.openxmlformats.org/drawingml/2006/mai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9999"/>
        </a:hlink>
        <a:folHlink>
          <a:srgbClr val="99CC00"/>
        </a:folHlink>
      </a:clrScheme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3300"/>
        </a:hlink>
        <a:folHlink>
          <a:srgbClr val="996600"/>
        </a:folHlink>
      </a:clrScheme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3333CC"/>
        </a:hlink>
        <a:folHlink>
          <a:srgbClr val="AF67FF"/>
        </a:folHlink>
      </a:clrScheme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66CC"/>
        </a:hlink>
        <a:folHlink>
          <a:srgbClr val="00A800"/>
        </a:folHlink>
      </a:clrScheme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5050"/>
        </a:hlink>
        <a:folHlink>
          <a:srgbClr val="FF9900"/>
        </a:folHlink>
      </a:clrScheme>
    </a:extraClrScheme>
    <a:extraClrScheme>
      <a:clrScheme name="">
        <a:dk1>
          <a:srgbClr val="008080"/>
        </a:dk1>
        <a:lt1>
          <a:srgbClr val="FFFFFF"/>
        </a:lt1>
        <a:dk2>
          <a:srgbClr val="005A58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FFFF"/>
        </a:hlink>
        <a:folHlink>
          <a:srgbClr val="00FF00"/>
        </a:folHlink>
      </a:clrScheme>
    </a:extraClrScheme>
    <a:extraClrScheme>
      <a:clrScheme name="">
        <a:dk1>
          <a:srgbClr val="800000"/>
        </a:dk1>
        <a:lt1>
          <a:srgbClr val="FFFFFF"/>
        </a:lt1>
        <a:dk2>
          <a:srgbClr val="5C1F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FF99"/>
        </a:hlink>
        <a:folHlink>
          <a:srgbClr val="D3A219"/>
        </a:folHlink>
      </a:clrScheme>
    </a:extraClrScheme>
    <a:extraClrScheme>
      <a:clrScheme name="">
        <a:dk1>
          <a:srgbClr val="000099"/>
        </a:dk1>
        <a:lt1>
          <a:srgbClr val="FFFFFF"/>
        </a:lt1>
        <a:dk2>
          <a:srgbClr val="003366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66CCFF"/>
        </a:hlink>
        <a:folHlink>
          <a:srgbClr val="FFE701"/>
        </a:folHlink>
      </a:clrScheme>
    </a:extraClrScheme>
    <a:extraClrScheme>
      <a:clrScheme name="">
        <a:dk1>
          <a:srgbClr val="000000"/>
        </a:dk1>
        <a:lt1>
          <a:srgbClr val="FFFFFF"/>
        </a:lt1>
        <a:dk2>
          <a:srgbClr val="336699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66CCFF"/>
        </a:hlink>
        <a:folHlink>
          <a:srgbClr val="F0E500"/>
        </a:folHlink>
      </a:clrScheme>
    </a:extraClrScheme>
    <a:extraClrScheme>
      <a:clrScheme name="">
        <a:dk1>
          <a:srgbClr val="686B5D"/>
        </a:dk1>
        <a:lt1>
          <a:srgbClr val="FFFFFF"/>
        </a:lt1>
        <a:dk2>
          <a:srgbClr val="777777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CC66"/>
        </a:hlink>
        <a:folHlink>
          <a:srgbClr val="E9DCB9"/>
        </a:folHlink>
      </a:clrScheme>
    </a:extraClrScheme>
    <a:extraClrScheme>
      <a:clrScheme name="">
        <a:dk1>
          <a:srgbClr val="666699"/>
        </a:dk1>
        <a:lt1>
          <a:srgbClr val="FFFFFF"/>
        </a:lt1>
        <a:dk2>
          <a:srgbClr val="3E3E5C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99CCFF"/>
        </a:hlink>
        <a:folHlink>
          <a:srgbClr val="FFFF99"/>
        </a:folHlink>
      </a:clrScheme>
    </a:extraClrScheme>
    <a:extraClrScheme>
      <a:clrScheme name="">
        <a:dk1>
          <a:srgbClr val="523E26"/>
        </a:dk1>
        <a:lt1>
          <a:srgbClr val="FFFFFF"/>
        </a:lt1>
        <a:dk2>
          <a:srgbClr val="2D2015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B400"/>
        </a:hlink>
        <a:folHlink>
          <a:srgbClr val="8C9EA0"/>
        </a:folHlink>
      </a:clrScheme>
    </a:extraClrScheme>
  </a:extraClrSchemeLst>
</a:theme>
</file>

<file path=ppt/theme/theme14.xml><?xml version="1.0" encoding="utf-8"?>
<a:theme xmlns:a="http://schemas.openxmlformats.org/drawingml/2006/mai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CCCFF"/>
      </a:hlink>
      <a:folHlink>
        <a:srgbClr val="B2B2B2"/>
      </a:folHlink>
    </a:clrScheme>
    <a:fontScheme name="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313</Words>
  <Application>Microsoft Office PowerPoint</Application>
  <PresentationFormat>全屏显示(4:3)</PresentationFormat>
  <Paragraphs>109</Paragraphs>
  <Slides>16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13</vt:i4>
      </vt:variant>
      <vt:variant>
        <vt:lpstr>幻灯片标题</vt:lpstr>
      </vt:variant>
      <vt:variant>
        <vt:i4>16</vt:i4>
      </vt:variant>
    </vt:vector>
  </HeadingPairs>
  <TitlesOfParts>
    <vt:vector size="33" baseType="lpstr">
      <vt:lpstr>DFKai-SB</vt:lpstr>
      <vt:lpstr>微软雅黑</vt:lpstr>
      <vt:lpstr>Arial</vt:lpstr>
      <vt:lpstr>Times New Roman</vt:lpstr>
      <vt:lpstr/>
      <vt:lpstr/>
      <vt:lpstr/>
      <vt:lpstr/>
      <vt:lpstr/>
      <vt:lpstr/>
      <vt:lpstr/>
      <vt:lpstr/>
      <vt:lpstr/>
      <vt:lpstr/>
      <vt:lpstr/>
      <vt:lpstr/>
      <vt:lpstr/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創意閱讀策略 (常在你身邊) </vt:lpstr>
      <vt:lpstr>PowerPoint 演示文稿</vt:lpstr>
      <vt:lpstr>PowerPoint 演示文稿</vt:lpstr>
      <vt:lpstr>PowerPoint 演示文稿</vt:lpstr>
      <vt:lpstr>寫作教學</vt:lpstr>
      <vt:lpstr>PowerPoint 演示文稿</vt:lpstr>
      <vt:lpstr>PowerPoint 演示文稿</vt:lpstr>
      <vt:lpstr>PowerPoint 演示文稿</vt:lpstr>
    </vt:vector>
  </TitlesOfParts>
  <Manager>LFPPT网 www.LFPPT.com</Manager>
  <Company>LFPPT网 www.LFPPT.com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LFPPT网 www.LFPPT.com</dc:title>
  <dc:subject>LFPPT网 www.LFPPT.com</dc:subject>
  <dc:creator>LFPPT网 www.LFPPT.com</dc:creator>
  <cp:keywords>LFPPT网 www.LFPPT.com</cp:keywords>
  <dc:description>LFPPT网 www.LFPPT.com</dc:description>
  <cp:lastModifiedBy>Windows 用户</cp:lastModifiedBy>
  <cp:revision>3</cp:revision>
  <cp:lastPrinted>1601-01-01T00:00:00Z</cp:lastPrinted>
  <dcterms:created xsi:type="dcterms:W3CDTF">2021-11-16T11:18:36Z</dcterms:created>
  <dcterms:modified xsi:type="dcterms:W3CDTF">2023-06-29T07:49:41Z</dcterms:modified>
  <cp:category>LFPPT网 www.LFPPT.com</cp:category>
</cp:coreProperties>
</file>