
<file path=[Content_Types].xml><?xml version="1.0" encoding="utf-8"?>
<Types xmlns="http://schemas.openxmlformats.org/package/2006/content-types">
  <Default Extension="mp3" ContentType="audio/unknown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  <p:sldMasterId id="2147483660" r:id="rId2"/>
  </p:sldMasterIdLst>
  <p:sldIdLst>
    <p:sldId id="256" r:id="rId3"/>
    <p:sldId id="257" r:id="rId4"/>
  </p:sldIdLst>
  <p:sldSz cx="9144000" cy="6858000" type="screen4x3"/>
  <p:notesSz cx="6858000" cy="9144000"/>
  <p:embeddedFontLst>
    <p:embeddedFont>
      <p:font typeface="Calibri" pitchFamily="34" charset="0"/>
      <p:regular r:id="rId5"/>
      <p:bold r:id="rId6"/>
      <p:italic r:id="rId7"/>
      <p:boldItalic r:id="rId8"/>
    </p:embeddedFont>
    <p:embeddedFont>
      <p:font typeface="经典繁颜体" charset="-122"/>
      <p:regular r:id="rId9"/>
    </p:embeddedFont>
  </p:embeddedFont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50" d="100"/>
          <a:sy n="50" d="100"/>
        </p:scale>
        <p:origin x="-1956" y="-43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13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font" Target="fonts/font3.fntdata"/><Relationship Id="rId12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viewProps" Target="viewProps.xml"/><Relationship Id="rId5" Type="http://schemas.openxmlformats.org/officeDocument/2006/relationships/font" Target="fonts/font1.fntdata"/><Relationship Id="rId10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font" Target="fonts/font5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F42FF1-9005-4668-966E-B152479F83DB}" type="datetimeFigureOut">
              <a:rPr lang="zh-CN" altLang="en-US" smtClean="0"/>
              <a:t>2016/2/5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B98A3B-615B-44D9-A15C-D80312B29B3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237927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F42FF1-9005-4668-966E-B152479F83DB}" type="datetimeFigureOut">
              <a:rPr lang="zh-CN" altLang="en-US" smtClean="0"/>
              <a:t>2016/2/5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B98A3B-615B-44D9-A15C-D80312B29B3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664468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F42FF1-9005-4668-966E-B152479F83DB}" type="datetimeFigureOut">
              <a:rPr lang="zh-CN" altLang="en-US" smtClean="0"/>
              <a:t>2016/2/5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B98A3B-615B-44D9-A15C-D80312B29B3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335684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F42FF1-9005-4668-966E-B152479F83DB}" type="datetimeFigureOut">
              <a:rPr lang="zh-CN" altLang="en-US" smtClean="0"/>
              <a:t>2016/2/5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B98A3B-615B-44D9-A15C-D80312B29B3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458836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F42FF1-9005-4668-966E-B152479F83DB}" type="datetimeFigureOut">
              <a:rPr lang="zh-CN" altLang="en-US" smtClean="0"/>
              <a:t>2016/2/5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B98A3B-615B-44D9-A15C-D80312B29B3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539496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F42FF1-9005-4668-966E-B152479F83DB}" type="datetimeFigureOut">
              <a:rPr lang="zh-CN" altLang="en-US" smtClean="0"/>
              <a:t>2016/2/5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B98A3B-615B-44D9-A15C-D80312B29B3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925653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F42FF1-9005-4668-966E-B152479F83DB}" type="datetimeFigureOut">
              <a:rPr lang="zh-CN" altLang="en-US" smtClean="0"/>
              <a:t>2016/2/5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B98A3B-615B-44D9-A15C-D80312B29B3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404032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F42FF1-9005-4668-966E-B152479F83DB}" type="datetimeFigureOut">
              <a:rPr lang="zh-CN" altLang="en-US" smtClean="0"/>
              <a:t>2016/2/5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B98A3B-615B-44D9-A15C-D80312B29B3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641234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F42FF1-9005-4668-966E-B152479F83DB}" type="datetimeFigureOut">
              <a:rPr lang="zh-CN" altLang="en-US" smtClean="0"/>
              <a:t>2016/2/5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B98A3B-615B-44D9-A15C-D80312B29B3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526166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F42FF1-9005-4668-966E-B152479F83DB}" type="datetimeFigureOut">
              <a:rPr lang="zh-CN" altLang="en-US" smtClean="0"/>
              <a:t>2016/2/5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B98A3B-615B-44D9-A15C-D80312B29B3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211721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F42FF1-9005-4668-966E-B152479F83DB}" type="datetimeFigureOut">
              <a:rPr lang="zh-CN" altLang="en-US" smtClean="0"/>
              <a:t>2016/2/5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B98A3B-615B-44D9-A15C-D80312B29B3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24900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30"/>
            <a:ext cx="77724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E3CD628-38A3-44FB-BFF1-3DE7817C556E}" type="slidenum">
              <a:rPr lang="en-US" altLang="zh-CN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42513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69372EB-FCC6-45D8-A2FA-5FE44EEA0470}" type="slidenum">
              <a:rPr lang="en-US" altLang="zh-CN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725768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5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CCCB1B2-BCA1-4781-A810-34818EFF9C8A}" type="slidenum">
              <a:rPr lang="en-US" altLang="zh-CN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506328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5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5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8A7463B-2FEA-4E70-B4BC-0F0B437D2977}" type="slidenum">
              <a:rPr lang="en-US" altLang="zh-CN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625233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9" y="1535113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9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DA5A1E4-F7F6-4538-957C-8C71544B400C}" type="slidenum">
              <a:rPr lang="en-US" altLang="zh-CN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028825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D920AD9-E57B-4A2D-948B-2CFAE540DF99}" type="slidenum">
              <a:rPr lang="en-US" altLang="zh-CN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233118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398A9A-83D3-4C91-9BDB-C386747D4467}" type="slidenum">
              <a:rPr lang="en-US" altLang="zh-CN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5421757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4" y="273049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4" y="1435104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84CFC15-DAFF-4A50-B458-AB18182C9547}" type="slidenum">
              <a:rPr lang="en-US" altLang="zh-CN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41235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 smtClean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F762C9D-352E-4998-BF77-D9196764D9D1}" type="slidenum">
              <a:rPr lang="en-US" altLang="zh-CN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853155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E45DF68-824A-42A4-BD75-BDDAFF20F7E6}" type="slidenum">
              <a:rPr lang="en-US" altLang="zh-CN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564395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43"/>
            <a:ext cx="20574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43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45A23F2-1061-44CC-A04A-B36B363C529E}" type="slidenum">
              <a:rPr lang="en-US" altLang="zh-CN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97817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F42FF1-9005-4668-966E-B152479F83DB}" type="datetimeFigureOut">
              <a:rPr lang="zh-CN" altLang="en-US" smtClean="0"/>
              <a:t>2016/2/5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B98A3B-615B-44D9-A15C-D80312B29B3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559277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5167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单击此处编辑母版标题样式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1"/>
            <a:ext cx="8229600" cy="45254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6285"/>
            <a:ext cx="2133600" cy="4762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Arial" pitchFamily="34" charset="0"/>
                <a:ea typeface="宋体" pitchFamily="2" charset="-122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6285"/>
            <a:ext cx="2895600" cy="4762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Arial" pitchFamily="34" charset="0"/>
                <a:ea typeface="宋体" pitchFamily="2" charset="-122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6285"/>
            <a:ext cx="2133600" cy="4762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Arial" pitchFamily="34" charset="0"/>
                <a:ea typeface="宋体" pitchFamily="2" charset="-122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E3CFA00-BF15-457C-B8D0-40768BED5A38}" type="slidenum">
              <a:rPr lang="en-US" altLang="zh-CN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81156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pitchFamily="2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pitchFamily="2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pitchFamily="2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pitchFamily="2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pitchFamily="2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pitchFamily="2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pitchFamily="2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pitchFamily="2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g"/><Relationship Id="rId13" Type="http://schemas.openxmlformats.org/officeDocument/2006/relationships/image" Target="../media/image10.jpeg"/><Relationship Id="rId18" Type="http://schemas.openxmlformats.org/officeDocument/2006/relationships/hyperlink" Target="http://blog.sina.com.cn/u/1622315110" TargetMode="External"/><Relationship Id="rId26" Type="http://schemas.openxmlformats.org/officeDocument/2006/relationships/image" Target="../media/image22.jpeg"/><Relationship Id="rId39" Type="http://schemas.openxmlformats.org/officeDocument/2006/relationships/hyperlink" Target="http://s.taobao.com/search?q=%BD%D2%C3%D8+%D3%C5%D0%E3PPT%D5%E2%D1%F9%D6%C6%D7%F7&amp;keyword=&amp;commend=all&amp;ssid=s5-e&amp;search_type=item&amp;atype=&amp;tracelog=&amp;sourceId=tb.index&amp;rt=1311327087984" TargetMode="External"/><Relationship Id="rId3" Type="http://schemas.openxmlformats.org/officeDocument/2006/relationships/slideLayout" Target="../slideLayouts/slideLayout1.xml"/><Relationship Id="rId21" Type="http://schemas.openxmlformats.org/officeDocument/2006/relationships/image" Target="../media/image17.jpeg"/><Relationship Id="rId34" Type="http://schemas.openxmlformats.org/officeDocument/2006/relationships/image" Target="../media/image30.jpeg"/><Relationship Id="rId7" Type="http://schemas.openxmlformats.org/officeDocument/2006/relationships/image" Target="../media/image4.jpeg"/><Relationship Id="rId12" Type="http://schemas.openxmlformats.org/officeDocument/2006/relationships/image" Target="../media/image9.jpeg"/><Relationship Id="rId17" Type="http://schemas.openxmlformats.org/officeDocument/2006/relationships/image" Target="../media/image14.jpeg"/><Relationship Id="rId25" Type="http://schemas.openxmlformats.org/officeDocument/2006/relationships/image" Target="../media/image21.jpeg"/><Relationship Id="rId33" Type="http://schemas.openxmlformats.org/officeDocument/2006/relationships/image" Target="../media/image29.jpeg"/><Relationship Id="rId38" Type="http://schemas.openxmlformats.org/officeDocument/2006/relationships/hyperlink" Target="http://www.amazon.cn/s/ref=nb_sb_noss?__mk_zh_CN=%E4%BA%9A%E9%A9%AC%E9%80%8A%E7%BD%91%E7%AB%99&amp;url=search-alias=aps&amp;field-keywords=%E6%8F%AD%E7%A7%98+%E4%BC%98%E7%A7%80PPT%E8%BF%99%E6%A0%B7%E5%88%B6%E4%BD%9C&amp;x=26&amp;y=23" TargetMode="External"/><Relationship Id="rId2" Type="http://schemas.openxmlformats.org/officeDocument/2006/relationships/audio" Target="../media/media1.mp3"/><Relationship Id="rId16" Type="http://schemas.openxmlformats.org/officeDocument/2006/relationships/image" Target="../media/image13.jpeg"/><Relationship Id="rId20" Type="http://schemas.openxmlformats.org/officeDocument/2006/relationships/image" Target="../media/image16.jpg"/><Relationship Id="rId29" Type="http://schemas.openxmlformats.org/officeDocument/2006/relationships/image" Target="../media/image25.jpeg"/><Relationship Id="rId1" Type="http://schemas.microsoft.com/office/2007/relationships/media" Target="../media/media1.mp3"/><Relationship Id="rId6" Type="http://schemas.openxmlformats.org/officeDocument/2006/relationships/image" Target="../media/image3.jpeg"/><Relationship Id="rId11" Type="http://schemas.openxmlformats.org/officeDocument/2006/relationships/image" Target="../media/image8.jpeg"/><Relationship Id="rId24" Type="http://schemas.openxmlformats.org/officeDocument/2006/relationships/image" Target="../media/image20.jpeg"/><Relationship Id="rId32" Type="http://schemas.openxmlformats.org/officeDocument/2006/relationships/image" Target="../media/image28.jpeg"/><Relationship Id="rId37" Type="http://schemas.openxmlformats.org/officeDocument/2006/relationships/hyperlink" Target="http://product.china-pub.com/198377" TargetMode="External"/><Relationship Id="rId5" Type="http://schemas.openxmlformats.org/officeDocument/2006/relationships/image" Target="../media/image2.jpg"/><Relationship Id="rId15" Type="http://schemas.openxmlformats.org/officeDocument/2006/relationships/image" Target="../media/image12.jpg"/><Relationship Id="rId23" Type="http://schemas.openxmlformats.org/officeDocument/2006/relationships/image" Target="../media/image19.jpeg"/><Relationship Id="rId28" Type="http://schemas.openxmlformats.org/officeDocument/2006/relationships/image" Target="../media/image24.jpeg"/><Relationship Id="rId36" Type="http://schemas.openxmlformats.org/officeDocument/2006/relationships/image" Target="../media/image31.jpeg"/><Relationship Id="rId10" Type="http://schemas.openxmlformats.org/officeDocument/2006/relationships/image" Target="../media/image7.jpeg"/><Relationship Id="rId19" Type="http://schemas.openxmlformats.org/officeDocument/2006/relationships/image" Target="../media/image15.jpeg"/><Relationship Id="rId31" Type="http://schemas.openxmlformats.org/officeDocument/2006/relationships/image" Target="../media/image27.jpeg"/><Relationship Id="rId4" Type="http://schemas.openxmlformats.org/officeDocument/2006/relationships/image" Target="../media/image1.png"/><Relationship Id="rId9" Type="http://schemas.openxmlformats.org/officeDocument/2006/relationships/image" Target="../media/image6.jpeg"/><Relationship Id="rId14" Type="http://schemas.openxmlformats.org/officeDocument/2006/relationships/image" Target="../media/image11.jpeg"/><Relationship Id="rId22" Type="http://schemas.openxmlformats.org/officeDocument/2006/relationships/image" Target="../media/image18.jpeg"/><Relationship Id="rId27" Type="http://schemas.openxmlformats.org/officeDocument/2006/relationships/image" Target="../media/image23.jpeg"/><Relationship Id="rId30" Type="http://schemas.openxmlformats.org/officeDocument/2006/relationships/image" Target="../media/image26.jpeg"/><Relationship Id="rId35" Type="http://schemas.openxmlformats.org/officeDocument/2006/relationships/hyperlink" Target="http://search.dangdang.com/search.php?key=%BD%D2%C3%D8+%D3%C5%D0%E3PPT%D5%E2%D1%F9%D6%C6%D7%F7&amp;SearchFromTop=1&amp;catalog=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lfppt.com/pptmb_14.html" TargetMode="External"/><Relationship Id="rId2" Type="http://schemas.openxmlformats.org/officeDocument/2006/relationships/hyperlink" Target="http://www.lfppt.com/pptmb.aspx" TargetMode="External"/><Relationship Id="rId1" Type="http://schemas.openxmlformats.org/officeDocument/2006/relationships/slideLayout" Target="../slideLayouts/slideLayout18.xml"/><Relationship Id="rId5" Type="http://schemas.openxmlformats.org/officeDocument/2006/relationships/hyperlink" Target="http://www.lfppt.com/pptmb_21.html" TargetMode="External"/><Relationship Id="rId4" Type="http://schemas.openxmlformats.org/officeDocument/2006/relationships/hyperlink" Target="http://www.lfppt.com/zchb.aspx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矩形 15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" name="揭秘混音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2606614" y="1637869"/>
            <a:ext cx="751096" cy="751096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15517216" y="3378982"/>
            <a:ext cx="9144000" cy="2924944"/>
          </a:xfrm>
          <a:custGeom>
            <a:avLst/>
            <a:gdLst>
              <a:gd name="connsiteX0" fmla="*/ 0 w 9144000"/>
              <a:gd name="connsiteY0" fmla="*/ 0 h 2924944"/>
              <a:gd name="connsiteX1" fmla="*/ 9144000 w 9144000"/>
              <a:gd name="connsiteY1" fmla="*/ 0 h 2924944"/>
              <a:gd name="connsiteX2" fmla="*/ 9144000 w 9144000"/>
              <a:gd name="connsiteY2" fmla="*/ 2924944 h 2924944"/>
              <a:gd name="connsiteX3" fmla="*/ 0 w 9144000"/>
              <a:gd name="connsiteY3" fmla="*/ 2924944 h 2924944"/>
              <a:gd name="connsiteX4" fmla="*/ 0 w 9144000"/>
              <a:gd name="connsiteY4" fmla="*/ 0 h 2924944"/>
              <a:gd name="connsiteX0" fmla="*/ 0 w 9144000"/>
              <a:gd name="connsiteY0" fmla="*/ 0 h 2924944"/>
              <a:gd name="connsiteX1" fmla="*/ 9144000 w 9144000"/>
              <a:gd name="connsiteY1" fmla="*/ 0 h 2924944"/>
              <a:gd name="connsiteX2" fmla="*/ 9144000 w 9144000"/>
              <a:gd name="connsiteY2" fmla="*/ 2924944 h 2924944"/>
              <a:gd name="connsiteX3" fmla="*/ 4920343 w 9144000"/>
              <a:gd name="connsiteY3" fmla="*/ 2917371 h 2924944"/>
              <a:gd name="connsiteX4" fmla="*/ 0 w 9144000"/>
              <a:gd name="connsiteY4" fmla="*/ 2924944 h 2924944"/>
              <a:gd name="connsiteX5" fmla="*/ 0 w 9144000"/>
              <a:gd name="connsiteY5" fmla="*/ 0 h 2924944"/>
              <a:gd name="connsiteX0" fmla="*/ 0 w 9144000"/>
              <a:gd name="connsiteY0" fmla="*/ 0 h 2924944"/>
              <a:gd name="connsiteX1" fmla="*/ 9144000 w 9144000"/>
              <a:gd name="connsiteY1" fmla="*/ 0 h 2924944"/>
              <a:gd name="connsiteX2" fmla="*/ 9144000 w 9144000"/>
              <a:gd name="connsiteY2" fmla="*/ 2924944 h 2924944"/>
              <a:gd name="connsiteX3" fmla="*/ 4717143 w 9144000"/>
              <a:gd name="connsiteY3" fmla="*/ 1770743 h 2924944"/>
              <a:gd name="connsiteX4" fmla="*/ 0 w 9144000"/>
              <a:gd name="connsiteY4" fmla="*/ 2924944 h 2924944"/>
              <a:gd name="connsiteX5" fmla="*/ 0 w 9144000"/>
              <a:gd name="connsiteY5" fmla="*/ 0 h 2924944"/>
              <a:gd name="connsiteX0" fmla="*/ 0 w 9144000"/>
              <a:gd name="connsiteY0" fmla="*/ 0 h 2924944"/>
              <a:gd name="connsiteX1" fmla="*/ 9144000 w 9144000"/>
              <a:gd name="connsiteY1" fmla="*/ 0 h 2924944"/>
              <a:gd name="connsiteX2" fmla="*/ 9144000 w 9144000"/>
              <a:gd name="connsiteY2" fmla="*/ 2924944 h 2924944"/>
              <a:gd name="connsiteX3" fmla="*/ 4572000 w 9144000"/>
              <a:gd name="connsiteY3" fmla="*/ 1770743 h 2924944"/>
              <a:gd name="connsiteX4" fmla="*/ 0 w 9144000"/>
              <a:gd name="connsiteY4" fmla="*/ 2924944 h 2924944"/>
              <a:gd name="connsiteX5" fmla="*/ 0 w 9144000"/>
              <a:gd name="connsiteY5" fmla="*/ 0 h 2924944"/>
              <a:gd name="connsiteX0" fmla="*/ 0 w 9144000"/>
              <a:gd name="connsiteY0" fmla="*/ 0 h 2924944"/>
              <a:gd name="connsiteX1" fmla="*/ 9144000 w 9144000"/>
              <a:gd name="connsiteY1" fmla="*/ 0 h 2924944"/>
              <a:gd name="connsiteX2" fmla="*/ 9144000 w 9144000"/>
              <a:gd name="connsiteY2" fmla="*/ 2924944 h 2924944"/>
              <a:gd name="connsiteX3" fmla="*/ 4572000 w 9144000"/>
              <a:gd name="connsiteY3" fmla="*/ 1770743 h 2924944"/>
              <a:gd name="connsiteX4" fmla="*/ 0 w 9144000"/>
              <a:gd name="connsiteY4" fmla="*/ 2924944 h 2924944"/>
              <a:gd name="connsiteX5" fmla="*/ 0 w 9144000"/>
              <a:gd name="connsiteY5" fmla="*/ 0 h 2924944"/>
              <a:gd name="connsiteX0" fmla="*/ 0 w 9144000"/>
              <a:gd name="connsiteY0" fmla="*/ 0 h 2924944"/>
              <a:gd name="connsiteX1" fmla="*/ 9144000 w 9144000"/>
              <a:gd name="connsiteY1" fmla="*/ 0 h 2924944"/>
              <a:gd name="connsiteX2" fmla="*/ 9144000 w 9144000"/>
              <a:gd name="connsiteY2" fmla="*/ 2924944 h 2924944"/>
              <a:gd name="connsiteX3" fmla="*/ 4572000 w 9144000"/>
              <a:gd name="connsiteY3" fmla="*/ 1770743 h 2924944"/>
              <a:gd name="connsiteX4" fmla="*/ 0 w 9144000"/>
              <a:gd name="connsiteY4" fmla="*/ 2924944 h 2924944"/>
              <a:gd name="connsiteX5" fmla="*/ 0 w 9144000"/>
              <a:gd name="connsiteY5" fmla="*/ 0 h 2924944"/>
              <a:gd name="connsiteX0" fmla="*/ 0 w 9144000"/>
              <a:gd name="connsiteY0" fmla="*/ 0 h 2924944"/>
              <a:gd name="connsiteX1" fmla="*/ 9144000 w 9144000"/>
              <a:gd name="connsiteY1" fmla="*/ 0 h 2924944"/>
              <a:gd name="connsiteX2" fmla="*/ 9144000 w 9144000"/>
              <a:gd name="connsiteY2" fmla="*/ 2924944 h 2924944"/>
              <a:gd name="connsiteX3" fmla="*/ 4572000 w 9144000"/>
              <a:gd name="connsiteY3" fmla="*/ 1770743 h 2924944"/>
              <a:gd name="connsiteX4" fmla="*/ 0 w 9144000"/>
              <a:gd name="connsiteY4" fmla="*/ 2924944 h 2924944"/>
              <a:gd name="connsiteX5" fmla="*/ 0 w 9144000"/>
              <a:gd name="connsiteY5" fmla="*/ 0 h 2924944"/>
              <a:gd name="connsiteX0" fmla="*/ 0 w 9144000"/>
              <a:gd name="connsiteY0" fmla="*/ 0 h 2924944"/>
              <a:gd name="connsiteX1" fmla="*/ 9144000 w 9144000"/>
              <a:gd name="connsiteY1" fmla="*/ 0 h 2924944"/>
              <a:gd name="connsiteX2" fmla="*/ 9144000 w 9144000"/>
              <a:gd name="connsiteY2" fmla="*/ 2924944 h 2924944"/>
              <a:gd name="connsiteX3" fmla="*/ 4572000 w 9144000"/>
              <a:gd name="connsiteY3" fmla="*/ 1770743 h 2924944"/>
              <a:gd name="connsiteX4" fmla="*/ 0 w 9144000"/>
              <a:gd name="connsiteY4" fmla="*/ 2924944 h 2924944"/>
              <a:gd name="connsiteX5" fmla="*/ 0 w 9144000"/>
              <a:gd name="connsiteY5" fmla="*/ 0 h 2924944"/>
              <a:gd name="connsiteX0" fmla="*/ 0 w 9144000"/>
              <a:gd name="connsiteY0" fmla="*/ 0 h 2924944"/>
              <a:gd name="connsiteX1" fmla="*/ 9144000 w 9144000"/>
              <a:gd name="connsiteY1" fmla="*/ 0 h 2924944"/>
              <a:gd name="connsiteX2" fmla="*/ 9144000 w 9144000"/>
              <a:gd name="connsiteY2" fmla="*/ 2924944 h 2924944"/>
              <a:gd name="connsiteX3" fmla="*/ 4601029 w 9144000"/>
              <a:gd name="connsiteY3" fmla="*/ 1756228 h 2924944"/>
              <a:gd name="connsiteX4" fmla="*/ 0 w 9144000"/>
              <a:gd name="connsiteY4" fmla="*/ 2924944 h 2924944"/>
              <a:gd name="connsiteX5" fmla="*/ 0 w 9144000"/>
              <a:gd name="connsiteY5" fmla="*/ 0 h 2924944"/>
              <a:gd name="connsiteX0" fmla="*/ 0 w 9144000"/>
              <a:gd name="connsiteY0" fmla="*/ 0 h 2924944"/>
              <a:gd name="connsiteX1" fmla="*/ 9144000 w 9144000"/>
              <a:gd name="connsiteY1" fmla="*/ 0 h 2924944"/>
              <a:gd name="connsiteX2" fmla="*/ 9144000 w 9144000"/>
              <a:gd name="connsiteY2" fmla="*/ 2924944 h 2924944"/>
              <a:gd name="connsiteX3" fmla="*/ 4601029 w 9144000"/>
              <a:gd name="connsiteY3" fmla="*/ 1756228 h 2924944"/>
              <a:gd name="connsiteX4" fmla="*/ 0 w 9144000"/>
              <a:gd name="connsiteY4" fmla="*/ 2924944 h 2924944"/>
              <a:gd name="connsiteX5" fmla="*/ 0 w 9144000"/>
              <a:gd name="connsiteY5" fmla="*/ 0 h 2924944"/>
              <a:gd name="connsiteX0" fmla="*/ 0 w 9144000"/>
              <a:gd name="connsiteY0" fmla="*/ 0 h 2924944"/>
              <a:gd name="connsiteX1" fmla="*/ 9144000 w 9144000"/>
              <a:gd name="connsiteY1" fmla="*/ 0 h 2924944"/>
              <a:gd name="connsiteX2" fmla="*/ 9144000 w 9144000"/>
              <a:gd name="connsiteY2" fmla="*/ 2924944 h 2924944"/>
              <a:gd name="connsiteX3" fmla="*/ 4601029 w 9144000"/>
              <a:gd name="connsiteY3" fmla="*/ 1756228 h 2924944"/>
              <a:gd name="connsiteX4" fmla="*/ 0 w 9144000"/>
              <a:gd name="connsiteY4" fmla="*/ 2924944 h 2924944"/>
              <a:gd name="connsiteX5" fmla="*/ 0 w 9144000"/>
              <a:gd name="connsiteY5" fmla="*/ 0 h 29249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44000" h="2924944">
                <a:moveTo>
                  <a:pt x="0" y="0"/>
                </a:moveTo>
                <a:lnTo>
                  <a:pt x="9144000" y="0"/>
                </a:lnTo>
                <a:lnTo>
                  <a:pt x="9144000" y="2924944"/>
                </a:lnTo>
                <a:cubicBezTo>
                  <a:pt x="7721600" y="2177353"/>
                  <a:pt x="6502400" y="1807133"/>
                  <a:pt x="4601029" y="1756228"/>
                </a:cubicBezTo>
                <a:cubicBezTo>
                  <a:pt x="2714171" y="1792619"/>
                  <a:pt x="1669143" y="2104781"/>
                  <a:pt x="0" y="2924944"/>
                </a:cubicBezTo>
                <a:lnTo>
                  <a:pt x="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5" name="组合 4"/>
          <p:cNvGrpSpPr/>
          <p:nvPr/>
        </p:nvGrpSpPr>
        <p:grpSpPr>
          <a:xfrm>
            <a:off x="2909764" y="-1158858"/>
            <a:ext cx="3384376" cy="7777026"/>
            <a:chOff x="2909764" y="-1158858"/>
            <a:chExt cx="3384376" cy="7777026"/>
          </a:xfrm>
        </p:grpSpPr>
        <p:sp>
          <p:nvSpPr>
            <p:cNvPr id="10" name="矩形​​ 1"/>
            <p:cNvSpPr/>
            <p:nvPr/>
          </p:nvSpPr>
          <p:spPr>
            <a:xfrm rot="2302335">
              <a:off x="2909764" y="2370280"/>
              <a:ext cx="3384376" cy="864096"/>
            </a:xfrm>
            <a:prstGeom prst="rect">
              <a:avLst/>
            </a:prstGeom>
            <a:gradFill flip="none" rotWithShape="1">
              <a:gsLst>
                <a:gs pos="0">
                  <a:schemeClr val="bg1"/>
                </a:gs>
                <a:gs pos="100000">
                  <a:schemeClr val="accent1">
                    <a:tint val="23500"/>
                    <a:satMod val="160000"/>
                    <a:alpha val="0"/>
                  </a:schemeClr>
                </a:gs>
              </a:gsLst>
              <a:path path="shap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矩形​​ 2"/>
            <p:cNvSpPr/>
            <p:nvPr/>
          </p:nvSpPr>
          <p:spPr>
            <a:xfrm rot="7998744">
              <a:off x="2174493" y="2383127"/>
              <a:ext cx="4694192" cy="731034"/>
            </a:xfrm>
            <a:prstGeom prst="rect">
              <a:avLst/>
            </a:prstGeom>
            <a:gradFill flip="none" rotWithShape="1">
              <a:gsLst>
                <a:gs pos="0">
                  <a:schemeClr val="bg1"/>
                </a:gs>
                <a:gs pos="100000">
                  <a:schemeClr val="accent1">
                    <a:tint val="23500"/>
                    <a:satMod val="160000"/>
                    <a:alpha val="0"/>
                  </a:schemeClr>
                </a:gs>
              </a:gsLst>
              <a:path path="shap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矩形​​ 3"/>
            <p:cNvSpPr/>
            <p:nvPr/>
          </p:nvSpPr>
          <p:spPr>
            <a:xfrm rot="10227885">
              <a:off x="3006886" y="2580424"/>
              <a:ext cx="3170873" cy="494611"/>
            </a:xfrm>
            <a:prstGeom prst="rect">
              <a:avLst/>
            </a:prstGeom>
            <a:gradFill flip="none" rotWithShape="1">
              <a:gsLst>
                <a:gs pos="0">
                  <a:schemeClr val="bg1"/>
                </a:gs>
                <a:gs pos="100000">
                  <a:schemeClr val="accent1">
                    <a:tint val="23500"/>
                    <a:satMod val="160000"/>
                    <a:alpha val="0"/>
                  </a:schemeClr>
                </a:gs>
              </a:gsLst>
              <a:path path="shap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矩形​​ 1"/>
            <p:cNvSpPr/>
            <p:nvPr/>
          </p:nvSpPr>
          <p:spPr>
            <a:xfrm rot="4118462">
              <a:off x="1311904" y="2419632"/>
              <a:ext cx="6503237" cy="840586"/>
            </a:xfrm>
            <a:prstGeom prst="rect">
              <a:avLst/>
            </a:prstGeom>
            <a:gradFill flip="none" rotWithShape="1">
              <a:gsLst>
                <a:gs pos="0">
                  <a:schemeClr val="bg1"/>
                </a:gs>
                <a:gs pos="100000">
                  <a:schemeClr val="accent1">
                    <a:tint val="23500"/>
                    <a:satMod val="160000"/>
                    <a:alpha val="0"/>
                  </a:schemeClr>
                </a:gs>
              </a:gsLst>
              <a:path path="shap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矩形​​ 1"/>
            <p:cNvSpPr/>
            <p:nvPr/>
          </p:nvSpPr>
          <p:spPr>
            <a:xfrm rot="5879924">
              <a:off x="539487" y="2309362"/>
              <a:ext cx="7777026" cy="840586"/>
            </a:xfrm>
            <a:prstGeom prst="rect">
              <a:avLst/>
            </a:prstGeom>
            <a:gradFill flip="none" rotWithShape="1">
              <a:gsLst>
                <a:gs pos="0">
                  <a:schemeClr val="bg1"/>
                </a:gs>
                <a:gs pos="100000">
                  <a:schemeClr val="accent1">
                    <a:tint val="23500"/>
                    <a:satMod val="160000"/>
                    <a:alpha val="0"/>
                  </a:schemeClr>
                </a:gs>
              </a:gsLst>
              <a:path path="shap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4" name="矩形 33"/>
          <p:cNvSpPr/>
          <p:nvPr/>
        </p:nvSpPr>
        <p:spPr>
          <a:xfrm>
            <a:off x="3998071" y="3099440"/>
            <a:ext cx="110799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600" dirty="0">
                <a:ln>
                  <a:solidFill>
                    <a:srgbClr val="FFC000"/>
                  </a:solidFill>
                </a:ln>
                <a:noFill/>
                <a:latin typeface="叶根友钢笔行书简体" pitchFamily="2" charset="-122"/>
                <a:ea typeface="叶根友钢笔行书简体" pitchFamily="2" charset="-122"/>
              </a:rPr>
              <a:t>揭秘</a:t>
            </a:r>
          </a:p>
        </p:txBody>
      </p:sp>
      <p:sp>
        <p:nvSpPr>
          <p:cNvPr id="35" name="矩形 34"/>
          <p:cNvSpPr/>
          <p:nvPr/>
        </p:nvSpPr>
        <p:spPr>
          <a:xfrm>
            <a:off x="3998071" y="3099440"/>
            <a:ext cx="110799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600" dirty="0">
                <a:ln>
                  <a:solidFill>
                    <a:srgbClr val="FFC000"/>
                  </a:solidFill>
                </a:ln>
                <a:noFill/>
                <a:latin typeface="叶根友钢笔行书简体" pitchFamily="2" charset="-122"/>
                <a:ea typeface="叶根友钢笔行书简体" pitchFamily="2" charset="-122"/>
              </a:rPr>
              <a:t>揭秘</a:t>
            </a:r>
          </a:p>
        </p:txBody>
      </p:sp>
      <p:sp>
        <p:nvSpPr>
          <p:cNvPr id="36" name="矩形 35"/>
          <p:cNvSpPr/>
          <p:nvPr/>
        </p:nvSpPr>
        <p:spPr>
          <a:xfrm>
            <a:off x="3998071" y="3099440"/>
            <a:ext cx="110799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600" dirty="0">
                <a:ln>
                  <a:solidFill>
                    <a:srgbClr val="FFC000"/>
                  </a:solidFill>
                </a:ln>
                <a:noFill/>
                <a:latin typeface="叶根友钢笔行书简体" pitchFamily="2" charset="-122"/>
                <a:ea typeface="叶根友钢笔行书简体" pitchFamily="2" charset="-122"/>
              </a:rPr>
              <a:t>揭秘</a:t>
            </a:r>
          </a:p>
        </p:txBody>
      </p:sp>
      <p:sp>
        <p:nvSpPr>
          <p:cNvPr id="37" name="矩形 36"/>
          <p:cNvSpPr/>
          <p:nvPr/>
        </p:nvSpPr>
        <p:spPr>
          <a:xfrm>
            <a:off x="3998071" y="3099440"/>
            <a:ext cx="110799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600" dirty="0">
                <a:ln>
                  <a:solidFill>
                    <a:srgbClr val="FFC000"/>
                  </a:solidFill>
                </a:ln>
                <a:noFill/>
                <a:latin typeface="叶根友钢笔行书简体" pitchFamily="2" charset="-122"/>
                <a:ea typeface="叶根友钢笔行书简体" pitchFamily="2" charset="-122"/>
              </a:rPr>
              <a:t>揭秘</a:t>
            </a:r>
          </a:p>
        </p:txBody>
      </p:sp>
      <p:sp>
        <p:nvSpPr>
          <p:cNvPr id="38" name="矩形 37"/>
          <p:cNvSpPr/>
          <p:nvPr/>
        </p:nvSpPr>
        <p:spPr>
          <a:xfrm>
            <a:off x="3998071" y="3099440"/>
            <a:ext cx="110799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600" dirty="0">
                <a:ln>
                  <a:solidFill>
                    <a:srgbClr val="FFC000"/>
                  </a:solidFill>
                </a:ln>
                <a:noFill/>
                <a:latin typeface="叶根友钢笔行书简体" pitchFamily="2" charset="-122"/>
                <a:ea typeface="叶根友钢笔行书简体" pitchFamily="2" charset="-122"/>
              </a:rPr>
              <a:t>揭秘</a:t>
            </a:r>
          </a:p>
        </p:txBody>
      </p:sp>
      <p:sp>
        <p:nvSpPr>
          <p:cNvPr id="39" name="矩形 38"/>
          <p:cNvSpPr/>
          <p:nvPr/>
        </p:nvSpPr>
        <p:spPr>
          <a:xfrm>
            <a:off x="3998071" y="3099440"/>
            <a:ext cx="110799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600" dirty="0">
                <a:ln>
                  <a:solidFill>
                    <a:srgbClr val="FFC000"/>
                  </a:solidFill>
                </a:ln>
                <a:noFill/>
                <a:latin typeface="叶根友钢笔行书简体" pitchFamily="2" charset="-122"/>
                <a:ea typeface="叶根友钢笔行书简体" pitchFamily="2" charset="-122"/>
              </a:rPr>
              <a:t>揭秘</a:t>
            </a:r>
          </a:p>
        </p:txBody>
      </p:sp>
      <p:sp>
        <p:nvSpPr>
          <p:cNvPr id="7" name="圆角矩形 6"/>
          <p:cNvSpPr/>
          <p:nvPr/>
        </p:nvSpPr>
        <p:spPr>
          <a:xfrm rot="21009620">
            <a:off x="5409374" y="3033713"/>
            <a:ext cx="1656184" cy="286808"/>
          </a:xfrm>
          <a:prstGeom prst="roundRect">
            <a:avLst/>
          </a:prstGeom>
          <a:gradFill>
            <a:gsLst>
              <a:gs pos="15000">
                <a:srgbClr val="FFC000"/>
              </a:gs>
              <a:gs pos="0">
                <a:schemeClr val="accent1">
                  <a:tint val="66000"/>
                  <a:satMod val="160000"/>
                  <a:alpha val="0"/>
                </a:schemeClr>
              </a:gs>
              <a:gs pos="85000">
                <a:srgbClr val="FFC000"/>
              </a:gs>
              <a:gs pos="100000">
                <a:schemeClr val="accent1">
                  <a:tint val="23500"/>
                  <a:satMod val="160000"/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5" name="圆角矩形 64"/>
          <p:cNvSpPr/>
          <p:nvPr/>
        </p:nvSpPr>
        <p:spPr>
          <a:xfrm rot="2400000">
            <a:off x="2366827" y="2261817"/>
            <a:ext cx="1656184" cy="286808"/>
          </a:xfrm>
          <a:prstGeom prst="roundRect">
            <a:avLst/>
          </a:prstGeom>
          <a:gradFill>
            <a:gsLst>
              <a:gs pos="15000">
                <a:srgbClr val="FFC000"/>
              </a:gs>
              <a:gs pos="0">
                <a:schemeClr val="accent1">
                  <a:tint val="66000"/>
                  <a:satMod val="160000"/>
                  <a:alpha val="0"/>
                </a:schemeClr>
              </a:gs>
              <a:gs pos="85000">
                <a:srgbClr val="FFC000"/>
              </a:gs>
              <a:gs pos="100000">
                <a:schemeClr val="accent1">
                  <a:tint val="23500"/>
                  <a:satMod val="160000"/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6" name="圆角矩形 65"/>
          <p:cNvSpPr/>
          <p:nvPr/>
        </p:nvSpPr>
        <p:spPr>
          <a:xfrm rot="2582374">
            <a:off x="5024312" y="4407367"/>
            <a:ext cx="1656184" cy="286808"/>
          </a:xfrm>
          <a:prstGeom prst="roundRect">
            <a:avLst/>
          </a:prstGeom>
          <a:gradFill>
            <a:gsLst>
              <a:gs pos="15000">
                <a:srgbClr val="FFC000"/>
              </a:gs>
              <a:gs pos="0">
                <a:schemeClr val="accent1">
                  <a:tint val="66000"/>
                  <a:satMod val="160000"/>
                  <a:alpha val="0"/>
                </a:schemeClr>
              </a:gs>
              <a:gs pos="85000">
                <a:srgbClr val="FFC000"/>
              </a:gs>
              <a:gs pos="100000">
                <a:schemeClr val="accent1">
                  <a:tint val="23500"/>
                  <a:satMod val="160000"/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2" name="TextBox 51"/>
          <p:cNvSpPr txBox="1">
            <a:spLocks noChangeAspect="1"/>
          </p:cNvSpPr>
          <p:nvPr/>
        </p:nvSpPr>
        <p:spPr>
          <a:xfrm>
            <a:off x="3193244" y="2105454"/>
            <a:ext cx="2736616" cy="2736000"/>
          </a:xfrm>
          <a:prstGeom prst="rect">
            <a:avLst/>
          </a:prstGeom>
          <a:noFill/>
        </p:spPr>
        <p:txBody>
          <a:bodyPr wrap="square" rtlCol="0">
            <a:prstTxWarp prst="textArchUp">
              <a:avLst>
                <a:gd name="adj" fmla="val 5410265"/>
              </a:avLst>
            </a:prstTxWarp>
            <a:spAutoFit/>
          </a:bodyPr>
          <a:lstStyle/>
          <a:p>
            <a:r>
              <a:rPr lang="zh-CN" altLang="en-US" dirty="0">
                <a:latin typeface="Adobe 黑体 Std R" pitchFamily="34" charset="-122"/>
                <a:ea typeface="Adobe 黑体 Std R" pitchFamily="34" charset="-122"/>
              </a:rPr>
              <a:t>丨 亅 丿 乛 一 乙 乚 丶八 </a:t>
            </a:r>
            <a:r>
              <a:rPr lang="zh-CN" altLang="en-US" dirty="0" smtClean="0">
                <a:solidFill>
                  <a:srgbClr val="FF0000"/>
                </a:solidFill>
                <a:latin typeface="Adobe 黑体 Std R" pitchFamily="34" charset="-122"/>
                <a:ea typeface="Adobe 黑体 Std R" pitchFamily="34" charset="-122"/>
              </a:rPr>
              <a:t>报</a:t>
            </a:r>
            <a:r>
              <a:rPr lang="zh-CN" altLang="en-US" dirty="0" smtClean="0">
                <a:latin typeface="Adobe 黑体 Std R" pitchFamily="34" charset="-122"/>
                <a:ea typeface="Adobe 黑体 Std R" pitchFamily="34" charset="-122"/>
              </a:rPr>
              <a:t> </a:t>
            </a:r>
            <a:r>
              <a:rPr lang="zh-CN" altLang="en-US" dirty="0">
                <a:latin typeface="Adobe 黑体 Std R" pitchFamily="34" charset="-122"/>
                <a:ea typeface="Adobe 黑体 Std R" pitchFamily="34" charset="-122"/>
              </a:rPr>
              <a:t>匕 </a:t>
            </a:r>
            <a:r>
              <a:rPr lang="zh-CN" altLang="en-US" dirty="0" smtClean="0">
                <a:latin typeface="Adobe 黑体 Std R" pitchFamily="34" charset="-122"/>
                <a:ea typeface="Adobe 黑体 Std R" pitchFamily="34" charset="-122"/>
              </a:rPr>
              <a:t>冫 卜 </a:t>
            </a:r>
            <a:r>
              <a:rPr lang="zh-CN" altLang="en-US" dirty="0">
                <a:latin typeface="Adobe 黑体 Std R" pitchFamily="34" charset="-122"/>
                <a:ea typeface="Adobe 黑体 Std R" pitchFamily="34" charset="-122"/>
              </a:rPr>
              <a:t>厂 刀 </a:t>
            </a:r>
            <a:r>
              <a:rPr lang="zh-CN" altLang="en-US" dirty="0">
                <a:solidFill>
                  <a:srgbClr val="FF0000"/>
                </a:solidFill>
                <a:latin typeface="Adobe 黑体 Std R" pitchFamily="34" charset="-122"/>
                <a:ea typeface="Adobe 黑体 Std R" pitchFamily="34" charset="-122"/>
              </a:rPr>
              <a:t>用</a:t>
            </a:r>
            <a:r>
              <a:rPr lang="zh-CN" altLang="en-US" dirty="0" smtClean="0">
                <a:latin typeface="Adobe 黑体 Std R" pitchFamily="34" charset="-122"/>
                <a:ea typeface="Adobe 黑体 Std R" pitchFamily="34" charset="-122"/>
              </a:rPr>
              <a:t> </a:t>
            </a:r>
            <a:r>
              <a:rPr lang="zh-CN" altLang="en-US" dirty="0">
                <a:latin typeface="Adobe 黑体 Std R" pitchFamily="34" charset="-122"/>
                <a:ea typeface="Adobe 黑体 Std R" pitchFamily="34" charset="-122"/>
              </a:rPr>
              <a:t>儿 二匚 阝 丷 几 卩 冂 力 冖 凵 人亻 入 十 </a:t>
            </a:r>
            <a:r>
              <a:rPr lang="zh-CN" altLang="en-US" dirty="0" smtClean="0">
                <a:solidFill>
                  <a:srgbClr val="FF0000"/>
                </a:solidFill>
                <a:latin typeface="Adobe 黑体 Std R" pitchFamily="34" charset="-122"/>
                <a:ea typeface="Adobe 黑体 Std R" pitchFamily="34" charset="-122"/>
              </a:rPr>
              <a:t>件</a:t>
            </a:r>
          </a:p>
        </p:txBody>
      </p:sp>
      <p:sp>
        <p:nvSpPr>
          <p:cNvPr id="53" name="TextBox 52"/>
          <p:cNvSpPr txBox="1">
            <a:spLocks noChangeAspect="1"/>
          </p:cNvSpPr>
          <p:nvPr/>
        </p:nvSpPr>
        <p:spPr>
          <a:xfrm>
            <a:off x="2923552" y="1835454"/>
            <a:ext cx="3276000" cy="3276000"/>
          </a:xfrm>
          <a:prstGeom prst="rect">
            <a:avLst/>
          </a:prstGeom>
          <a:noFill/>
        </p:spPr>
        <p:txBody>
          <a:bodyPr wrap="square" rtlCol="0">
            <a:prstTxWarp prst="textArchUp">
              <a:avLst>
                <a:gd name="adj" fmla="val 5410265"/>
              </a:avLst>
            </a:prstTxWarp>
            <a:spAutoFit/>
          </a:bodyPr>
          <a:lstStyle/>
          <a:p>
            <a:r>
              <a:rPr lang="zh-CN" altLang="en-US" dirty="0">
                <a:latin typeface="Adobe 黑体 Std R" pitchFamily="34" charset="-122"/>
                <a:ea typeface="Adobe 黑体 Std R" pitchFamily="34" charset="-122"/>
              </a:rPr>
              <a:t>氵 纟 巳 土 囗 兀 夕 </a:t>
            </a:r>
            <a:r>
              <a:rPr lang="zh-CN" altLang="en-US" dirty="0" smtClean="0">
                <a:solidFill>
                  <a:srgbClr val="FF0000"/>
                </a:solidFill>
                <a:latin typeface="Adobe 黑体 Std R" pitchFamily="34" charset="-122"/>
                <a:ea typeface="Adobe 黑体 Std R" pitchFamily="34" charset="-122"/>
              </a:rPr>
              <a:t>应</a:t>
            </a:r>
            <a:r>
              <a:rPr lang="zh-CN" altLang="en-US" dirty="0" smtClean="0">
                <a:latin typeface="Adobe 黑体 Std R" pitchFamily="34" charset="-122"/>
                <a:ea typeface="Adobe 黑体 Std R" pitchFamily="34" charset="-122"/>
              </a:rPr>
              <a:t> </a:t>
            </a:r>
            <a:r>
              <a:rPr lang="zh-CN" altLang="en-US" dirty="0">
                <a:latin typeface="Adobe 黑体 Std R" pitchFamily="34" charset="-122"/>
                <a:ea typeface="Adobe 黑体 Std R" pitchFamily="34" charset="-122"/>
              </a:rPr>
              <a:t>忄 幺亠 匸 讠 廴 又艹 屮 彳 巛 川 辶 寸 大 飞 干工 弓 廾 广 己 </a:t>
            </a:r>
            <a:r>
              <a:rPr lang="zh-CN" altLang="en-US" dirty="0">
                <a:solidFill>
                  <a:srgbClr val="FF0000"/>
                </a:solidFill>
                <a:latin typeface="Adobe 黑体 Std R" pitchFamily="34" charset="-122"/>
                <a:ea typeface="Adobe 黑体 Std R" pitchFamily="34" charset="-122"/>
              </a:rPr>
              <a:t>课</a:t>
            </a:r>
            <a:r>
              <a:rPr lang="zh-CN" altLang="en-US" dirty="0" smtClean="0">
                <a:latin typeface="Adobe 黑体 Std R" pitchFamily="34" charset="-122"/>
                <a:ea typeface="Adobe 黑体 Std R" pitchFamily="34" charset="-122"/>
              </a:rPr>
              <a:t>彑 </a:t>
            </a:r>
            <a:r>
              <a:rPr lang="zh-CN" altLang="en-US" dirty="0">
                <a:latin typeface="Adobe 黑体 Std R" pitchFamily="34" charset="-122"/>
                <a:ea typeface="Adobe 黑体 Std R" pitchFamily="34" charset="-122"/>
              </a:rPr>
              <a:t>巾 口 </a:t>
            </a:r>
            <a:r>
              <a:rPr lang="zh-CN" altLang="en-US" dirty="0" smtClean="0">
                <a:latin typeface="Adobe 黑体 Std R" pitchFamily="34" charset="-122"/>
                <a:ea typeface="Adobe 黑体 Std R" pitchFamily="34" charset="-122"/>
              </a:rPr>
              <a:t>马门</a:t>
            </a:r>
            <a:r>
              <a:rPr lang="zh-CN" altLang="en-US" dirty="0" smtClean="0">
                <a:solidFill>
                  <a:srgbClr val="FF0000"/>
                </a:solidFill>
                <a:latin typeface="Adobe 黑体 Std R" pitchFamily="34" charset="-122"/>
                <a:ea typeface="Adobe 黑体 Std R" pitchFamily="34" charset="-122"/>
              </a:rPr>
              <a:t>汇</a:t>
            </a:r>
            <a:r>
              <a:rPr lang="zh-CN" altLang="en-US" dirty="0" smtClean="0">
                <a:latin typeface="Adobe 黑体 Std R" pitchFamily="34" charset="-122"/>
                <a:ea typeface="Adobe 黑体 Std R" pitchFamily="34" charset="-122"/>
              </a:rPr>
              <a:t>山 尸 </a:t>
            </a:r>
            <a:r>
              <a:rPr lang="zh-CN" altLang="en-US" dirty="0">
                <a:latin typeface="Adobe 黑体 Std R" pitchFamily="34" charset="-122"/>
                <a:ea typeface="Adobe 黑体 Std R" pitchFamily="34" charset="-122"/>
              </a:rPr>
              <a:t>饣 士 扌</a:t>
            </a:r>
            <a:endParaRPr lang="zh-CN" altLang="en-US" dirty="0" smtClean="0">
              <a:latin typeface="Adobe 黑体 Std R" pitchFamily="34" charset="-122"/>
              <a:ea typeface="Adobe 黑体 Std R" pitchFamily="34" charset="-122"/>
            </a:endParaRPr>
          </a:p>
        </p:txBody>
      </p:sp>
      <p:sp>
        <p:nvSpPr>
          <p:cNvPr id="54" name="TextBox 53"/>
          <p:cNvSpPr txBox="1">
            <a:spLocks noChangeAspect="1"/>
          </p:cNvSpPr>
          <p:nvPr/>
        </p:nvSpPr>
        <p:spPr>
          <a:xfrm>
            <a:off x="2672213" y="1583454"/>
            <a:ext cx="3778679" cy="3780000"/>
          </a:xfrm>
          <a:prstGeom prst="rect">
            <a:avLst/>
          </a:prstGeom>
          <a:noFill/>
        </p:spPr>
        <p:txBody>
          <a:bodyPr wrap="square" rtlCol="0">
            <a:prstTxWarp prst="textArchUp">
              <a:avLst>
                <a:gd name="adj" fmla="val 5410265"/>
              </a:avLst>
            </a:prstTxWarp>
            <a:spAutoFit/>
          </a:bodyPr>
          <a:lstStyle/>
          <a:p>
            <a:r>
              <a:rPr lang="zh-CN" altLang="en-US" dirty="0">
                <a:latin typeface="Adobe 黑体 Std R" pitchFamily="34" charset="-122"/>
                <a:ea typeface="Adobe 黑体 Std R" pitchFamily="34" charset="-122"/>
              </a:rPr>
              <a:t>弋 尢 夂 </a:t>
            </a:r>
            <a:r>
              <a:rPr lang="zh-CN" altLang="en-US" dirty="0" smtClean="0">
                <a:latin typeface="Adobe 黑体 Std R" pitchFamily="34" charset="-122"/>
                <a:ea typeface="Adobe 黑体 Std R" pitchFamily="34" charset="-122"/>
              </a:rPr>
              <a:t>子</a:t>
            </a:r>
            <a:r>
              <a:rPr lang="zh-CN" altLang="en-US" dirty="0" smtClean="0">
                <a:solidFill>
                  <a:srgbClr val="FF0000"/>
                </a:solidFill>
                <a:latin typeface="Adobe 黑体 Std R" pitchFamily="34" charset="-122"/>
                <a:ea typeface="Adobe 黑体 Std R" pitchFamily="34" charset="-122"/>
              </a:rPr>
              <a:t>务</a:t>
            </a:r>
            <a:r>
              <a:rPr lang="zh-CN" altLang="en-US" dirty="0" smtClean="0">
                <a:latin typeface="Adobe 黑体 Std R" pitchFamily="34" charset="-122"/>
                <a:ea typeface="Adobe 黑体 Std R" pitchFamily="34" charset="-122"/>
              </a:rPr>
              <a:t> </a:t>
            </a:r>
            <a:r>
              <a:rPr lang="zh-CN" altLang="en-US" dirty="0">
                <a:latin typeface="Adobe 黑体 Std R" pitchFamily="34" charset="-122"/>
                <a:ea typeface="Adobe 黑体 Std R" pitchFamily="34" charset="-122"/>
              </a:rPr>
              <a:t>比 灬 长 车 歹 斗 厄 方 </a:t>
            </a:r>
            <a:r>
              <a:rPr lang="zh-CN" altLang="en-US" dirty="0" smtClean="0">
                <a:latin typeface="Adobe 黑体 Std R" pitchFamily="34" charset="-122"/>
                <a:ea typeface="Adobe 黑体 Std R" pitchFamily="34" charset="-122"/>
              </a:rPr>
              <a:t>风</a:t>
            </a:r>
            <a:r>
              <a:rPr lang="zh-CN" altLang="en-US" dirty="0" smtClean="0">
                <a:solidFill>
                  <a:srgbClr val="FF0000"/>
                </a:solidFill>
                <a:latin typeface="Adobe 黑体 Std R" pitchFamily="34" charset="-122"/>
                <a:ea typeface="Adobe 黑体 Std R" pitchFamily="34" charset="-122"/>
              </a:rPr>
              <a:t>府 </a:t>
            </a:r>
            <a:r>
              <a:rPr lang="zh-CN" altLang="en-US" dirty="0">
                <a:latin typeface="Adobe 黑体 Std R" pitchFamily="34" charset="-122"/>
                <a:ea typeface="Adobe 黑体 Std R" pitchFamily="34" charset="-122"/>
              </a:rPr>
              <a:t>戈 卝 户 火 旡 见 斤 耂 毛木 肀 </a:t>
            </a:r>
            <a:r>
              <a:rPr lang="zh-CN" altLang="en-US" dirty="0" smtClean="0">
                <a:solidFill>
                  <a:srgbClr val="FF0000"/>
                </a:solidFill>
                <a:latin typeface="Adobe 黑体 Std R" pitchFamily="34" charset="-122"/>
                <a:ea typeface="Adobe 黑体 Std R" pitchFamily="34" charset="-122"/>
              </a:rPr>
              <a:t>学</a:t>
            </a:r>
            <a:r>
              <a:rPr lang="zh-CN" altLang="en-US" dirty="0" smtClean="0">
                <a:latin typeface="Adobe 黑体 Std R" pitchFamily="34" charset="-122"/>
                <a:ea typeface="Adobe 黑体 Std R" pitchFamily="34" charset="-122"/>
              </a:rPr>
              <a:t> 牜 爿 </a:t>
            </a:r>
            <a:r>
              <a:rPr lang="zh-CN" altLang="en-US" dirty="0">
                <a:latin typeface="Adobe 黑体 Std R" pitchFamily="34" charset="-122"/>
                <a:ea typeface="Adobe 黑体 Std R" pitchFamily="34" charset="-122"/>
              </a:rPr>
              <a:t>片 攴 攵 </a:t>
            </a:r>
            <a:r>
              <a:rPr lang="zh-CN" altLang="en-US" dirty="0" smtClean="0">
                <a:latin typeface="Adobe 黑体 Std R" pitchFamily="34" charset="-122"/>
                <a:ea typeface="Adobe 黑体 Std R" pitchFamily="34" charset="-122"/>
              </a:rPr>
              <a:t>气 欠犬 日 氏 礻 手 殳 水 瓦 尣 王韦 文 毋</a:t>
            </a:r>
          </a:p>
        </p:txBody>
      </p:sp>
      <p:sp>
        <p:nvSpPr>
          <p:cNvPr id="55" name="TextBox 54"/>
          <p:cNvSpPr txBox="1">
            <a:spLocks noChangeAspect="1"/>
          </p:cNvSpPr>
          <p:nvPr/>
        </p:nvSpPr>
        <p:spPr>
          <a:xfrm>
            <a:off x="2401552" y="1313454"/>
            <a:ext cx="4320000" cy="4320000"/>
          </a:xfrm>
          <a:prstGeom prst="rect">
            <a:avLst/>
          </a:prstGeom>
          <a:noFill/>
        </p:spPr>
        <p:txBody>
          <a:bodyPr wrap="square" rtlCol="0">
            <a:prstTxWarp prst="textArchUp">
              <a:avLst>
                <a:gd name="adj" fmla="val 5409183"/>
              </a:avLst>
            </a:prstTxWarp>
            <a:spAutoFit/>
          </a:bodyPr>
          <a:lstStyle/>
          <a:p>
            <a:r>
              <a:rPr lang="zh-CN" altLang="en-US" dirty="0">
                <a:latin typeface="Adobe 黑体 Std R" pitchFamily="34" charset="-122"/>
                <a:ea typeface="Adobe 黑体 Std R" pitchFamily="34" charset="-122"/>
              </a:rPr>
              <a:t>心 牙 爻 曰 月 爫 </a:t>
            </a:r>
            <a:r>
              <a:rPr lang="zh-CN" altLang="en-US" dirty="0" smtClean="0">
                <a:latin typeface="Adobe 黑体 Std R" pitchFamily="34" charset="-122"/>
                <a:ea typeface="Adobe 黑体 Std R" pitchFamily="34" charset="-122"/>
              </a:rPr>
              <a:t>支</a:t>
            </a:r>
            <a:r>
              <a:rPr lang="zh-CN" altLang="en-US" dirty="0" smtClean="0">
                <a:solidFill>
                  <a:srgbClr val="FF0000"/>
                </a:solidFill>
                <a:latin typeface="Adobe 黑体 Std R" pitchFamily="34" charset="-122"/>
                <a:ea typeface="Adobe 黑体 Std R" pitchFamily="34" charset="-122"/>
              </a:rPr>
              <a:t>商</a:t>
            </a:r>
            <a:r>
              <a:rPr lang="zh-CN" altLang="en-US" dirty="0" smtClean="0">
                <a:latin typeface="Adobe 黑体 Std R" pitchFamily="34" charset="-122"/>
                <a:ea typeface="Adobe 黑体 Std R" pitchFamily="34" charset="-122"/>
              </a:rPr>
              <a:t> </a:t>
            </a:r>
            <a:r>
              <a:rPr lang="zh-CN" altLang="en-US" dirty="0">
                <a:latin typeface="Adobe 黑体 Std R" pitchFamily="34" charset="-122"/>
                <a:ea typeface="Adobe 黑体 Std R" pitchFamily="34" charset="-122"/>
              </a:rPr>
              <a:t>爪白 癶 歺 甘 瓜 禾 钅 立 龙 矛皿 </a:t>
            </a:r>
            <a:r>
              <a:rPr lang="zh-CN" altLang="en-US" dirty="0">
                <a:solidFill>
                  <a:srgbClr val="FF0000"/>
                </a:solidFill>
                <a:latin typeface="Adobe 黑体 Std R" pitchFamily="34" charset="-122"/>
                <a:ea typeface="Adobe 黑体 Std R" pitchFamily="34" charset="-122"/>
              </a:rPr>
              <a:t>政</a:t>
            </a:r>
            <a:r>
              <a:rPr lang="zh-CN" altLang="en-US" dirty="0" smtClean="0">
                <a:latin typeface="Adobe 黑体 Std R" pitchFamily="34" charset="-122"/>
                <a:ea typeface="Adobe 黑体 Std R" pitchFamily="34" charset="-122"/>
              </a:rPr>
              <a:t> </a:t>
            </a:r>
            <a:r>
              <a:rPr lang="zh-CN" altLang="en-US" dirty="0">
                <a:latin typeface="Adobe 黑体 Std R" pitchFamily="34" charset="-122"/>
                <a:ea typeface="Adobe 黑体 Std R" pitchFamily="34" charset="-122"/>
              </a:rPr>
              <a:t>目 疒 鸟 皮 生 石 矢 示罒 田 玄 穴 疋 业 衤 用 </a:t>
            </a:r>
            <a:r>
              <a:rPr lang="zh-CN" altLang="en-US" dirty="0" smtClean="0">
                <a:latin typeface="Adobe 黑体 Std R" pitchFamily="34" charset="-122"/>
                <a:ea typeface="Adobe 黑体 Std R" pitchFamily="34" charset="-122"/>
              </a:rPr>
              <a:t>玉</a:t>
            </a:r>
            <a:r>
              <a:rPr lang="zh-TW" altLang="en-US" dirty="0">
                <a:latin typeface="Adobe 黑体 Std R" pitchFamily="34" charset="-122"/>
                <a:ea typeface="Adobe 黑体 Std R" pitchFamily="34" charset="-122"/>
              </a:rPr>
              <a:t>耒 艸 臣 虫 而 耳 缶 </a:t>
            </a:r>
            <a:r>
              <a:rPr lang="zh-CN" altLang="en-US" dirty="0" smtClean="0">
                <a:solidFill>
                  <a:srgbClr val="FF0000"/>
                </a:solidFill>
                <a:latin typeface="Adobe 黑体 Std R" pitchFamily="34" charset="-122"/>
                <a:ea typeface="Adobe 黑体 Std R" pitchFamily="34" charset="-122"/>
              </a:rPr>
              <a:t>教</a:t>
            </a:r>
            <a:r>
              <a:rPr lang="zh-TW" altLang="en-US" dirty="0" smtClean="0">
                <a:latin typeface="Adobe 黑体 Std R" pitchFamily="34" charset="-122"/>
                <a:ea typeface="Adobe 黑体 Std R" pitchFamily="34" charset="-122"/>
              </a:rPr>
              <a:t> </a:t>
            </a:r>
            <a:r>
              <a:rPr lang="zh-TW" altLang="en-US" dirty="0">
                <a:latin typeface="Adobe 黑体 Std R" pitchFamily="34" charset="-122"/>
                <a:ea typeface="Adobe 黑体 Std R" pitchFamily="34" charset="-122"/>
              </a:rPr>
              <a:t>虍 </a:t>
            </a:r>
            <a:r>
              <a:rPr lang="zh-TW" altLang="en-US" dirty="0" smtClean="0">
                <a:latin typeface="Adobe 黑体 Std R" pitchFamily="34" charset="-122"/>
                <a:ea typeface="Adobe 黑体 Std R" pitchFamily="34" charset="-122"/>
              </a:rPr>
              <a:t>臼</a:t>
            </a:r>
            <a:r>
              <a:rPr lang="zh-CN" altLang="en-US" dirty="0">
                <a:latin typeface="Adobe 黑体 Std R" pitchFamily="34" charset="-122"/>
                <a:ea typeface="Adobe 黑体 Std R" pitchFamily="34" charset="-122"/>
              </a:rPr>
              <a:t>米 齐 肉 色 舌覀 页 先</a:t>
            </a:r>
            <a:endParaRPr lang="zh-CN" altLang="en-US" dirty="0" smtClean="0">
              <a:latin typeface="Adobe 黑体 Std R" pitchFamily="34" charset="-122"/>
              <a:ea typeface="Adobe 黑体 Std R" pitchFamily="34" charset="-122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3995936" y="3087823"/>
            <a:ext cx="1990572" cy="845233"/>
            <a:chOff x="3995936" y="3087823"/>
            <a:chExt cx="1990572" cy="845233"/>
          </a:xfrm>
        </p:grpSpPr>
        <p:sp>
          <p:nvSpPr>
            <p:cNvPr id="19" name="矩形 18"/>
            <p:cNvSpPr/>
            <p:nvPr/>
          </p:nvSpPr>
          <p:spPr>
            <a:xfrm>
              <a:off x="4022509" y="3563724"/>
              <a:ext cx="1963999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zh-CN" dirty="0" smtClean="0">
                  <a:solidFill>
                    <a:schemeClr val="bg1"/>
                  </a:solidFill>
                  <a:latin typeface="Adobe 黑体 Std R" pitchFamily="34" charset="-122"/>
                  <a:ea typeface="Adobe 黑体 Std R" pitchFamily="34" charset="-122"/>
                </a:rPr>
                <a:t>优秀</a:t>
              </a:r>
              <a:r>
                <a:rPr lang="en-US" altLang="zh-CN" dirty="0">
                  <a:solidFill>
                    <a:schemeClr val="bg1"/>
                  </a:solidFill>
                  <a:latin typeface="Adobe 黑体 Std R" pitchFamily="34" charset="-122"/>
                  <a:ea typeface="Adobe 黑体 Std R" pitchFamily="34" charset="-122"/>
                </a:rPr>
                <a:t>PPT</a:t>
              </a:r>
              <a:r>
                <a:rPr lang="zh-CN" altLang="zh-CN" dirty="0">
                  <a:solidFill>
                    <a:schemeClr val="bg1"/>
                  </a:solidFill>
                  <a:latin typeface="Adobe 黑体 Std R" pitchFamily="34" charset="-122"/>
                  <a:ea typeface="Adobe 黑体 Std R" pitchFamily="34" charset="-122"/>
                </a:rPr>
                <a:t>这样制作</a:t>
              </a:r>
              <a:endParaRPr lang="zh-CN" altLang="en-US" dirty="0">
                <a:solidFill>
                  <a:schemeClr val="bg1"/>
                </a:solidFill>
                <a:latin typeface="Adobe 黑体 Std R" pitchFamily="34" charset="-122"/>
                <a:ea typeface="Adobe 黑体 Std R" pitchFamily="34" charset="-122"/>
              </a:endParaRPr>
            </a:p>
          </p:txBody>
        </p:sp>
        <p:sp>
          <p:nvSpPr>
            <p:cNvPr id="20" name="矩形 19"/>
            <p:cNvSpPr/>
            <p:nvPr/>
          </p:nvSpPr>
          <p:spPr>
            <a:xfrm>
              <a:off x="3995936" y="3087823"/>
              <a:ext cx="1107996" cy="64633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3600" dirty="0">
                  <a:latin typeface="叶根友钢笔行书简体" pitchFamily="2" charset="-122"/>
                  <a:ea typeface="叶根友钢笔行书简体" pitchFamily="2" charset="-122"/>
                </a:rPr>
                <a:t>揭秘</a:t>
              </a:r>
            </a:p>
          </p:txBody>
        </p:sp>
      </p:grpSp>
      <p:grpSp>
        <p:nvGrpSpPr>
          <p:cNvPr id="135" name="组合 134"/>
          <p:cNvGrpSpPr/>
          <p:nvPr/>
        </p:nvGrpSpPr>
        <p:grpSpPr>
          <a:xfrm>
            <a:off x="0" y="-99392"/>
            <a:ext cx="9144000" cy="5179238"/>
            <a:chOff x="0" y="476672"/>
            <a:chExt cx="9144000" cy="5179238"/>
          </a:xfrm>
        </p:grpSpPr>
        <p:sp>
          <p:nvSpPr>
            <p:cNvPr id="136" name="矩形 135"/>
            <p:cNvSpPr/>
            <p:nvPr/>
          </p:nvSpPr>
          <p:spPr>
            <a:xfrm>
              <a:off x="0" y="2506166"/>
              <a:ext cx="9144000" cy="1996924"/>
            </a:xfrm>
            <a:prstGeom prst="rect">
              <a:avLst/>
            </a:prstGeom>
            <a:solidFill>
              <a:srgbClr val="99FF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137" name="组合 136"/>
            <p:cNvGrpSpPr/>
            <p:nvPr/>
          </p:nvGrpSpPr>
          <p:grpSpPr>
            <a:xfrm>
              <a:off x="323528" y="476672"/>
              <a:ext cx="7240717" cy="5179238"/>
              <a:chOff x="54009" y="134561"/>
              <a:chExt cx="7777649" cy="5563299"/>
            </a:xfrm>
          </p:grpSpPr>
          <p:grpSp>
            <p:nvGrpSpPr>
              <p:cNvPr id="139" name="组合 138"/>
              <p:cNvGrpSpPr/>
              <p:nvPr/>
            </p:nvGrpSpPr>
            <p:grpSpPr>
              <a:xfrm>
                <a:off x="1582633" y="134561"/>
                <a:ext cx="5293623" cy="5563299"/>
                <a:chOff x="1010257" y="-140239"/>
                <a:chExt cx="6445547" cy="6773903"/>
              </a:xfrm>
            </p:grpSpPr>
            <p:sp>
              <p:nvSpPr>
                <p:cNvPr id="142" name="平行四边形 141"/>
                <p:cNvSpPr/>
                <p:nvPr/>
              </p:nvSpPr>
              <p:spPr>
                <a:xfrm>
                  <a:off x="1010257" y="-140239"/>
                  <a:ext cx="3044653" cy="2654366"/>
                </a:xfrm>
                <a:prstGeom prst="parallelogram">
                  <a:avLst>
                    <a:gd name="adj" fmla="val 42161"/>
                  </a:avLst>
                </a:prstGeom>
                <a:blipFill dpi="0" rotWithShape="1">
                  <a:blip r:embed="rId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n w="5715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43" name="平行四边形 142"/>
                <p:cNvSpPr/>
                <p:nvPr/>
              </p:nvSpPr>
              <p:spPr>
                <a:xfrm>
                  <a:off x="2267744" y="1738681"/>
                  <a:ext cx="2520280" cy="2338391"/>
                </a:xfrm>
                <a:prstGeom prst="parallelogram">
                  <a:avLst>
                    <a:gd name="adj" fmla="val 42161"/>
                  </a:avLst>
                </a:prstGeom>
                <a:blipFill dpi="0" rotWithShape="1">
                  <a:blip r:embed="rId6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n w="5715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44" name="平行四边形 143"/>
                <p:cNvSpPr/>
                <p:nvPr/>
              </p:nvSpPr>
              <p:spPr>
                <a:xfrm>
                  <a:off x="1475656" y="4077072"/>
                  <a:ext cx="3675892" cy="2556592"/>
                </a:xfrm>
                <a:prstGeom prst="parallelogram">
                  <a:avLst>
                    <a:gd name="adj" fmla="val 42161"/>
                  </a:avLst>
                </a:prstGeom>
                <a:blipFill dpi="0" rotWithShape="1">
                  <a:blip r:embed="rId7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n w="5715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45" name="平行四边形 144"/>
                <p:cNvSpPr/>
                <p:nvPr/>
              </p:nvSpPr>
              <p:spPr>
                <a:xfrm>
                  <a:off x="3779912" y="511769"/>
                  <a:ext cx="3675892" cy="3565303"/>
                </a:xfrm>
                <a:prstGeom prst="parallelogram">
                  <a:avLst>
                    <a:gd name="adj" fmla="val 42161"/>
                  </a:avLst>
                </a:prstGeom>
                <a:blipFill dpi="0" rotWithShape="1">
                  <a:blip r:embed="rId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n w="5715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sp>
            <p:nvSpPr>
              <p:cNvPr id="140" name="TextBox 139"/>
              <p:cNvSpPr txBox="1"/>
              <p:nvPr/>
            </p:nvSpPr>
            <p:spPr>
              <a:xfrm>
                <a:off x="54009" y="458451"/>
                <a:ext cx="2016224" cy="47089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30000" dirty="0" smtClean="0">
                    <a:solidFill>
                      <a:srgbClr val="0070C0"/>
                    </a:solidFill>
                  </a:rPr>
                  <a:t>e</a:t>
                </a:r>
                <a:endParaRPr lang="zh-CN" altLang="en-US" sz="30000" dirty="0">
                  <a:solidFill>
                    <a:srgbClr val="0070C0"/>
                  </a:solidFill>
                </a:endParaRPr>
              </a:p>
            </p:txBody>
          </p:sp>
          <p:sp>
            <p:nvSpPr>
              <p:cNvPr id="141" name="TextBox 140"/>
              <p:cNvSpPr txBox="1"/>
              <p:nvPr/>
            </p:nvSpPr>
            <p:spPr>
              <a:xfrm>
                <a:off x="5815433" y="458451"/>
                <a:ext cx="2016225" cy="47089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30000" dirty="0" smtClean="0">
                    <a:solidFill>
                      <a:srgbClr val="0070C0"/>
                    </a:solidFill>
                  </a:rPr>
                  <a:t>e</a:t>
                </a:r>
                <a:endParaRPr lang="zh-CN" altLang="en-US" sz="30000" dirty="0">
                  <a:solidFill>
                    <a:srgbClr val="0070C0"/>
                  </a:solidFill>
                </a:endParaRPr>
              </a:p>
            </p:txBody>
          </p:sp>
        </p:grpSp>
        <p:sp>
          <p:nvSpPr>
            <p:cNvPr id="138" name="矩形 137"/>
            <p:cNvSpPr/>
            <p:nvPr/>
          </p:nvSpPr>
          <p:spPr>
            <a:xfrm>
              <a:off x="5262345" y="4503090"/>
              <a:ext cx="3745795" cy="9233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5400" dirty="0" smtClean="0">
                  <a:solidFill>
                    <a:srgbClr val="66FF66"/>
                  </a:solidFill>
                  <a:latin typeface="华康少女文字W5(P)" pitchFamily="82" charset="-122"/>
                  <a:ea typeface="华康少女文字W5(P)" pitchFamily="82" charset="-122"/>
                  <a:cs typeface="经典繁颜体" pitchFamily="49" charset="-122"/>
                </a:rPr>
                <a:t>眼睛</a:t>
              </a:r>
              <a:r>
                <a:rPr lang="zh-CN" altLang="en-US" sz="2800" dirty="0" smtClean="0">
                  <a:latin typeface="华康少女文字W5(P)" pitchFamily="82" charset="-122"/>
                  <a:ea typeface="华康少女文字W5(P)" pitchFamily="82" charset="-122"/>
                  <a:cs typeface="经典繁颜体" pitchFamily="49" charset="-122"/>
                </a:rPr>
                <a:t>发现美</a:t>
              </a:r>
              <a:endParaRPr lang="en-US" altLang="zh-CN" sz="2800" dirty="0">
                <a:latin typeface="华康少女文字W5(P)" pitchFamily="82" charset="-122"/>
                <a:ea typeface="华康少女文字W5(P)" pitchFamily="82" charset="-122"/>
                <a:cs typeface="经典繁颜体" pitchFamily="49" charset="-122"/>
              </a:endParaRPr>
            </a:p>
          </p:txBody>
        </p:sp>
      </p:grpSp>
      <p:grpSp>
        <p:nvGrpSpPr>
          <p:cNvPr id="120" name="组合 119"/>
          <p:cNvGrpSpPr/>
          <p:nvPr/>
        </p:nvGrpSpPr>
        <p:grpSpPr>
          <a:xfrm>
            <a:off x="0" y="-1323528"/>
            <a:ext cx="9181581" cy="6394906"/>
            <a:chOff x="0" y="211737"/>
            <a:chExt cx="9181581" cy="6394906"/>
          </a:xfrm>
        </p:grpSpPr>
        <p:sp>
          <p:nvSpPr>
            <p:cNvPr id="121" name="矩形 120"/>
            <p:cNvSpPr/>
            <p:nvPr/>
          </p:nvSpPr>
          <p:spPr>
            <a:xfrm>
              <a:off x="0" y="2708922"/>
              <a:ext cx="9144000" cy="1213932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122" name="Picture 7" descr="E:\构图\李娜3.jpg"/>
            <p:cNvPicPr>
              <a:picLocks noChangeAspect="1" noChangeArrowheads="1"/>
            </p:cNvPicPr>
            <p:nvPr/>
          </p:nvPicPr>
          <p:blipFill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8842" r="10444"/>
            <a:stretch/>
          </p:blipFill>
          <p:spPr bwMode="auto">
            <a:xfrm>
              <a:off x="2865064" y="2708920"/>
              <a:ext cx="1335047" cy="287760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23" name="Picture 8" descr="E:\构图\李娜6.jpg"/>
            <p:cNvPicPr>
              <a:picLocks noChangeAspect="1" noChangeArrowheads="1"/>
            </p:cNvPicPr>
            <p:nvPr/>
          </p:nvPicPr>
          <p:blipFill rotWithShape="1"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9136" r="55832" b="28386"/>
            <a:stretch/>
          </p:blipFill>
          <p:spPr bwMode="auto">
            <a:xfrm>
              <a:off x="5349842" y="2708921"/>
              <a:ext cx="1094366" cy="21602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24" name="Picture 10" descr="E:\构图\李娜1.jpg"/>
            <p:cNvPicPr>
              <a:picLocks noChangeAspect="1" noChangeArrowheads="1"/>
            </p:cNvPicPr>
            <p:nvPr/>
          </p:nvPicPr>
          <p:blipFill rotWithShape="1"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6967" r="16029" b="21762"/>
            <a:stretch/>
          </p:blipFill>
          <p:spPr bwMode="auto">
            <a:xfrm>
              <a:off x="4162530" y="1184702"/>
              <a:ext cx="1187312" cy="296437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25" name="Picture 11" descr="E:\构图\李娜2.jpg"/>
            <p:cNvPicPr>
              <a:picLocks noChangeAspect="1" noChangeArrowheads="1"/>
            </p:cNvPicPr>
            <p:nvPr/>
          </p:nvPicPr>
          <p:blipFill rotWithShape="1"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3699" t="-1" b="594"/>
            <a:stretch/>
          </p:blipFill>
          <p:spPr bwMode="auto">
            <a:xfrm>
              <a:off x="1259632" y="211737"/>
              <a:ext cx="1605432" cy="371111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26" name="矩形 125"/>
            <p:cNvSpPr/>
            <p:nvPr/>
          </p:nvSpPr>
          <p:spPr>
            <a:xfrm>
              <a:off x="2865064" y="1184702"/>
              <a:ext cx="1297466" cy="1546411"/>
            </a:xfrm>
            <a:prstGeom prst="rect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7" name="矩形 126"/>
            <p:cNvSpPr/>
            <p:nvPr/>
          </p:nvSpPr>
          <p:spPr>
            <a:xfrm>
              <a:off x="5355798" y="2055601"/>
              <a:ext cx="1088410" cy="653321"/>
            </a:xfrm>
            <a:prstGeom prst="rect">
              <a:avLst/>
            </a:prstGeom>
            <a:solidFill>
              <a:srgbClr val="99FF3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8" name="矩形 127"/>
            <p:cNvSpPr/>
            <p:nvPr/>
          </p:nvSpPr>
          <p:spPr>
            <a:xfrm>
              <a:off x="4162530" y="4149080"/>
              <a:ext cx="1187312" cy="720081"/>
            </a:xfrm>
            <a:prstGeom prst="rect">
              <a:avLst/>
            </a:prstGeom>
            <a:solidFill>
              <a:srgbClr val="FFFF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9" name="矩形 128"/>
            <p:cNvSpPr/>
            <p:nvPr/>
          </p:nvSpPr>
          <p:spPr>
            <a:xfrm>
              <a:off x="4200111" y="5036983"/>
              <a:ext cx="4981470" cy="156966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285750" indent="-285750">
                <a:buFont typeface="Arial" pitchFamily="34" charset="0"/>
                <a:buChar char="•"/>
              </a:pPr>
              <a:r>
                <a:rPr lang="zh-CN" altLang="en-US" sz="2400" dirty="0">
                  <a:latin typeface="Adobe 黑体 Std R" pitchFamily="34" charset="-122"/>
                  <a:ea typeface="Adobe 黑体 Std R" pitchFamily="34" charset="-122"/>
                </a:rPr>
                <a:t>早上醒来</a:t>
              </a:r>
              <a:r>
                <a:rPr lang="en-US" altLang="zh-CN" sz="2400" dirty="0">
                  <a:latin typeface="Adobe 黑体 Std R" pitchFamily="34" charset="-122"/>
                  <a:ea typeface="Adobe 黑体 Std R" pitchFamily="34" charset="-122"/>
                </a:rPr>
                <a:t>,</a:t>
              </a:r>
              <a:r>
                <a:rPr lang="zh-CN" altLang="en-US" sz="2400" dirty="0">
                  <a:latin typeface="Adobe 黑体 Std R" pitchFamily="34" charset="-122"/>
                  <a:ea typeface="Adobe 黑体 Std R" pitchFamily="34" charset="-122"/>
                </a:rPr>
                <a:t>新的一天</a:t>
              </a:r>
              <a:r>
                <a:rPr lang="en-US" altLang="zh-CN" sz="2400" dirty="0">
                  <a:latin typeface="Adobe 黑体 Std R" pitchFamily="34" charset="-122"/>
                  <a:ea typeface="Adobe 黑体 Std R" pitchFamily="34" charset="-122"/>
                </a:rPr>
                <a:t>,,,,,, </a:t>
              </a:r>
              <a:r>
                <a:rPr lang="zh-CN" altLang="en-US" sz="2400" dirty="0">
                  <a:latin typeface="Adobe 黑体 Std R" pitchFamily="34" charset="-122"/>
                  <a:ea typeface="Adobe 黑体 Std R" pitchFamily="34" charset="-122"/>
                </a:rPr>
                <a:t>感谢所有关注我的人</a:t>
              </a:r>
              <a:r>
                <a:rPr lang="en-US" altLang="zh-CN" sz="2400" dirty="0">
                  <a:latin typeface="Adobe 黑体 Std R" pitchFamily="34" charset="-122"/>
                  <a:ea typeface="Adobe 黑体 Std R" pitchFamily="34" charset="-122"/>
                </a:rPr>
                <a:t>.</a:t>
              </a:r>
              <a:r>
                <a:rPr lang="zh-CN" altLang="en-US" sz="2400" dirty="0">
                  <a:latin typeface="Adobe 黑体 Std R" pitchFamily="34" charset="-122"/>
                  <a:ea typeface="Adobe 黑体 Std R" pitchFamily="34" charset="-122"/>
                </a:rPr>
                <a:t>希望你们在自己喜欢的行业领域不断地努力</a:t>
              </a:r>
              <a:r>
                <a:rPr lang="en-US" altLang="zh-CN" sz="2400" dirty="0">
                  <a:latin typeface="Adobe 黑体 Std R" pitchFamily="34" charset="-122"/>
                  <a:ea typeface="Adobe 黑体 Std R" pitchFamily="34" charset="-122"/>
                </a:rPr>
                <a:t>,</a:t>
              </a:r>
              <a:r>
                <a:rPr lang="zh-CN" altLang="en-US" sz="2400" dirty="0">
                  <a:latin typeface="Adobe 黑体 Std R" pitchFamily="34" charset="-122"/>
                  <a:ea typeface="Adobe 黑体 Std R" pitchFamily="34" charset="-122"/>
                </a:rPr>
                <a:t>一直坚持下去</a:t>
              </a:r>
              <a:r>
                <a:rPr lang="en-US" altLang="zh-CN" sz="2400" dirty="0">
                  <a:latin typeface="Adobe 黑体 Std R" pitchFamily="34" charset="-122"/>
                  <a:ea typeface="Adobe 黑体 Std R" pitchFamily="34" charset="-122"/>
                </a:rPr>
                <a:t>,</a:t>
              </a:r>
              <a:r>
                <a:rPr lang="zh-CN" altLang="en-US" sz="2400" dirty="0">
                  <a:latin typeface="Adobe 黑体 Std R" pitchFamily="34" charset="-122"/>
                  <a:ea typeface="Adobe 黑体 Std R" pitchFamily="34" charset="-122"/>
                </a:rPr>
                <a:t>拿到属于自己的满贯</a:t>
              </a:r>
              <a:r>
                <a:rPr lang="en-US" altLang="zh-CN" sz="2400" dirty="0" smtClean="0">
                  <a:latin typeface="Adobe 黑体 Std R" pitchFamily="34" charset="-122"/>
                  <a:ea typeface="Adobe 黑体 Std R" pitchFamily="34" charset="-122"/>
                </a:rPr>
                <a:t>!</a:t>
              </a:r>
              <a:endParaRPr lang="en-US" altLang="zh-CN" sz="2400" dirty="0">
                <a:latin typeface="Adobe 黑体 Std R" pitchFamily="34" charset="-122"/>
                <a:ea typeface="Adobe 黑体 Std R" pitchFamily="34" charset="-122"/>
              </a:endParaRPr>
            </a:p>
          </p:txBody>
        </p:sp>
        <p:sp>
          <p:nvSpPr>
            <p:cNvPr id="130" name="TextBox 129"/>
            <p:cNvSpPr txBox="1"/>
            <p:nvPr/>
          </p:nvSpPr>
          <p:spPr>
            <a:xfrm>
              <a:off x="7020272" y="2212329"/>
              <a:ext cx="1584176" cy="224676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00" dirty="0" smtClean="0">
                  <a:solidFill>
                    <a:srgbClr val="FF0000"/>
                  </a:solidFill>
                  <a:latin typeface="华康少女文字W5(P)" pitchFamily="82" charset="-122"/>
                  <a:ea typeface="华康少女文字W5(P)" pitchFamily="82" charset="-122"/>
                </a:rPr>
                <a:t>娜</a:t>
              </a:r>
              <a:endParaRPr lang="zh-CN" altLang="en-US" sz="14000" dirty="0">
                <a:solidFill>
                  <a:srgbClr val="FF0000"/>
                </a:solidFill>
                <a:latin typeface="华康少女文字W5(P)" pitchFamily="82" charset="-122"/>
                <a:ea typeface="华康少女文字W5(P)" pitchFamily="82" charset="-122"/>
              </a:endParaRPr>
            </a:p>
          </p:txBody>
        </p:sp>
        <p:sp>
          <p:nvSpPr>
            <p:cNvPr id="131" name="TextBox 130"/>
            <p:cNvSpPr txBox="1"/>
            <p:nvPr/>
          </p:nvSpPr>
          <p:spPr>
            <a:xfrm>
              <a:off x="179512" y="2933700"/>
              <a:ext cx="1080120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4800" dirty="0">
                  <a:solidFill>
                    <a:srgbClr val="FFFF00"/>
                  </a:solidFill>
                  <a:latin typeface="华康少女文字W5(P)" pitchFamily="82" charset="-122"/>
                  <a:ea typeface="华康少女文字W5(P)" pitchFamily="82" charset="-122"/>
                </a:rPr>
                <a:t>搏</a:t>
              </a:r>
            </a:p>
          </p:txBody>
        </p:sp>
        <p:sp>
          <p:nvSpPr>
            <p:cNvPr id="132" name="TextBox 131"/>
            <p:cNvSpPr txBox="1"/>
            <p:nvPr/>
          </p:nvSpPr>
          <p:spPr>
            <a:xfrm>
              <a:off x="3059832" y="1556792"/>
              <a:ext cx="1080120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4800" dirty="0" smtClean="0">
                  <a:solidFill>
                    <a:srgbClr val="FFC000"/>
                  </a:solidFill>
                  <a:latin typeface="华康少女文字W5(P)" pitchFamily="82" charset="-122"/>
                  <a:ea typeface="华康少女文字W5(P)" pitchFamily="82" charset="-122"/>
                </a:rPr>
                <a:t>胜</a:t>
              </a:r>
              <a:endParaRPr lang="zh-CN" altLang="en-US" sz="4800" dirty="0">
                <a:solidFill>
                  <a:srgbClr val="FFC000"/>
                </a:solidFill>
                <a:latin typeface="华康少女文字W5(P)" pitchFamily="82" charset="-122"/>
                <a:ea typeface="华康少女文字W5(P)" pitchFamily="82" charset="-122"/>
              </a:endParaRPr>
            </a:p>
          </p:txBody>
        </p:sp>
        <p:sp>
          <p:nvSpPr>
            <p:cNvPr id="133" name="TextBox 132"/>
            <p:cNvSpPr txBox="1"/>
            <p:nvPr/>
          </p:nvSpPr>
          <p:spPr>
            <a:xfrm>
              <a:off x="4355976" y="4062123"/>
              <a:ext cx="1080120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4800" dirty="0" smtClean="0">
                  <a:solidFill>
                    <a:srgbClr val="0070C0"/>
                  </a:solidFill>
                  <a:latin typeface="华康少女文字W5(P)" pitchFamily="82" charset="-122"/>
                  <a:ea typeface="华康少女文字W5(P)" pitchFamily="82" charset="-122"/>
                </a:rPr>
                <a:t>靓</a:t>
              </a:r>
              <a:endParaRPr lang="zh-CN" altLang="en-US" sz="4800" dirty="0">
                <a:solidFill>
                  <a:srgbClr val="0070C0"/>
                </a:solidFill>
                <a:latin typeface="华康少女文字W5(P)" pitchFamily="82" charset="-122"/>
                <a:ea typeface="华康少女文字W5(P)" pitchFamily="82" charset="-122"/>
              </a:endParaRPr>
            </a:p>
          </p:txBody>
        </p:sp>
        <p:sp>
          <p:nvSpPr>
            <p:cNvPr id="134" name="TextBox 133"/>
            <p:cNvSpPr txBox="1"/>
            <p:nvPr/>
          </p:nvSpPr>
          <p:spPr>
            <a:xfrm>
              <a:off x="5508104" y="1926123"/>
              <a:ext cx="1080120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4800" dirty="0" smtClean="0">
                  <a:solidFill>
                    <a:schemeClr val="tx2">
                      <a:lumMod val="75000"/>
                    </a:schemeClr>
                  </a:solidFill>
                  <a:latin typeface="华康少女文字W5(P)" pitchFamily="82" charset="-122"/>
                  <a:ea typeface="华康少女文字W5(P)" pitchFamily="82" charset="-122"/>
                </a:rPr>
                <a:t>淑</a:t>
              </a:r>
              <a:endParaRPr lang="zh-CN" altLang="en-US" sz="4800" dirty="0">
                <a:solidFill>
                  <a:schemeClr val="tx2">
                    <a:lumMod val="75000"/>
                  </a:schemeClr>
                </a:solidFill>
                <a:latin typeface="华康少女文字W5(P)" pitchFamily="82" charset="-122"/>
                <a:ea typeface="华康少女文字W5(P)" pitchFamily="82" charset="-122"/>
              </a:endParaRPr>
            </a:p>
          </p:txBody>
        </p:sp>
      </p:grpSp>
      <p:grpSp>
        <p:nvGrpSpPr>
          <p:cNvPr id="80" name="组合 79"/>
          <p:cNvGrpSpPr/>
          <p:nvPr/>
        </p:nvGrpSpPr>
        <p:grpSpPr>
          <a:xfrm>
            <a:off x="590384" y="-963488"/>
            <a:ext cx="9310208" cy="6741368"/>
            <a:chOff x="781998" y="-171400"/>
            <a:chExt cx="9310208" cy="6741368"/>
          </a:xfrm>
        </p:grpSpPr>
        <p:grpSp>
          <p:nvGrpSpPr>
            <p:cNvPr id="81" name="组合 80"/>
            <p:cNvGrpSpPr/>
            <p:nvPr/>
          </p:nvGrpSpPr>
          <p:grpSpPr>
            <a:xfrm>
              <a:off x="6618919" y="2311440"/>
              <a:ext cx="2907507" cy="1722967"/>
              <a:chOff x="1763688" y="1914550"/>
              <a:chExt cx="3888432" cy="2304256"/>
            </a:xfrm>
          </p:grpSpPr>
          <p:pic>
            <p:nvPicPr>
              <p:cNvPr id="116" name="图片 115"/>
              <p:cNvPicPr>
                <a:picLocks noChangeAspect="1"/>
              </p:cNvPicPr>
              <p:nvPr/>
            </p:nvPicPr>
            <p:blipFill rotWithShape="1">
              <a:blip r:embed="rId1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10097" r="22517"/>
              <a:stretch/>
            </p:blipFill>
            <p:spPr>
              <a:xfrm>
                <a:off x="2699792" y="2120647"/>
                <a:ext cx="2520280" cy="1827653"/>
              </a:xfrm>
              <a:prstGeom prst="rect">
                <a:avLst/>
              </a:prstGeom>
            </p:spPr>
          </p:pic>
          <p:grpSp>
            <p:nvGrpSpPr>
              <p:cNvPr id="117" name="组合 116"/>
              <p:cNvGrpSpPr/>
              <p:nvPr/>
            </p:nvGrpSpPr>
            <p:grpSpPr>
              <a:xfrm>
                <a:off x="1763688" y="1914550"/>
                <a:ext cx="3888432" cy="2304256"/>
                <a:chOff x="-4356992" y="980728"/>
                <a:chExt cx="3888432" cy="2304256"/>
              </a:xfrm>
            </p:grpSpPr>
            <p:sp>
              <p:nvSpPr>
                <p:cNvPr id="118" name="矩形 4"/>
                <p:cNvSpPr/>
                <p:nvPr/>
              </p:nvSpPr>
              <p:spPr>
                <a:xfrm>
                  <a:off x="-4356992" y="980728"/>
                  <a:ext cx="3888432" cy="230425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88432" h="2304256">
                      <a:moveTo>
                        <a:pt x="1944216" y="288032"/>
                      </a:moveTo>
                      <a:cubicBezTo>
                        <a:pt x="1466989" y="288032"/>
                        <a:pt x="1080120" y="674901"/>
                        <a:pt x="1080120" y="1152128"/>
                      </a:cubicBezTo>
                      <a:cubicBezTo>
                        <a:pt x="1080120" y="1629355"/>
                        <a:pt x="1466989" y="2016224"/>
                        <a:pt x="1944216" y="2016224"/>
                      </a:cubicBezTo>
                      <a:cubicBezTo>
                        <a:pt x="2421443" y="2016224"/>
                        <a:pt x="2808312" y="1629355"/>
                        <a:pt x="2808312" y="1152128"/>
                      </a:cubicBezTo>
                      <a:cubicBezTo>
                        <a:pt x="2808312" y="674901"/>
                        <a:pt x="2421443" y="288032"/>
                        <a:pt x="1944216" y="288032"/>
                      </a:cubicBezTo>
                      <a:close/>
                      <a:moveTo>
                        <a:pt x="0" y="0"/>
                      </a:moveTo>
                      <a:lnTo>
                        <a:pt x="3888432" y="0"/>
                      </a:lnTo>
                      <a:lnTo>
                        <a:pt x="3888432" y="2304256"/>
                      </a:lnTo>
                      <a:lnTo>
                        <a:pt x="0" y="2304256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19" name="椭圆 118"/>
                <p:cNvSpPr/>
                <p:nvPr/>
              </p:nvSpPr>
              <p:spPr>
                <a:xfrm>
                  <a:off x="-3276872" y="1268760"/>
                  <a:ext cx="1728192" cy="1728192"/>
                </a:xfrm>
                <a:prstGeom prst="ellipse">
                  <a:avLst/>
                </a:prstGeom>
                <a:noFill/>
                <a:ln w="38100">
                  <a:solidFill>
                    <a:srgbClr val="00B0F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</p:grpSp>
        <p:grpSp>
          <p:nvGrpSpPr>
            <p:cNvPr id="82" name="组合 81"/>
            <p:cNvGrpSpPr/>
            <p:nvPr/>
          </p:nvGrpSpPr>
          <p:grpSpPr>
            <a:xfrm>
              <a:off x="5759908" y="633083"/>
              <a:ext cx="3092441" cy="1832558"/>
              <a:chOff x="1763688" y="1914550"/>
              <a:chExt cx="3888432" cy="2304256"/>
            </a:xfrm>
          </p:grpSpPr>
          <p:pic>
            <p:nvPicPr>
              <p:cNvPr id="112" name="图片 111"/>
              <p:cNvPicPr>
                <a:picLocks noChangeAspect="1"/>
              </p:cNvPicPr>
              <p:nvPr/>
            </p:nvPicPr>
            <p:blipFill>
              <a:blip r:embed="rId1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498170" y="2132856"/>
                <a:ext cx="2988230" cy="1867644"/>
              </a:xfrm>
              <a:prstGeom prst="rect">
                <a:avLst/>
              </a:prstGeom>
            </p:spPr>
          </p:pic>
          <p:grpSp>
            <p:nvGrpSpPr>
              <p:cNvPr id="113" name="组合 112"/>
              <p:cNvGrpSpPr/>
              <p:nvPr/>
            </p:nvGrpSpPr>
            <p:grpSpPr>
              <a:xfrm>
                <a:off x="1763688" y="1914550"/>
                <a:ext cx="3888432" cy="2304256"/>
                <a:chOff x="-4356992" y="980728"/>
                <a:chExt cx="3888432" cy="2304256"/>
              </a:xfrm>
            </p:grpSpPr>
            <p:sp>
              <p:nvSpPr>
                <p:cNvPr id="114" name="矩形 4"/>
                <p:cNvSpPr/>
                <p:nvPr/>
              </p:nvSpPr>
              <p:spPr>
                <a:xfrm>
                  <a:off x="-4356992" y="980728"/>
                  <a:ext cx="3888432" cy="230425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88432" h="2304256">
                      <a:moveTo>
                        <a:pt x="1944216" y="288032"/>
                      </a:moveTo>
                      <a:cubicBezTo>
                        <a:pt x="1466989" y="288032"/>
                        <a:pt x="1080120" y="674901"/>
                        <a:pt x="1080120" y="1152128"/>
                      </a:cubicBezTo>
                      <a:cubicBezTo>
                        <a:pt x="1080120" y="1629355"/>
                        <a:pt x="1466989" y="2016224"/>
                        <a:pt x="1944216" y="2016224"/>
                      </a:cubicBezTo>
                      <a:cubicBezTo>
                        <a:pt x="2421443" y="2016224"/>
                        <a:pt x="2808312" y="1629355"/>
                        <a:pt x="2808312" y="1152128"/>
                      </a:cubicBezTo>
                      <a:cubicBezTo>
                        <a:pt x="2808312" y="674901"/>
                        <a:pt x="2421443" y="288032"/>
                        <a:pt x="1944216" y="288032"/>
                      </a:cubicBezTo>
                      <a:close/>
                      <a:moveTo>
                        <a:pt x="0" y="0"/>
                      </a:moveTo>
                      <a:lnTo>
                        <a:pt x="3888432" y="0"/>
                      </a:lnTo>
                      <a:lnTo>
                        <a:pt x="3888432" y="2304256"/>
                      </a:lnTo>
                      <a:lnTo>
                        <a:pt x="0" y="2304256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15" name="椭圆 114"/>
                <p:cNvSpPr/>
                <p:nvPr/>
              </p:nvSpPr>
              <p:spPr>
                <a:xfrm>
                  <a:off x="-3276872" y="1268760"/>
                  <a:ext cx="1728192" cy="1728192"/>
                </a:xfrm>
                <a:prstGeom prst="ellipse">
                  <a:avLst/>
                </a:prstGeom>
                <a:noFill/>
                <a:ln w="38100">
                  <a:solidFill>
                    <a:srgbClr val="00B0F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</p:grpSp>
        <p:grpSp>
          <p:nvGrpSpPr>
            <p:cNvPr id="83" name="组合 82"/>
            <p:cNvGrpSpPr/>
            <p:nvPr/>
          </p:nvGrpSpPr>
          <p:grpSpPr>
            <a:xfrm>
              <a:off x="6203774" y="4265712"/>
              <a:ext cx="3888432" cy="2304256"/>
              <a:chOff x="1763688" y="1914550"/>
              <a:chExt cx="3888432" cy="2304256"/>
            </a:xfrm>
          </p:grpSpPr>
          <p:pic>
            <p:nvPicPr>
              <p:cNvPr id="108" name="图片 107"/>
              <p:cNvPicPr>
                <a:picLocks noChangeAspect="1"/>
              </p:cNvPicPr>
              <p:nvPr/>
            </p:nvPicPr>
            <p:blipFill>
              <a:blip r:embed="rId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259360" y="2193751"/>
                <a:ext cx="2988230" cy="1867643"/>
              </a:xfrm>
              <a:prstGeom prst="rect">
                <a:avLst/>
              </a:prstGeom>
            </p:spPr>
          </p:pic>
          <p:grpSp>
            <p:nvGrpSpPr>
              <p:cNvPr id="109" name="组合 108"/>
              <p:cNvGrpSpPr/>
              <p:nvPr/>
            </p:nvGrpSpPr>
            <p:grpSpPr>
              <a:xfrm>
                <a:off x="1763688" y="1914550"/>
                <a:ext cx="3888432" cy="2304256"/>
                <a:chOff x="-4356992" y="980728"/>
                <a:chExt cx="3888432" cy="2304256"/>
              </a:xfrm>
            </p:grpSpPr>
            <p:sp>
              <p:nvSpPr>
                <p:cNvPr id="110" name="矩形 4"/>
                <p:cNvSpPr/>
                <p:nvPr/>
              </p:nvSpPr>
              <p:spPr>
                <a:xfrm>
                  <a:off x="-4356992" y="980728"/>
                  <a:ext cx="3888432" cy="230425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88432" h="2304256">
                      <a:moveTo>
                        <a:pt x="1944216" y="288032"/>
                      </a:moveTo>
                      <a:cubicBezTo>
                        <a:pt x="1466989" y="288032"/>
                        <a:pt x="1080120" y="674901"/>
                        <a:pt x="1080120" y="1152128"/>
                      </a:cubicBezTo>
                      <a:cubicBezTo>
                        <a:pt x="1080120" y="1629355"/>
                        <a:pt x="1466989" y="2016224"/>
                        <a:pt x="1944216" y="2016224"/>
                      </a:cubicBezTo>
                      <a:cubicBezTo>
                        <a:pt x="2421443" y="2016224"/>
                        <a:pt x="2808312" y="1629355"/>
                        <a:pt x="2808312" y="1152128"/>
                      </a:cubicBezTo>
                      <a:cubicBezTo>
                        <a:pt x="2808312" y="674901"/>
                        <a:pt x="2421443" y="288032"/>
                        <a:pt x="1944216" y="288032"/>
                      </a:cubicBezTo>
                      <a:close/>
                      <a:moveTo>
                        <a:pt x="0" y="0"/>
                      </a:moveTo>
                      <a:lnTo>
                        <a:pt x="3888432" y="0"/>
                      </a:lnTo>
                      <a:lnTo>
                        <a:pt x="3888432" y="2304256"/>
                      </a:lnTo>
                      <a:lnTo>
                        <a:pt x="0" y="2304256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11" name="椭圆 110"/>
                <p:cNvSpPr/>
                <p:nvPr/>
              </p:nvSpPr>
              <p:spPr>
                <a:xfrm>
                  <a:off x="-3276872" y="1268760"/>
                  <a:ext cx="1728192" cy="1728192"/>
                </a:xfrm>
                <a:prstGeom prst="ellipse">
                  <a:avLst/>
                </a:prstGeom>
                <a:noFill/>
                <a:ln w="38100">
                  <a:solidFill>
                    <a:srgbClr val="00B0F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</p:grpSp>
        <p:grpSp>
          <p:nvGrpSpPr>
            <p:cNvPr id="84" name="组合 83"/>
            <p:cNvGrpSpPr/>
            <p:nvPr/>
          </p:nvGrpSpPr>
          <p:grpSpPr>
            <a:xfrm>
              <a:off x="3250990" y="-171400"/>
              <a:ext cx="3231976" cy="1915245"/>
              <a:chOff x="1763688" y="1914550"/>
              <a:chExt cx="3888432" cy="2304256"/>
            </a:xfrm>
          </p:grpSpPr>
          <p:pic>
            <p:nvPicPr>
              <p:cNvPr id="104" name="图片 103"/>
              <p:cNvPicPr>
                <a:picLocks noChangeAspect="1"/>
              </p:cNvPicPr>
              <p:nvPr/>
            </p:nvPicPr>
            <p:blipFill>
              <a:blip r:embed="rId1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007434" y="2117178"/>
                <a:ext cx="2988230" cy="1867643"/>
              </a:xfrm>
              <a:prstGeom prst="rect">
                <a:avLst/>
              </a:prstGeom>
            </p:spPr>
          </p:pic>
          <p:grpSp>
            <p:nvGrpSpPr>
              <p:cNvPr id="105" name="组合 104"/>
              <p:cNvGrpSpPr/>
              <p:nvPr/>
            </p:nvGrpSpPr>
            <p:grpSpPr>
              <a:xfrm>
                <a:off x="1763688" y="1914550"/>
                <a:ext cx="3888432" cy="2304256"/>
                <a:chOff x="-4356992" y="980728"/>
                <a:chExt cx="3888432" cy="2304256"/>
              </a:xfrm>
            </p:grpSpPr>
            <p:sp>
              <p:nvSpPr>
                <p:cNvPr id="106" name="矩形 4"/>
                <p:cNvSpPr/>
                <p:nvPr/>
              </p:nvSpPr>
              <p:spPr>
                <a:xfrm>
                  <a:off x="-4356992" y="980728"/>
                  <a:ext cx="3888432" cy="230425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88432" h="2304256">
                      <a:moveTo>
                        <a:pt x="1944216" y="288032"/>
                      </a:moveTo>
                      <a:cubicBezTo>
                        <a:pt x="1466989" y="288032"/>
                        <a:pt x="1080120" y="674901"/>
                        <a:pt x="1080120" y="1152128"/>
                      </a:cubicBezTo>
                      <a:cubicBezTo>
                        <a:pt x="1080120" y="1629355"/>
                        <a:pt x="1466989" y="2016224"/>
                        <a:pt x="1944216" y="2016224"/>
                      </a:cubicBezTo>
                      <a:cubicBezTo>
                        <a:pt x="2421443" y="2016224"/>
                        <a:pt x="2808312" y="1629355"/>
                        <a:pt x="2808312" y="1152128"/>
                      </a:cubicBezTo>
                      <a:cubicBezTo>
                        <a:pt x="2808312" y="674901"/>
                        <a:pt x="2421443" y="288032"/>
                        <a:pt x="1944216" y="288032"/>
                      </a:cubicBezTo>
                      <a:close/>
                      <a:moveTo>
                        <a:pt x="0" y="0"/>
                      </a:moveTo>
                      <a:lnTo>
                        <a:pt x="3888432" y="0"/>
                      </a:lnTo>
                      <a:lnTo>
                        <a:pt x="3888432" y="2304256"/>
                      </a:lnTo>
                      <a:lnTo>
                        <a:pt x="0" y="2304256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07" name="椭圆 106"/>
                <p:cNvSpPr/>
                <p:nvPr/>
              </p:nvSpPr>
              <p:spPr>
                <a:xfrm>
                  <a:off x="-3276872" y="1268760"/>
                  <a:ext cx="1728192" cy="1728192"/>
                </a:xfrm>
                <a:prstGeom prst="ellipse">
                  <a:avLst/>
                </a:prstGeom>
                <a:noFill/>
                <a:ln w="38100">
                  <a:solidFill>
                    <a:srgbClr val="00B0F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</p:grpSp>
        <p:grpSp>
          <p:nvGrpSpPr>
            <p:cNvPr id="85" name="组合 84"/>
            <p:cNvGrpSpPr/>
            <p:nvPr/>
          </p:nvGrpSpPr>
          <p:grpSpPr>
            <a:xfrm>
              <a:off x="4834764" y="3573016"/>
              <a:ext cx="2520540" cy="1493653"/>
              <a:chOff x="1763688" y="1914550"/>
              <a:chExt cx="3888432" cy="2304256"/>
            </a:xfrm>
          </p:grpSpPr>
          <p:pic>
            <p:nvPicPr>
              <p:cNvPr id="100" name="图片 99"/>
              <p:cNvPicPr>
                <a:picLocks noChangeAspect="1"/>
              </p:cNvPicPr>
              <p:nvPr/>
            </p:nvPicPr>
            <p:blipFill rotWithShape="1">
              <a:blip r:embed="rId1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22401" b="10249"/>
              <a:stretch/>
            </p:blipFill>
            <p:spPr>
              <a:xfrm>
                <a:off x="2575612" y="2175790"/>
                <a:ext cx="2708084" cy="1957612"/>
              </a:xfrm>
              <a:prstGeom prst="rect">
                <a:avLst/>
              </a:prstGeom>
            </p:spPr>
          </p:pic>
          <p:grpSp>
            <p:nvGrpSpPr>
              <p:cNvPr id="101" name="组合 100"/>
              <p:cNvGrpSpPr/>
              <p:nvPr/>
            </p:nvGrpSpPr>
            <p:grpSpPr>
              <a:xfrm>
                <a:off x="1763688" y="1914550"/>
                <a:ext cx="3888432" cy="2304256"/>
                <a:chOff x="-4356992" y="980728"/>
                <a:chExt cx="3888432" cy="2304256"/>
              </a:xfrm>
            </p:grpSpPr>
            <p:sp>
              <p:nvSpPr>
                <p:cNvPr id="102" name="矩形 4"/>
                <p:cNvSpPr/>
                <p:nvPr/>
              </p:nvSpPr>
              <p:spPr>
                <a:xfrm>
                  <a:off x="-4356992" y="980728"/>
                  <a:ext cx="3888432" cy="230425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88432" h="2304256">
                      <a:moveTo>
                        <a:pt x="1944216" y="288032"/>
                      </a:moveTo>
                      <a:cubicBezTo>
                        <a:pt x="1466989" y="288032"/>
                        <a:pt x="1080120" y="674901"/>
                        <a:pt x="1080120" y="1152128"/>
                      </a:cubicBezTo>
                      <a:cubicBezTo>
                        <a:pt x="1080120" y="1629355"/>
                        <a:pt x="1466989" y="2016224"/>
                        <a:pt x="1944216" y="2016224"/>
                      </a:cubicBezTo>
                      <a:cubicBezTo>
                        <a:pt x="2421443" y="2016224"/>
                        <a:pt x="2808312" y="1629355"/>
                        <a:pt x="2808312" y="1152128"/>
                      </a:cubicBezTo>
                      <a:cubicBezTo>
                        <a:pt x="2808312" y="674901"/>
                        <a:pt x="2421443" y="288032"/>
                        <a:pt x="1944216" y="288032"/>
                      </a:cubicBezTo>
                      <a:close/>
                      <a:moveTo>
                        <a:pt x="0" y="0"/>
                      </a:moveTo>
                      <a:lnTo>
                        <a:pt x="3888432" y="0"/>
                      </a:lnTo>
                      <a:lnTo>
                        <a:pt x="3888432" y="2304256"/>
                      </a:lnTo>
                      <a:lnTo>
                        <a:pt x="0" y="2304256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03" name="椭圆 102"/>
                <p:cNvSpPr/>
                <p:nvPr/>
              </p:nvSpPr>
              <p:spPr>
                <a:xfrm>
                  <a:off x="-3276872" y="1268760"/>
                  <a:ext cx="1728192" cy="1728192"/>
                </a:xfrm>
                <a:prstGeom prst="ellipse">
                  <a:avLst/>
                </a:prstGeom>
                <a:noFill/>
                <a:ln w="38100">
                  <a:solidFill>
                    <a:srgbClr val="00B0F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</p:grpSp>
        <p:sp>
          <p:nvSpPr>
            <p:cNvPr id="86" name="矩形 85">
              <a:hlinkClick r:id="rId18"/>
            </p:cNvPr>
            <p:cNvSpPr/>
            <p:nvPr/>
          </p:nvSpPr>
          <p:spPr>
            <a:xfrm rot="5400000">
              <a:off x="-1915632" y="3174302"/>
              <a:ext cx="5918480" cy="52322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</p:spPr>
          <p:txBody>
            <a:bodyPr wrap="none">
              <a:spAutoFit/>
            </a:bodyPr>
            <a:lstStyle/>
            <a:p>
              <a:r>
                <a:rPr lang="en-US" altLang="zh-CN" sz="2800" dirty="0" smtClean="0">
                  <a:solidFill>
                    <a:srgbClr val="00B0F0"/>
                  </a:solidFill>
                </a:rPr>
                <a:t>http://blog.sina.com.cn/u/1622315110</a:t>
              </a:r>
              <a:endParaRPr lang="zh-CN" altLang="en-US" sz="2800" dirty="0">
                <a:solidFill>
                  <a:srgbClr val="00B0F0"/>
                </a:solidFill>
              </a:endParaRPr>
            </a:p>
          </p:txBody>
        </p:sp>
        <p:sp>
          <p:nvSpPr>
            <p:cNvPr id="87" name="TextBox 86"/>
            <p:cNvSpPr txBox="1"/>
            <p:nvPr/>
          </p:nvSpPr>
          <p:spPr>
            <a:xfrm>
              <a:off x="1305219" y="1485939"/>
              <a:ext cx="4274893" cy="42473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dirty="0" smtClean="0">
                  <a:latin typeface="Adobe 黑体 Std R" pitchFamily="34" charset="-122"/>
                  <a:ea typeface="Adobe 黑体 Std R" pitchFamily="34" charset="-122"/>
                </a:rPr>
                <a:t>孩子对什么都好奇</a:t>
              </a:r>
              <a:endParaRPr lang="en-US" altLang="zh-CN" dirty="0" smtClean="0">
                <a:latin typeface="Adobe 黑体 Std R" pitchFamily="34" charset="-122"/>
                <a:ea typeface="Adobe 黑体 Std R" pitchFamily="34" charset="-122"/>
              </a:endParaRPr>
            </a:p>
            <a:p>
              <a:r>
                <a:rPr lang="zh-CN" altLang="en-US" dirty="0" smtClean="0">
                  <a:solidFill>
                    <a:schemeClr val="bg1">
                      <a:lumMod val="65000"/>
                    </a:schemeClr>
                  </a:solidFill>
                  <a:latin typeface="Adobe 黑体 Std R" pitchFamily="34" charset="-122"/>
                  <a:ea typeface="Adobe 黑体 Std R" pitchFamily="34" charset="-122"/>
                </a:rPr>
                <a:t>必须满足他们的各种好奇心，</a:t>
              </a:r>
              <a:endParaRPr lang="en-US" altLang="zh-CN" dirty="0" smtClean="0">
                <a:solidFill>
                  <a:schemeClr val="bg1">
                    <a:lumMod val="65000"/>
                  </a:schemeClr>
                </a:solidFill>
                <a:latin typeface="Adobe 黑体 Std R" pitchFamily="34" charset="-122"/>
                <a:ea typeface="Adobe 黑体 Std R" pitchFamily="34" charset="-122"/>
              </a:endParaRPr>
            </a:p>
            <a:p>
              <a:r>
                <a:rPr lang="zh-CN" altLang="en-US" dirty="0" smtClean="0">
                  <a:solidFill>
                    <a:schemeClr val="bg1">
                      <a:lumMod val="65000"/>
                    </a:schemeClr>
                  </a:solidFill>
                  <a:latin typeface="Adobe 黑体 Std R" pitchFamily="34" charset="-122"/>
                  <a:ea typeface="Adobe 黑体 Std R" pitchFamily="34" charset="-122"/>
                </a:rPr>
                <a:t>这样才能身心健康发展</a:t>
              </a:r>
              <a:endParaRPr lang="en-US" altLang="zh-CN" dirty="0" smtClean="0">
                <a:solidFill>
                  <a:schemeClr val="bg1">
                    <a:lumMod val="65000"/>
                  </a:schemeClr>
                </a:solidFill>
                <a:latin typeface="Adobe 黑体 Std R" pitchFamily="34" charset="-122"/>
                <a:ea typeface="Adobe 黑体 Std R" pitchFamily="34" charset="-122"/>
              </a:endParaRPr>
            </a:p>
            <a:p>
              <a:r>
                <a:rPr lang="zh-CN" altLang="en-US" dirty="0" smtClean="0">
                  <a:latin typeface="Adobe 黑体 Std R" pitchFamily="34" charset="-122"/>
                  <a:ea typeface="Adobe 黑体 Std R" pitchFamily="34" charset="-122"/>
                </a:rPr>
                <a:t>他们爱听</a:t>
              </a:r>
              <a:endParaRPr lang="en-US" altLang="zh-CN" dirty="0" smtClean="0">
                <a:latin typeface="Adobe 黑体 Std R" pitchFamily="34" charset="-122"/>
                <a:ea typeface="Adobe 黑体 Std R" pitchFamily="34" charset="-122"/>
              </a:endParaRPr>
            </a:p>
            <a:p>
              <a:r>
                <a:rPr lang="zh-CN" altLang="en-US" dirty="0" smtClean="0">
                  <a:solidFill>
                    <a:schemeClr val="bg1">
                      <a:lumMod val="65000"/>
                    </a:schemeClr>
                  </a:solidFill>
                  <a:latin typeface="Adobe 黑体 Std R" pitchFamily="34" charset="-122"/>
                  <a:ea typeface="Adobe 黑体 Std R" pitchFamily="34" charset="-122"/>
                </a:rPr>
                <a:t>莫扎特就是这样培养的哦</a:t>
              </a:r>
              <a:endParaRPr lang="en-US" altLang="zh-CN" dirty="0" smtClean="0">
                <a:solidFill>
                  <a:schemeClr val="bg1">
                    <a:lumMod val="65000"/>
                  </a:schemeClr>
                </a:solidFill>
                <a:latin typeface="Adobe 黑体 Std R" pitchFamily="34" charset="-122"/>
                <a:ea typeface="Adobe 黑体 Std R" pitchFamily="34" charset="-122"/>
              </a:endParaRPr>
            </a:p>
            <a:p>
              <a:r>
                <a:rPr lang="zh-CN" altLang="en-US" dirty="0" smtClean="0">
                  <a:latin typeface="Adobe 黑体 Std R" pitchFamily="34" charset="-122"/>
                  <a:ea typeface="Adobe 黑体 Std R" pitchFamily="34" charset="-122"/>
                </a:rPr>
                <a:t>他们爱看</a:t>
              </a:r>
              <a:endParaRPr lang="en-US" altLang="zh-CN" dirty="0" smtClean="0">
                <a:latin typeface="Adobe 黑体 Std R" pitchFamily="34" charset="-122"/>
                <a:ea typeface="Adobe 黑体 Std R" pitchFamily="34" charset="-122"/>
              </a:endParaRPr>
            </a:p>
            <a:p>
              <a:r>
                <a:rPr lang="zh-CN" altLang="en-US" dirty="0" smtClean="0">
                  <a:solidFill>
                    <a:schemeClr val="bg1">
                      <a:lumMod val="65000"/>
                    </a:schemeClr>
                  </a:solidFill>
                  <a:latin typeface="Adobe 黑体 Std R" pitchFamily="34" charset="-122"/>
                  <a:ea typeface="Adobe 黑体 Std R" pitchFamily="34" charset="-122"/>
                </a:rPr>
                <a:t>对世界越多的认识，</a:t>
              </a:r>
              <a:endParaRPr lang="en-US" altLang="zh-CN" dirty="0" smtClean="0">
                <a:solidFill>
                  <a:schemeClr val="bg1">
                    <a:lumMod val="65000"/>
                  </a:schemeClr>
                </a:solidFill>
                <a:latin typeface="Adobe 黑体 Std R" pitchFamily="34" charset="-122"/>
                <a:ea typeface="Adobe 黑体 Std R" pitchFamily="34" charset="-122"/>
              </a:endParaRPr>
            </a:p>
            <a:p>
              <a:r>
                <a:rPr lang="zh-CN" altLang="en-US" dirty="0" smtClean="0">
                  <a:solidFill>
                    <a:schemeClr val="bg1">
                      <a:lumMod val="65000"/>
                    </a:schemeClr>
                  </a:solidFill>
                  <a:latin typeface="Adobe 黑体 Std R" pitchFamily="34" charset="-122"/>
                  <a:ea typeface="Adobe 黑体 Std R" pitchFamily="34" charset="-122"/>
                </a:rPr>
                <a:t>就越能扩展以后人生的内涵</a:t>
              </a:r>
              <a:endParaRPr lang="en-US" altLang="zh-CN" dirty="0" smtClean="0">
                <a:solidFill>
                  <a:schemeClr val="bg1">
                    <a:lumMod val="65000"/>
                  </a:schemeClr>
                </a:solidFill>
                <a:latin typeface="Adobe 黑体 Std R" pitchFamily="34" charset="-122"/>
                <a:ea typeface="Adobe 黑体 Std R" pitchFamily="34" charset="-122"/>
              </a:endParaRPr>
            </a:p>
            <a:p>
              <a:r>
                <a:rPr lang="zh-CN" altLang="en-US" dirty="0" smtClean="0">
                  <a:latin typeface="Adobe 黑体 Std R" pitchFamily="34" charset="-122"/>
                  <a:ea typeface="Adobe 黑体 Std R" pitchFamily="34" charset="-122"/>
                </a:rPr>
                <a:t>他们会思考</a:t>
              </a:r>
              <a:endParaRPr lang="en-US" altLang="zh-CN" dirty="0" smtClean="0">
                <a:latin typeface="Adobe 黑体 Std R" pitchFamily="34" charset="-122"/>
                <a:ea typeface="Adobe 黑体 Std R" pitchFamily="34" charset="-122"/>
              </a:endParaRPr>
            </a:p>
            <a:p>
              <a:r>
                <a:rPr lang="zh-CN" altLang="en-US" dirty="0" smtClean="0">
                  <a:solidFill>
                    <a:schemeClr val="bg1">
                      <a:lumMod val="75000"/>
                    </a:schemeClr>
                  </a:solidFill>
                  <a:latin typeface="Adobe 黑体 Std R" pitchFamily="34" charset="-122"/>
                  <a:ea typeface="Adobe 黑体 Std R" pitchFamily="34" charset="-122"/>
                </a:rPr>
                <a:t>这决定了智商的高低</a:t>
              </a:r>
              <a:endParaRPr lang="en-US" altLang="zh-CN" dirty="0" smtClean="0">
                <a:solidFill>
                  <a:schemeClr val="bg1">
                    <a:lumMod val="75000"/>
                  </a:schemeClr>
                </a:solidFill>
                <a:latin typeface="Adobe 黑体 Std R" pitchFamily="34" charset="-122"/>
                <a:ea typeface="Adobe 黑体 Std R" pitchFamily="34" charset="-122"/>
              </a:endParaRPr>
            </a:p>
            <a:p>
              <a:r>
                <a:rPr lang="zh-CN" altLang="en-US" dirty="0" smtClean="0">
                  <a:latin typeface="Adobe 黑体 Std R" pitchFamily="34" charset="-122"/>
                  <a:ea typeface="Adobe 黑体 Std R" pitchFamily="34" charset="-122"/>
                </a:rPr>
                <a:t>他们玩手绘也是一流的</a:t>
              </a:r>
              <a:endParaRPr lang="en-US" altLang="zh-CN" dirty="0" smtClean="0">
                <a:latin typeface="Adobe 黑体 Std R" pitchFamily="34" charset="-122"/>
                <a:ea typeface="Adobe 黑体 Std R" pitchFamily="34" charset="-122"/>
              </a:endParaRPr>
            </a:p>
            <a:p>
              <a:r>
                <a:rPr lang="zh-CN" altLang="en-US" dirty="0" smtClean="0">
                  <a:solidFill>
                    <a:schemeClr val="bg1">
                      <a:lumMod val="75000"/>
                    </a:schemeClr>
                  </a:solidFill>
                  <a:latin typeface="Adobe 黑体 Std R" pitchFamily="34" charset="-122"/>
                  <a:ea typeface="Adobe 黑体 Std R" pitchFamily="34" charset="-122"/>
                </a:rPr>
                <a:t>艺术造诣从这时候就开始建立</a:t>
              </a:r>
              <a:endParaRPr lang="en-US" altLang="zh-CN" dirty="0" smtClean="0">
                <a:solidFill>
                  <a:schemeClr val="bg1">
                    <a:lumMod val="75000"/>
                  </a:schemeClr>
                </a:solidFill>
                <a:latin typeface="Adobe 黑体 Std R" pitchFamily="34" charset="-122"/>
                <a:ea typeface="Adobe 黑体 Std R" pitchFamily="34" charset="-122"/>
              </a:endParaRPr>
            </a:p>
            <a:p>
              <a:r>
                <a:rPr lang="zh-CN" altLang="en-US" dirty="0" smtClean="0">
                  <a:latin typeface="Adobe 黑体 Std R" pitchFamily="34" charset="-122"/>
                  <a:ea typeface="Adobe 黑体 Std R" pitchFamily="34" charset="-122"/>
                </a:rPr>
                <a:t>而如果他们缺乏充足的营养</a:t>
              </a:r>
              <a:endParaRPr lang="en-US" altLang="zh-CN" dirty="0" smtClean="0">
                <a:latin typeface="Adobe 黑体 Std R" pitchFamily="34" charset="-122"/>
                <a:ea typeface="Adobe 黑体 Std R" pitchFamily="34" charset="-122"/>
              </a:endParaRPr>
            </a:p>
            <a:p>
              <a:r>
                <a:rPr lang="zh-CN" altLang="en-US" dirty="0" smtClean="0">
                  <a:latin typeface="Adobe 黑体 Std R" pitchFamily="34" charset="-122"/>
                  <a:ea typeface="Adobe 黑体 Std R" pitchFamily="34" charset="-122"/>
                </a:rPr>
                <a:t>这一切可能就不再发生了</a:t>
              </a:r>
              <a:endParaRPr lang="en-US" altLang="zh-CN" dirty="0" smtClean="0">
                <a:latin typeface="Adobe 黑体 Std R" pitchFamily="34" charset="-122"/>
                <a:ea typeface="Adobe 黑体 Std R" pitchFamily="34" charset="-122"/>
              </a:endParaRPr>
            </a:p>
            <a:p>
              <a:endParaRPr lang="zh-CN" altLang="en-US" dirty="0">
                <a:latin typeface="Adobe 黑体 Std R" pitchFamily="34" charset="-122"/>
                <a:ea typeface="Adobe 黑体 Std R" pitchFamily="34" charset="-122"/>
              </a:endParaRPr>
            </a:p>
          </p:txBody>
        </p:sp>
        <p:sp>
          <p:nvSpPr>
            <p:cNvPr id="88" name="任意多边形 87"/>
            <p:cNvSpPr/>
            <p:nvPr/>
          </p:nvSpPr>
          <p:spPr>
            <a:xfrm>
              <a:off x="3291838" y="1163781"/>
              <a:ext cx="964278" cy="502458"/>
            </a:xfrm>
            <a:custGeom>
              <a:avLst/>
              <a:gdLst>
                <a:gd name="connsiteX0" fmla="*/ 0 w 1047403"/>
                <a:gd name="connsiteY0" fmla="*/ 498764 h 502458"/>
                <a:gd name="connsiteX1" fmla="*/ 432262 w 1047403"/>
                <a:gd name="connsiteY1" fmla="*/ 465513 h 502458"/>
                <a:gd name="connsiteX2" fmla="*/ 897774 w 1047403"/>
                <a:gd name="connsiteY2" fmla="*/ 232756 h 502458"/>
                <a:gd name="connsiteX3" fmla="*/ 1047403 w 1047403"/>
                <a:gd name="connsiteY3" fmla="*/ 0 h 5024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47403" h="502458">
                  <a:moveTo>
                    <a:pt x="0" y="498764"/>
                  </a:moveTo>
                  <a:cubicBezTo>
                    <a:pt x="141316" y="504306"/>
                    <a:pt x="282633" y="509848"/>
                    <a:pt x="432262" y="465513"/>
                  </a:cubicBezTo>
                  <a:cubicBezTo>
                    <a:pt x="581891" y="421178"/>
                    <a:pt x="795251" y="310341"/>
                    <a:pt x="897774" y="232756"/>
                  </a:cubicBezTo>
                  <a:cubicBezTo>
                    <a:pt x="1000298" y="155170"/>
                    <a:pt x="1023850" y="77585"/>
                    <a:pt x="1047403" y="0"/>
                  </a:cubicBezTo>
                </a:path>
              </a:pathLst>
            </a:custGeom>
            <a:ln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9" name="任意多边形 88"/>
            <p:cNvSpPr/>
            <p:nvPr/>
          </p:nvSpPr>
          <p:spPr>
            <a:xfrm>
              <a:off x="2560320" y="3241964"/>
              <a:ext cx="4804756" cy="682635"/>
            </a:xfrm>
            <a:custGeom>
              <a:avLst/>
              <a:gdLst>
                <a:gd name="connsiteX0" fmla="*/ 0 w 4804756"/>
                <a:gd name="connsiteY0" fmla="*/ 598516 h 682635"/>
                <a:gd name="connsiteX1" fmla="*/ 1928553 w 4804756"/>
                <a:gd name="connsiteY1" fmla="*/ 631767 h 682635"/>
                <a:gd name="connsiteX2" fmla="*/ 4804756 w 4804756"/>
                <a:gd name="connsiteY2" fmla="*/ 0 h 6826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804756" h="682635">
                  <a:moveTo>
                    <a:pt x="0" y="598516"/>
                  </a:moveTo>
                  <a:cubicBezTo>
                    <a:pt x="563880" y="665018"/>
                    <a:pt x="1127760" y="731520"/>
                    <a:pt x="1928553" y="631767"/>
                  </a:cubicBezTo>
                  <a:cubicBezTo>
                    <a:pt x="2729346" y="532014"/>
                    <a:pt x="3767051" y="266007"/>
                    <a:pt x="4804756" y="0"/>
                  </a:cubicBezTo>
                </a:path>
              </a:pathLst>
            </a:custGeom>
            <a:ln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0" name="任意多边形 89"/>
            <p:cNvSpPr/>
            <p:nvPr/>
          </p:nvSpPr>
          <p:spPr>
            <a:xfrm>
              <a:off x="3724102" y="4220174"/>
              <a:ext cx="1795549" cy="135695"/>
            </a:xfrm>
            <a:custGeom>
              <a:avLst/>
              <a:gdLst>
                <a:gd name="connsiteX0" fmla="*/ 0 w 1795549"/>
                <a:gd name="connsiteY0" fmla="*/ 135695 h 135695"/>
                <a:gd name="connsiteX1" fmla="*/ 266007 w 1795549"/>
                <a:gd name="connsiteY1" fmla="*/ 69193 h 135695"/>
                <a:gd name="connsiteX2" fmla="*/ 1130531 w 1795549"/>
                <a:gd name="connsiteY2" fmla="*/ 2691 h 135695"/>
                <a:gd name="connsiteX3" fmla="*/ 1795549 w 1795549"/>
                <a:gd name="connsiteY3" fmla="*/ 19317 h 1356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95549" h="135695">
                  <a:moveTo>
                    <a:pt x="0" y="135695"/>
                  </a:moveTo>
                  <a:cubicBezTo>
                    <a:pt x="38792" y="113527"/>
                    <a:pt x="77585" y="91360"/>
                    <a:pt x="266007" y="69193"/>
                  </a:cubicBezTo>
                  <a:cubicBezTo>
                    <a:pt x="454429" y="47026"/>
                    <a:pt x="875607" y="11004"/>
                    <a:pt x="1130531" y="2691"/>
                  </a:cubicBezTo>
                  <a:cubicBezTo>
                    <a:pt x="1385455" y="-5622"/>
                    <a:pt x="1590502" y="6847"/>
                    <a:pt x="1795549" y="19317"/>
                  </a:cubicBezTo>
                </a:path>
              </a:pathLst>
            </a:custGeom>
            <a:ln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1" name="任意多边形 90"/>
            <p:cNvSpPr/>
            <p:nvPr/>
          </p:nvSpPr>
          <p:spPr>
            <a:xfrm>
              <a:off x="4206240" y="4937760"/>
              <a:ext cx="3059084" cy="469601"/>
            </a:xfrm>
            <a:custGeom>
              <a:avLst/>
              <a:gdLst>
                <a:gd name="connsiteX0" fmla="*/ 0 w 3059084"/>
                <a:gd name="connsiteY0" fmla="*/ 0 h 469601"/>
                <a:gd name="connsiteX1" fmla="*/ 681644 w 3059084"/>
                <a:gd name="connsiteY1" fmla="*/ 182880 h 469601"/>
                <a:gd name="connsiteX2" fmla="*/ 1729047 w 3059084"/>
                <a:gd name="connsiteY2" fmla="*/ 448887 h 469601"/>
                <a:gd name="connsiteX3" fmla="*/ 3059084 w 3059084"/>
                <a:gd name="connsiteY3" fmla="*/ 432262 h 4696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059084" h="469601">
                  <a:moveTo>
                    <a:pt x="0" y="0"/>
                  </a:moveTo>
                  <a:lnTo>
                    <a:pt x="681644" y="182880"/>
                  </a:lnTo>
                  <a:cubicBezTo>
                    <a:pt x="969818" y="257694"/>
                    <a:pt x="1332807" y="407323"/>
                    <a:pt x="1729047" y="448887"/>
                  </a:cubicBezTo>
                  <a:cubicBezTo>
                    <a:pt x="2125287" y="490451"/>
                    <a:pt x="2592185" y="461356"/>
                    <a:pt x="3059084" y="432262"/>
                  </a:cubicBezTo>
                </a:path>
              </a:pathLst>
            </a:custGeom>
            <a:ln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92" name="组合 91"/>
            <p:cNvGrpSpPr/>
            <p:nvPr/>
          </p:nvGrpSpPr>
          <p:grpSpPr>
            <a:xfrm>
              <a:off x="4352743" y="2121759"/>
              <a:ext cx="2115645" cy="1253715"/>
              <a:chOff x="1763688" y="1914550"/>
              <a:chExt cx="3888432" cy="2304256"/>
            </a:xfrm>
          </p:grpSpPr>
          <p:pic>
            <p:nvPicPr>
              <p:cNvPr id="96" name="图片 95"/>
              <p:cNvPicPr>
                <a:picLocks noChangeAspect="1"/>
              </p:cNvPicPr>
              <p:nvPr/>
            </p:nvPicPr>
            <p:blipFill>
              <a:blip r:embed="rId19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339752" y="2184271"/>
                <a:ext cx="2664923" cy="1872208"/>
              </a:xfrm>
              <a:prstGeom prst="rect">
                <a:avLst/>
              </a:prstGeom>
            </p:spPr>
          </p:pic>
          <p:grpSp>
            <p:nvGrpSpPr>
              <p:cNvPr id="97" name="组合 96"/>
              <p:cNvGrpSpPr/>
              <p:nvPr/>
            </p:nvGrpSpPr>
            <p:grpSpPr>
              <a:xfrm>
                <a:off x="1763688" y="1914550"/>
                <a:ext cx="3888432" cy="2304256"/>
                <a:chOff x="-4356992" y="980728"/>
                <a:chExt cx="3888432" cy="2304256"/>
              </a:xfrm>
            </p:grpSpPr>
            <p:sp>
              <p:nvSpPr>
                <p:cNvPr id="98" name="矩形 4"/>
                <p:cNvSpPr/>
                <p:nvPr/>
              </p:nvSpPr>
              <p:spPr>
                <a:xfrm>
                  <a:off x="-4356992" y="980728"/>
                  <a:ext cx="3888432" cy="230425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88432" h="2304256">
                      <a:moveTo>
                        <a:pt x="1944216" y="288032"/>
                      </a:moveTo>
                      <a:cubicBezTo>
                        <a:pt x="1466989" y="288032"/>
                        <a:pt x="1080120" y="674901"/>
                        <a:pt x="1080120" y="1152128"/>
                      </a:cubicBezTo>
                      <a:cubicBezTo>
                        <a:pt x="1080120" y="1629355"/>
                        <a:pt x="1466989" y="2016224"/>
                        <a:pt x="1944216" y="2016224"/>
                      </a:cubicBezTo>
                      <a:cubicBezTo>
                        <a:pt x="2421443" y="2016224"/>
                        <a:pt x="2808312" y="1629355"/>
                        <a:pt x="2808312" y="1152128"/>
                      </a:cubicBezTo>
                      <a:cubicBezTo>
                        <a:pt x="2808312" y="674901"/>
                        <a:pt x="2421443" y="288032"/>
                        <a:pt x="1944216" y="288032"/>
                      </a:cubicBezTo>
                      <a:close/>
                      <a:moveTo>
                        <a:pt x="0" y="0"/>
                      </a:moveTo>
                      <a:lnTo>
                        <a:pt x="3888432" y="0"/>
                      </a:lnTo>
                      <a:lnTo>
                        <a:pt x="3888432" y="2304256"/>
                      </a:lnTo>
                      <a:lnTo>
                        <a:pt x="0" y="2304256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99" name="椭圆 98"/>
                <p:cNvSpPr/>
                <p:nvPr/>
              </p:nvSpPr>
              <p:spPr>
                <a:xfrm>
                  <a:off x="-3276872" y="1268760"/>
                  <a:ext cx="1728192" cy="1728192"/>
                </a:xfrm>
                <a:prstGeom prst="ellipse">
                  <a:avLst/>
                </a:prstGeom>
                <a:noFill/>
                <a:ln w="38100">
                  <a:solidFill>
                    <a:srgbClr val="00B0F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</p:grpSp>
        <p:sp>
          <p:nvSpPr>
            <p:cNvPr id="93" name="任意多边形 92"/>
            <p:cNvSpPr/>
            <p:nvPr/>
          </p:nvSpPr>
          <p:spPr>
            <a:xfrm>
              <a:off x="2344189" y="1729047"/>
              <a:ext cx="4272742" cy="785424"/>
            </a:xfrm>
            <a:custGeom>
              <a:avLst/>
              <a:gdLst>
                <a:gd name="connsiteX0" fmla="*/ 0 w 4272742"/>
                <a:gd name="connsiteY0" fmla="*/ 764771 h 785424"/>
                <a:gd name="connsiteX1" fmla="*/ 548640 w 4272742"/>
                <a:gd name="connsiteY1" fmla="*/ 781397 h 785424"/>
                <a:gd name="connsiteX2" fmla="*/ 1562793 w 4272742"/>
                <a:gd name="connsiteY2" fmla="*/ 698269 h 785424"/>
                <a:gd name="connsiteX3" fmla="*/ 2759826 w 4272742"/>
                <a:gd name="connsiteY3" fmla="*/ 448888 h 785424"/>
                <a:gd name="connsiteX4" fmla="*/ 4272742 w 4272742"/>
                <a:gd name="connsiteY4" fmla="*/ 0 h 7854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272742" h="785424">
                  <a:moveTo>
                    <a:pt x="0" y="764771"/>
                  </a:moveTo>
                  <a:cubicBezTo>
                    <a:pt x="144087" y="778626"/>
                    <a:pt x="288175" y="792481"/>
                    <a:pt x="548640" y="781397"/>
                  </a:cubicBezTo>
                  <a:cubicBezTo>
                    <a:pt x="809105" y="770313"/>
                    <a:pt x="1194262" y="753687"/>
                    <a:pt x="1562793" y="698269"/>
                  </a:cubicBezTo>
                  <a:cubicBezTo>
                    <a:pt x="1931324" y="642851"/>
                    <a:pt x="2308168" y="565266"/>
                    <a:pt x="2759826" y="448888"/>
                  </a:cubicBezTo>
                  <a:cubicBezTo>
                    <a:pt x="3211484" y="332510"/>
                    <a:pt x="3742113" y="166255"/>
                    <a:pt x="4272742" y="0"/>
                  </a:cubicBezTo>
                </a:path>
              </a:pathLst>
            </a:custGeom>
            <a:ln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4" name="任意多边形 93"/>
            <p:cNvSpPr/>
            <p:nvPr/>
          </p:nvSpPr>
          <p:spPr>
            <a:xfrm>
              <a:off x="2344189" y="2926080"/>
              <a:ext cx="2643447" cy="223978"/>
            </a:xfrm>
            <a:custGeom>
              <a:avLst/>
              <a:gdLst>
                <a:gd name="connsiteX0" fmla="*/ 0 w 2643447"/>
                <a:gd name="connsiteY0" fmla="*/ 66502 h 223978"/>
                <a:gd name="connsiteX1" fmla="*/ 448887 w 2643447"/>
                <a:gd name="connsiteY1" fmla="*/ 166255 h 223978"/>
                <a:gd name="connsiteX2" fmla="*/ 1579418 w 2643447"/>
                <a:gd name="connsiteY2" fmla="*/ 216131 h 223978"/>
                <a:gd name="connsiteX3" fmla="*/ 2643447 w 2643447"/>
                <a:gd name="connsiteY3" fmla="*/ 0 h 2239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43447" h="223978">
                  <a:moveTo>
                    <a:pt x="0" y="66502"/>
                  </a:moveTo>
                  <a:cubicBezTo>
                    <a:pt x="92825" y="103909"/>
                    <a:pt x="185651" y="141317"/>
                    <a:pt x="448887" y="166255"/>
                  </a:cubicBezTo>
                  <a:cubicBezTo>
                    <a:pt x="712123" y="191193"/>
                    <a:pt x="1213658" y="243840"/>
                    <a:pt x="1579418" y="216131"/>
                  </a:cubicBezTo>
                  <a:cubicBezTo>
                    <a:pt x="1945178" y="188422"/>
                    <a:pt x="2294312" y="94211"/>
                    <a:pt x="2643447" y="0"/>
                  </a:cubicBezTo>
                </a:path>
              </a:pathLst>
            </a:custGeom>
            <a:ln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5" name="TextBox 94"/>
            <p:cNvSpPr txBox="1"/>
            <p:nvPr/>
          </p:nvSpPr>
          <p:spPr>
            <a:xfrm>
              <a:off x="1305219" y="5661248"/>
              <a:ext cx="539422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>
                <a:buFont typeface="Wingdings" pitchFamily="2" charset="2"/>
                <a:buChar char="n"/>
              </a:pPr>
              <a:r>
                <a:rPr lang="zh-CN" altLang="en-US" sz="2400" dirty="0" smtClean="0">
                  <a:solidFill>
                    <a:srgbClr val="FF0000"/>
                  </a:solidFill>
                  <a:latin typeface="Adobe 黑体 Std R" pitchFamily="34" charset="-122"/>
                  <a:ea typeface="Adobe 黑体 Std R" pitchFamily="34" charset="-122"/>
                </a:rPr>
                <a:t>为您的孩子提供完善的营养配比</a:t>
              </a:r>
              <a:endParaRPr lang="zh-CN" altLang="en-US" sz="2400" dirty="0">
                <a:solidFill>
                  <a:srgbClr val="FF0000"/>
                </a:solidFill>
                <a:latin typeface="Adobe 黑体 Std R" pitchFamily="34" charset="-122"/>
                <a:ea typeface="Adobe 黑体 Std R" pitchFamily="34" charset="-122"/>
              </a:endParaRPr>
            </a:p>
          </p:txBody>
        </p:sp>
      </p:grpSp>
      <p:grpSp>
        <p:nvGrpSpPr>
          <p:cNvPr id="70" name="组合 69"/>
          <p:cNvGrpSpPr/>
          <p:nvPr/>
        </p:nvGrpSpPr>
        <p:grpSpPr>
          <a:xfrm>
            <a:off x="-36512" y="-1772816"/>
            <a:ext cx="9144000" cy="6858000"/>
            <a:chOff x="-36512" y="-1772816"/>
            <a:chExt cx="9144000" cy="6858000"/>
          </a:xfrm>
        </p:grpSpPr>
        <p:sp>
          <p:nvSpPr>
            <p:cNvPr id="75" name="矩形 74"/>
            <p:cNvSpPr/>
            <p:nvPr/>
          </p:nvSpPr>
          <p:spPr>
            <a:xfrm>
              <a:off x="-36512" y="-1772816"/>
              <a:ext cx="2627784" cy="6858000"/>
            </a:xfrm>
            <a:prstGeom prst="rect">
              <a:avLst/>
            </a:prstGeom>
            <a:solidFill>
              <a:srgbClr val="99FF3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6" name="椭圆 75"/>
            <p:cNvSpPr/>
            <p:nvPr/>
          </p:nvSpPr>
          <p:spPr>
            <a:xfrm>
              <a:off x="647056" y="216024"/>
              <a:ext cx="3024336" cy="3024336"/>
            </a:xfrm>
            <a:prstGeom prst="ellipse">
              <a:avLst/>
            </a:prstGeom>
            <a:blipFill dpi="0" rotWithShape="1">
              <a:blip r:embed="rId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 w="762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7" name="矩形 76"/>
            <p:cNvSpPr/>
            <p:nvPr/>
          </p:nvSpPr>
          <p:spPr>
            <a:xfrm>
              <a:off x="6253522" y="-1224136"/>
              <a:ext cx="2853966" cy="526297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2400" dirty="0">
                  <a:latin typeface="Adobe 黑体 Std R" pitchFamily="34" charset="-122"/>
                  <a:ea typeface="Adobe 黑体 Std R" pitchFamily="34" charset="-122"/>
                </a:rPr>
                <a:t>留白是一种智慧，也是一种境界</a:t>
              </a:r>
              <a:r>
                <a:rPr lang="zh-CN" altLang="en-US" sz="2400" dirty="0" smtClean="0">
                  <a:latin typeface="Adobe 黑体 Std R" pitchFamily="34" charset="-122"/>
                  <a:ea typeface="Adobe 黑体 Std R" pitchFamily="34" charset="-122"/>
                </a:rPr>
                <a:t>。</a:t>
              </a:r>
              <a:endParaRPr lang="en-US" altLang="zh-CN" sz="2400" dirty="0" smtClean="0">
                <a:latin typeface="Adobe 黑体 Std R" pitchFamily="34" charset="-122"/>
                <a:ea typeface="Adobe 黑体 Std R" pitchFamily="34" charset="-122"/>
              </a:endParaRPr>
            </a:p>
            <a:p>
              <a:endParaRPr lang="zh-CN" altLang="en-US" sz="2400" dirty="0">
                <a:latin typeface="Adobe 黑体 Std R" pitchFamily="34" charset="-122"/>
                <a:ea typeface="Adobe 黑体 Std R" pitchFamily="34" charset="-122"/>
              </a:endParaRPr>
            </a:p>
            <a:p>
              <a:r>
                <a:rPr lang="zh-CN" altLang="en-US" sz="2400" dirty="0">
                  <a:latin typeface="Adobe 黑体 Std R" pitchFamily="34" charset="-122"/>
                  <a:ea typeface="Adobe 黑体 Std R" pitchFamily="34" charset="-122"/>
                </a:rPr>
                <a:t>留白，传统绘画的一种极高境界，讲究着墨疏淡，空白广阔，以留取空白构造空灵韵味，给人以美的享受</a:t>
              </a:r>
              <a:r>
                <a:rPr lang="zh-CN" altLang="en-US" sz="2400" dirty="0" smtClean="0">
                  <a:latin typeface="Adobe 黑体 Std R" pitchFamily="34" charset="-122"/>
                  <a:ea typeface="Adobe 黑体 Std R" pitchFamily="34" charset="-122"/>
                </a:rPr>
                <a:t>。</a:t>
              </a:r>
              <a:endParaRPr lang="en-US" altLang="zh-CN" sz="2400" dirty="0" smtClean="0">
                <a:latin typeface="Adobe 黑体 Std R" pitchFamily="34" charset="-122"/>
                <a:ea typeface="Adobe 黑体 Std R" pitchFamily="34" charset="-122"/>
              </a:endParaRPr>
            </a:p>
            <a:p>
              <a:endParaRPr lang="zh-CN" altLang="en-US" sz="2400" dirty="0">
                <a:latin typeface="Adobe 黑体 Std R" pitchFamily="34" charset="-122"/>
                <a:ea typeface="Adobe 黑体 Std R" pitchFamily="34" charset="-122"/>
              </a:endParaRPr>
            </a:p>
            <a:p>
              <a:r>
                <a:rPr lang="zh-CN" altLang="en-US" sz="2400" dirty="0">
                  <a:latin typeface="Adobe 黑体 Std R" pitchFamily="34" charset="-122"/>
                  <a:ea typeface="Adobe 黑体 Std R" pitchFamily="34" charset="-122"/>
                </a:rPr>
                <a:t>留白最讲究的是，既有热情又掌控热情。若热情过度，势必烧灼美的空间。</a:t>
              </a:r>
              <a:endParaRPr lang="zh-CN" altLang="en-US" sz="2400" dirty="0" smtClean="0">
                <a:latin typeface="Adobe 黑体 Std R" pitchFamily="34" charset="-122"/>
                <a:ea typeface="Adobe 黑体 Std R" pitchFamily="34" charset="-122"/>
              </a:endParaRPr>
            </a:p>
          </p:txBody>
        </p:sp>
        <p:sp>
          <p:nvSpPr>
            <p:cNvPr id="78" name="矩形 77">
              <a:hlinkClick r:id="rId18"/>
            </p:cNvPr>
            <p:cNvSpPr/>
            <p:nvPr/>
          </p:nvSpPr>
          <p:spPr>
            <a:xfrm rot="5400000">
              <a:off x="3061994" y="1264329"/>
              <a:ext cx="5918480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2800" dirty="0" smtClean="0">
                  <a:solidFill>
                    <a:schemeClr val="bg1">
                      <a:lumMod val="85000"/>
                    </a:schemeClr>
                  </a:solidFill>
                </a:rPr>
                <a:t>http://blog.sina.com.cn/u/1622315110</a:t>
              </a:r>
              <a:endParaRPr lang="zh-CN" altLang="en-US" sz="2800" dirty="0">
                <a:solidFill>
                  <a:schemeClr val="bg1">
                    <a:lumMod val="85000"/>
                  </a:schemeClr>
                </a:solidFill>
              </a:endParaRPr>
            </a:p>
          </p:txBody>
        </p:sp>
        <p:sp>
          <p:nvSpPr>
            <p:cNvPr id="79" name="矩形 78"/>
            <p:cNvSpPr/>
            <p:nvPr/>
          </p:nvSpPr>
          <p:spPr>
            <a:xfrm>
              <a:off x="3913838" y="1296144"/>
              <a:ext cx="1845786" cy="132343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2000" dirty="0" smtClean="0">
                  <a:latin typeface="Adobe 黑体 Std R" pitchFamily="34" charset="-122"/>
                  <a:ea typeface="Adobe 黑体 Std R" pitchFamily="34" charset="-122"/>
                </a:rPr>
                <a:t>留白是排版的</a:t>
              </a:r>
              <a:r>
                <a:rPr lang="zh-CN" altLang="en-US" sz="6000" dirty="0" smtClean="0">
                  <a:solidFill>
                    <a:srgbClr val="FF0000"/>
                  </a:solidFill>
                  <a:latin typeface="Adobe 黑体 Std R" pitchFamily="34" charset="-122"/>
                  <a:ea typeface="Adobe 黑体 Std R" pitchFamily="34" charset="-122"/>
                </a:rPr>
                <a:t>关键</a:t>
              </a:r>
              <a:endParaRPr lang="zh-CN" altLang="en-US" sz="6000" dirty="0">
                <a:solidFill>
                  <a:srgbClr val="FF0000"/>
                </a:solidFill>
                <a:latin typeface="Adobe 黑体 Std R" pitchFamily="34" charset="-122"/>
                <a:ea typeface="Adobe 黑体 Std R" pitchFamily="34" charset="-122"/>
              </a:endParaRPr>
            </a:p>
          </p:txBody>
        </p:sp>
      </p:grpSp>
      <p:grpSp>
        <p:nvGrpSpPr>
          <p:cNvPr id="30" name="组合 29"/>
          <p:cNvGrpSpPr/>
          <p:nvPr/>
        </p:nvGrpSpPr>
        <p:grpSpPr>
          <a:xfrm>
            <a:off x="-1031886" y="-7732240"/>
            <a:ext cx="11170012" cy="8276646"/>
            <a:chOff x="-1063417" y="-4275856"/>
            <a:chExt cx="11170012" cy="8276646"/>
          </a:xfrm>
          <a:solidFill>
            <a:schemeClr val="accent2">
              <a:lumMod val="75000"/>
            </a:schemeClr>
          </a:solidFill>
        </p:grpSpPr>
        <p:sp>
          <p:nvSpPr>
            <p:cNvPr id="9" name="矩形 2"/>
            <p:cNvSpPr/>
            <p:nvPr/>
          </p:nvSpPr>
          <p:spPr>
            <a:xfrm>
              <a:off x="-1063417" y="-761466"/>
              <a:ext cx="11170012" cy="4762256"/>
            </a:xfrm>
            <a:custGeom>
              <a:avLst/>
              <a:gdLst>
                <a:gd name="connsiteX0" fmla="*/ 0 w 9144000"/>
                <a:gd name="connsiteY0" fmla="*/ 0 h 2924944"/>
                <a:gd name="connsiteX1" fmla="*/ 9144000 w 9144000"/>
                <a:gd name="connsiteY1" fmla="*/ 0 h 2924944"/>
                <a:gd name="connsiteX2" fmla="*/ 9144000 w 9144000"/>
                <a:gd name="connsiteY2" fmla="*/ 2924944 h 2924944"/>
                <a:gd name="connsiteX3" fmla="*/ 0 w 9144000"/>
                <a:gd name="connsiteY3" fmla="*/ 2924944 h 2924944"/>
                <a:gd name="connsiteX4" fmla="*/ 0 w 9144000"/>
                <a:gd name="connsiteY4" fmla="*/ 0 h 2924944"/>
                <a:gd name="connsiteX0" fmla="*/ 0 w 9144000"/>
                <a:gd name="connsiteY0" fmla="*/ 0 h 2924944"/>
                <a:gd name="connsiteX1" fmla="*/ 9144000 w 9144000"/>
                <a:gd name="connsiteY1" fmla="*/ 0 h 2924944"/>
                <a:gd name="connsiteX2" fmla="*/ 9144000 w 9144000"/>
                <a:gd name="connsiteY2" fmla="*/ 2924944 h 2924944"/>
                <a:gd name="connsiteX3" fmla="*/ 4920343 w 9144000"/>
                <a:gd name="connsiteY3" fmla="*/ 2917371 h 2924944"/>
                <a:gd name="connsiteX4" fmla="*/ 0 w 9144000"/>
                <a:gd name="connsiteY4" fmla="*/ 2924944 h 2924944"/>
                <a:gd name="connsiteX5" fmla="*/ 0 w 9144000"/>
                <a:gd name="connsiteY5" fmla="*/ 0 h 2924944"/>
                <a:gd name="connsiteX0" fmla="*/ 0 w 9144000"/>
                <a:gd name="connsiteY0" fmla="*/ 0 h 2924944"/>
                <a:gd name="connsiteX1" fmla="*/ 9144000 w 9144000"/>
                <a:gd name="connsiteY1" fmla="*/ 0 h 2924944"/>
                <a:gd name="connsiteX2" fmla="*/ 9144000 w 9144000"/>
                <a:gd name="connsiteY2" fmla="*/ 2924944 h 2924944"/>
                <a:gd name="connsiteX3" fmla="*/ 4717143 w 9144000"/>
                <a:gd name="connsiteY3" fmla="*/ 1770743 h 2924944"/>
                <a:gd name="connsiteX4" fmla="*/ 0 w 9144000"/>
                <a:gd name="connsiteY4" fmla="*/ 2924944 h 2924944"/>
                <a:gd name="connsiteX5" fmla="*/ 0 w 9144000"/>
                <a:gd name="connsiteY5" fmla="*/ 0 h 2924944"/>
                <a:gd name="connsiteX0" fmla="*/ 0 w 9144000"/>
                <a:gd name="connsiteY0" fmla="*/ 0 h 2924944"/>
                <a:gd name="connsiteX1" fmla="*/ 9144000 w 9144000"/>
                <a:gd name="connsiteY1" fmla="*/ 0 h 2924944"/>
                <a:gd name="connsiteX2" fmla="*/ 9144000 w 9144000"/>
                <a:gd name="connsiteY2" fmla="*/ 2924944 h 2924944"/>
                <a:gd name="connsiteX3" fmla="*/ 4572000 w 9144000"/>
                <a:gd name="connsiteY3" fmla="*/ 1770743 h 2924944"/>
                <a:gd name="connsiteX4" fmla="*/ 0 w 9144000"/>
                <a:gd name="connsiteY4" fmla="*/ 2924944 h 2924944"/>
                <a:gd name="connsiteX5" fmla="*/ 0 w 9144000"/>
                <a:gd name="connsiteY5" fmla="*/ 0 h 2924944"/>
                <a:gd name="connsiteX0" fmla="*/ 0 w 9144000"/>
                <a:gd name="connsiteY0" fmla="*/ 0 h 2924944"/>
                <a:gd name="connsiteX1" fmla="*/ 9144000 w 9144000"/>
                <a:gd name="connsiteY1" fmla="*/ 0 h 2924944"/>
                <a:gd name="connsiteX2" fmla="*/ 9144000 w 9144000"/>
                <a:gd name="connsiteY2" fmla="*/ 2924944 h 2924944"/>
                <a:gd name="connsiteX3" fmla="*/ 4572000 w 9144000"/>
                <a:gd name="connsiteY3" fmla="*/ 1770743 h 2924944"/>
                <a:gd name="connsiteX4" fmla="*/ 0 w 9144000"/>
                <a:gd name="connsiteY4" fmla="*/ 2924944 h 2924944"/>
                <a:gd name="connsiteX5" fmla="*/ 0 w 9144000"/>
                <a:gd name="connsiteY5" fmla="*/ 0 h 2924944"/>
                <a:gd name="connsiteX0" fmla="*/ 0 w 9144000"/>
                <a:gd name="connsiteY0" fmla="*/ 0 h 2924944"/>
                <a:gd name="connsiteX1" fmla="*/ 9144000 w 9144000"/>
                <a:gd name="connsiteY1" fmla="*/ 0 h 2924944"/>
                <a:gd name="connsiteX2" fmla="*/ 9144000 w 9144000"/>
                <a:gd name="connsiteY2" fmla="*/ 2924944 h 2924944"/>
                <a:gd name="connsiteX3" fmla="*/ 4572000 w 9144000"/>
                <a:gd name="connsiteY3" fmla="*/ 1770743 h 2924944"/>
                <a:gd name="connsiteX4" fmla="*/ 0 w 9144000"/>
                <a:gd name="connsiteY4" fmla="*/ 2924944 h 2924944"/>
                <a:gd name="connsiteX5" fmla="*/ 0 w 9144000"/>
                <a:gd name="connsiteY5" fmla="*/ 0 h 2924944"/>
                <a:gd name="connsiteX0" fmla="*/ 0 w 9144000"/>
                <a:gd name="connsiteY0" fmla="*/ 0 h 2924944"/>
                <a:gd name="connsiteX1" fmla="*/ 9144000 w 9144000"/>
                <a:gd name="connsiteY1" fmla="*/ 0 h 2924944"/>
                <a:gd name="connsiteX2" fmla="*/ 9144000 w 9144000"/>
                <a:gd name="connsiteY2" fmla="*/ 2924944 h 2924944"/>
                <a:gd name="connsiteX3" fmla="*/ 4572000 w 9144000"/>
                <a:gd name="connsiteY3" fmla="*/ 1770743 h 2924944"/>
                <a:gd name="connsiteX4" fmla="*/ 0 w 9144000"/>
                <a:gd name="connsiteY4" fmla="*/ 2924944 h 2924944"/>
                <a:gd name="connsiteX5" fmla="*/ 0 w 9144000"/>
                <a:gd name="connsiteY5" fmla="*/ 0 h 2924944"/>
                <a:gd name="connsiteX0" fmla="*/ 0 w 9144000"/>
                <a:gd name="connsiteY0" fmla="*/ 0 h 2924944"/>
                <a:gd name="connsiteX1" fmla="*/ 9144000 w 9144000"/>
                <a:gd name="connsiteY1" fmla="*/ 0 h 2924944"/>
                <a:gd name="connsiteX2" fmla="*/ 9144000 w 9144000"/>
                <a:gd name="connsiteY2" fmla="*/ 2924944 h 2924944"/>
                <a:gd name="connsiteX3" fmla="*/ 4572000 w 9144000"/>
                <a:gd name="connsiteY3" fmla="*/ 1770743 h 2924944"/>
                <a:gd name="connsiteX4" fmla="*/ 0 w 9144000"/>
                <a:gd name="connsiteY4" fmla="*/ 2924944 h 2924944"/>
                <a:gd name="connsiteX5" fmla="*/ 0 w 9144000"/>
                <a:gd name="connsiteY5" fmla="*/ 0 h 2924944"/>
                <a:gd name="connsiteX0" fmla="*/ 0 w 9144000"/>
                <a:gd name="connsiteY0" fmla="*/ 0 h 2924944"/>
                <a:gd name="connsiteX1" fmla="*/ 9144000 w 9144000"/>
                <a:gd name="connsiteY1" fmla="*/ 0 h 2924944"/>
                <a:gd name="connsiteX2" fmla="*/ 9144000 w 9144000"/>
                <a:gd name="connsiteY2" fmla="*/ 2924944 h 2924944"/>
                <a:gd name="connsiteX3" fmla="*/ 4601029 w 9144000"/>
                <a:gd name="connsiteY3" fmla="*/ 1756228 h 2924944"/>
                <a:gd name="connsiteX4" fmla="*/ 0 w 9144000"/>
                <a:gd name="connsiteY4" fmla="*/ 2924944 h 2924944"/>
                <a:gd name="connsiteX5" fmla="*/ 0 w 9144000"/>
                <a:gd name="connsiteY5" fmla="*/ 0 h 2924944"/>
                <a:gd name="connsiteX0" fmla="*/ 0 w 9144000"/>
                <a:gd name="connsiteY0" fmla="*/ 0 h 2924944"/>
                <a:gd name="connsiteX1" fmla="*/ 9144000 w 9144000"/>
                <a:gd name="connsiteY1" fmla="*/ 0 h 2924944"/>
                <a:gd name="connsiteX2" fmla="*/ 9144000 w 9144000"/>
                <a:gd name="connsiteY2" fmla="*/ 2924944 h 2924944"/>
                <a:gd name="connsiteX3" fmla="*/ 4601029 w 9144000"/>
                <a:gd name="connsiteY3" fmla="*/ 1756228 h 2924944"/>
                <a:gd name="connsiteX4" fmla="*/ 0 w 9144000"/>
                <a:gd name="connsiteY4" fmla="*/ 2924944 h 2924944"/>
                <a:gd name="connsiteX5" fmla="*/ 0 w 9144000"/>
                <a:gd name="connsiteY5" fmla="*/ 0 h 2924944"/>
                <a:gd name="connsiteX0" fmla="*/ 0 w 9144000"/>
                <a:gd name="connsiteY0" fmla="*/ 0 h 2924944"/>
                <a:gd name="connsiteX1" fmla="*/ 9144000 w 9144000"/>
                <a:gd name="connsiteY1" fmla="*/ 0 h 2924944"/>
                <a:gd name="connsiteX2" fmla="*/ 9144000 w 9144000"/>
                <a:gd name="connsiteY2" fmla="*/ 2924944 h 2924944"/>
                <a:gd name="connsiteX3" fmla="*/ 4601029 w 9144000"/>
                <a:gd name="connsiteY3" fmla="*/ 1756228 h 2924944"/>
                <a:gd name="connsiteX4" fmla="*/ 0 w 9144000"/>
                <a:gd name="connsiteY4" fmla="*/ 2924944 h 2924944"/>
                <a:gd name="connsiteX5" fmla="*/ 0 w 9144000"/>
                <a:gd name="connsiteY5" fmla="*/ 0 h 29249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9144000" h="2924944">
                  <a:moveTo>
                    <a:pt x="0" y="0"/>
                  </a:moveTo>
                  <a:lnTo>
                    <a:pt x="9144000" y="0"/>
                  </a:lnTo>
                  <a:lnTo>
                    <a:pt x="9144000" y="2924944"/>
                  </a:lnTo>
                  <a:cubicBezTo>
                    <a:pt x="7721600" y="2177353"/>
                    <a:pt x="6502400" y="1807133"/>
                    <a:pt x="4601029" y="1756228"/>
                  </a:cubicBezTo>
                  <a:cubicBezTo>
                    <a:pt x="2714171" y="1792619"/>
                    <a:pt x="1669143" y="2104781"/>
                    <a:pt x="0" y="2924944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9" name="矩形 28"/>
            <p:cNvSpPr/>
            <p:nvPr/>
          </p:nvSpPr>
          <p:spPr>
            <a:xfrm>
              <a:off x="-1063417" y="-4275856"/>
              <a:ext cx="11170012" cy="3744416"/>
            </a:xfrm>
            <a:prstGeom prst="rect">
              <a:avLst/>
            </a:prstGeom>
            <a:grpFill/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1" name="组合 30"/>
          <p:cNvGrpSpPr/>
          <p:nvPr/>
        </p:nvGrpSpPr>
        <p:grpSpPr>
          <a:xfrm>
            <a:off x="-1031886" y="6385602"/>
            <a:ext cx="11170012" cy="8276646"/>
            <a:chOff x="-1063417" y="2785202"/>
            <a:chExt cx="11170012" cy="8276646"/>
          </a:xfrm>
          <a:solidFill>
            <a:schemeClr val="accent2">
              <a:lumMod val="75000"/>
            </a:schemeClr>
          </a:solidFill>
        </p:grpSpPr>
        <p:sp>
          <p:nvSpPr>
            <p:cNvPr id="8" name="矩形 2"/>
            <p:cNvSpPr/>
            <p:nvPr/>
          </p:nvSpPr>
          <p:spPr>
            <a:xfrm flipV="1">
              <a:off x="-1063417" y="2785202"/>
              <a:ext cx="11170012" cy="4762256"/>
            </a:xfrm>
            <a:custGeom>
              <a:avLst/>
              <a:gdLst>
                <a:gd name="connsiteX0" fmla="*/ 0 w 9144000"/>
                <a:gd name="connsiteY0" fmla="*/ 0 h 2924944"/>
                <a:gd name="connsiteX1" fmla="*/ 9144000 w 9144000"/>
                <a:gd name="connsiteY1" fmla="*/ 0 h 2924944"/>
                <a:gd name="connsiteX2" fmla="*/ 9144000 w 9144000"/>
                <a:gd name="connsiteY2" fmla="*/ 2924944 h 2924944"/>
                <a:gd name="connsiteX3" fmla="*/ 0 w 9144000"/>
                <a:gd name="connsiteY3" fmla="*/ 2924944 h 2924944"/>
                <a:gd name="connsiteX4" fmla="*/ 0 w 9144000"/>
                <a:gd name="connsiteY4" fmla="*/ 0 h 2924944"/>
                <a:gd name="connsiteX0" fmla="*/ 0 w 9144000"/>
                <a:gd name="connsiteY0" fmla="*/ 0 h 2924944"/>
                <a:gd name="connsiteX1" fmla="*/ 9144000 w 9144000"/>
                <a:gd name="connsiteY1" fmla="*/ 0 h 2924944"/>
                <a:gd name="connsiteX2" fmla="*/ 9144000 w 9144000"/>
                <a:gd name="connsiteY2" fmla="*/ 2924944 h 2924944"/>
                <a:gd name="connsiteX3" fmla="*/ 4920343 w 9144000"/>
                <a:gd name="connsiteY3" fmla="*/ 2917371 h 2924944"/>
                <a:gd name="connsiteX4" fmla="*/ 0 w 9144000"/>
                <a:gd name="connsiteY4" fmla="*/ 2924944 h 2924944"/>
                <a:gd name="connsiteX5" fmla="*/ 0 w 9144000"/>
                <a:gd name="connsiteY5" fmla="*/ 0 h 2924944"/>
                <a:gd name="connsiteX0" fmla="*/ 0 w 9144000"/>
                <a:gd name="connsiteY0" fmla="*/ 0 h 2924944"/>
                <a:gd name="connsiteX1" fmla="*/ 9144000 w 9144000"/>
                <a:gd name="connsiteY1" fmla="*/ 0 h 2924944"/>
                <a:gd name="connsiteX2" fmla="*/ 9144000 w 9144000"/>
                <a:gd name="connsiteY2" fmla="*/ 2924944 h 2924944"/>
                <a:gd name="connsiteX3" fmla="*/ 4717143 w 9144000"/>
                <a:gd name="connsiteY3" fmla="*/ 1770743 h 2924944"/>
                <a:gd name="connsiteX4" fmla="*/ 0 w 9144000"/>
                <a:gd name="connsiteY4" fmla="*/ 2924944 h 2924944"/>
                <a:gd name="connsiteX5" fmla="*/ 0 w 9144000"/>
                <a:gd name="connsiteY5" fmla="*/ 0 h 2924944"/>
                <a:gd name="connsiteX0" fmla="*/ 0 w 9144000"/>
                <a:gd name="connsiteY0" fmla="*/ 0 h 2924944"/>
                <a:gd name="connsiteX1" fmla="*/ 9144000 w 9144000"/>
                <a:gd name="connsiteY1" fmla="*/ 0 h 2924944"/>
                <a:gd name="connsiteX2" fmla="*/ 9144000 w 9144000"/>
                <a:gd name="connsiteY2" fmla="*/ 2924944 h 2924944"/>
                <a:gd name="connsiteX3" fmla="*/ 4572000 w 9144000"/>
                <a:gd name="connsiteY3" fmla="*/ 1770743 h 2924944"/>
                <a:gd name="connsiteX4" fmla="*/ 0 w 9144000"/>
                <a:gd name="connsiteY4" fmla="*/ 2924944 h 2924944"/>
                <a:gd name="connsiteX5" fmla="*/ 0 w 9144000"/>
                <a:gd name="connsiteY5" fmla="*/ 0 h 2924944"/>
                <a:gd name="connsiteX0" fmla="*/ 0 w 9144000"/>
                <a:gd name="connsiteY0" fmla="*/ 0 h 2924944"/>
                <a:gd name="connsiteX1" fmla="*/ 9144000 w 9144000"/>
                <a:gd name="connsiteY1" fmla="*/ 0 h 2924944"/>
                <a:gd name="connsiteX2" fmla="*/ 9144000 w 9144000"/>
                <a:gd name="connsiteY2" fmla="*/ 2924944 h 2924944"/>
                <a:gd name="connsiteX3" fmla="*/ 4572000 w 9144000"/>
                <a:gd name="connsiteY3" fmla="*/ 1770743 h 2924944"/>
                <a:gd name="connsiteX4" fmla="*/ 0 w 9144000"/>
                <a:gd name="connsiteY4" fmla="*/ 2924944 h 2924944"/>
                <a:gd name="connsiteX5" fmla="*/ 0 w 9144000"/>
                <a:gd name="connsiteY5" fmla="*/ 0 h 2924944"/>
                <a:gd name="connsiteX0" fmla="*/ 0 w 9144000"/>
                <a:gd name="connsiteY0" fmla="*/ 0 h 2924944"/>
                <a:gd name="connsiteX1" fmla="*/ 9144000 w 9144000"/>
                <a:gd name="connsiteY1" fmla="*/ 0 h 2924944"/>
                <a:gd name="connsiteX2" fmla="*/ 9144000 w 9144000"/>
                <a:gd name="connsiteY2" fmla="*/ 2924944 h 2924944"/>
                <a:gd name="connsiteX3" fmla="*/ 4572000 w 9144000"/>
                <a:gd name="connsiteY3" fmla="*/ 1770743 h 2924944"/>
                <a:gd name="connsiteX4" fmla="*/ 0 w 9144000"/>
                <a:gd name="connsiteY4" fmla="*/ 2924944 h 2924944"/>
                <a:gd name="connsiteX5" fmla="*/ 0 w 9144000"/>
                <a:gd name="connsiteY5" fmla="*/ 0 h 2924944"/>
                <a:gd name="connsiteX0" fmla="*/ 0 w 9144000"/>
                <a:gd name="connsiteY0" fmla="*/ 0 h 2924944"/>
                <a:gd name="connsiteX1" fmla="*/ 9144000 w 9144000"/>
                <a:gd name="connsiteY1" fmla="*/ 0 h 2924944"/>
                <a:gd name="connsiteX2" fmla="*/ 9144000 w 9144000"/>
                <a:gd name="connsiteY2" fmla="*/ 2924944 h 2924944"/>
                <a:gd name="connsiteX3" fmla="*/ 4572000 w 9144000"/>
                <a:gd name="connsiteY3" fmla="*/ 1770743 h 2924944"/>
                <a:gd name="connsiteX4" fmla="*/ 0 w 9144000"/>
                <a:gd name="connsiteY4" fmla="*/ 2924944 h 2924944"/>
                <a:gd name="connsiteX5" fmla="*/ 0 w 9144000"/>
                <a:gd name="connsiteY5" fmla="*/ 0 h 2924944"/>
                <a:gd name="connsiteX0" fmla="*/ 0 w 9144000"/>
                <a:gd name="connsiteY0" fmla="*/ 0 h 2924944"/>
                <a:gd name="connsiteX1" fmla="*/ 9144000 w 9144000"/>
                <a:gd name="connsiteY1" fmla="*/ 0 h 2924944"/>
                <a:gd name="connsiteX2" fmla="*/ 9144000 w 9144000"/>
                <a:gd name="connsiteY2" fmla="*/ 2924944 h 2924944"/>
                <a:gd name="connsiteX3" fmla="*/ 4572000 w 9144000"/>
                <a:gd name="connsiteY3" fmla="*/ 1770743 h 2924944"/>
                <a:gd name="connsiteX4" fmla="*/ 0 w 9144000"/>
                <a:gd name="connsiteY4" fmla="*/ 2924944 h 2924944"/>
                <a:gd name="connsiteX5" fmla="*/ 0 w 9144000"/>
                <a:gd name="connsiteY5" fmla="*/ 0 h 2924944"/>
                <a:gd name="connsiteX0" fmla="*/ 0 w 9144000"/>
                <a:gd name="connsiteY0" fmla="*/ 0 h 2924944"/>
                <a:gd name="connsiteX1" fmla="*/ 9144000 w 9144000"/>
                <a:gd name="connsiteY1" fmla="*/ 0 h 2924944"/>
                <a:gd name="connsiteX2" fmla="*/ 9144000 w 9144000"/>
                <a:gd name="connsiteY2" fmla="*/ 2924944 h 2924944"/>
                <a:gd name="connsiteX3" fmla="*/ 4601029 w 9144000"/>
                <a:gd name="connsiteY3" fmla="*/ 1756228 h 2924944"/>
                <a:gd name="connsiteX4" fmla="*/ 0 w 9144000"/>
                <a:gd name="connsiteY4" fmla="*/ 2924944 h 2924944"/>
                <a:gd name="connsiteX5" fmla="*/ 0 w 9144000"/>
                <a:gd name="connsiteY5" fmla="*/ 0 h 2924944"/>
                <a:gd name="connsiteX0" fmla="*/ 0 w 9144000"/>
                <a:gd name="connsiteY0" fmla="*/ 0 h 2924944"/>
                <a:gd name="connsiteX1" fmla="*/ 9144000 w 9144000"/>
                <a:gd name="connsiteY1" fmla="*/ 0 h 2924944"/>
                <a:gd name="connsiteX2" fmla="*/ 9144000 w 9144000"/>
                <a:gd name="connsiteY2" fmla="*/ 2924944 h 2924944"/>
                <a:gd name="connsiteX3" fmla="*/ 4601029 w 9144000"/>
                <a:gd name="connsiteY3" fmla="*/ 1756228 h 2924944"/>
                <a:gd name="connsiteX4" fmla="*/ 0 w 9144000"/>
                <a:gd name="connsiteY4" fmla="*/ 2924944 h 2924944"/>
                <a:gd name="connsiteX5" fmla="*/ 0 w 9144000"/>
                <a:gd name="connsiteY5" fmla="*/ 0 h 2924944"/>
                <a:gd name="connsiteX0" fmla="*/ 0 w 9144000"/>
                <a:gd name="connsiteY0" fmla="*/ 0 h 2924944"/>
                <a:gd name="connsiteX1" fmla="*/ 9144000 w 9144000"/>
                <a:gd name="connsiteY1" fmla="*/ 0 h 2924944"/>
                <a:gd name="connsiteX2" fmla="*/ 9144000 w 9144000"/>
                <a:gd name="connsiteY2" fmla="*/ 2924944 h 2924944"/>
                <a:gd name="connsiteX3" fmla="*/ 4601029 w 9144000"/>
                <a:gd name="connsiteY3" fmla="*/ 1756228 h 2924944"/>
                <a:gd name="connsiteX4" fmla="*/ 0 w 9144000"/>
                <a:gd name="connsiteY4" fmla="*/ 2924944 h 2924944"/>
                <a:gd name="connsiteX5" fmla="*/ 0 w 9144000"/>
                <a:gd name="connsiteY5" fmla="*/ 0 h 29249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9144000" h="2924944">
                  <a:moveTo>
                    <a:pt x="0" y="0"/>
                  </a:moveTo>
                  <a:lnTo>
                    <a:pt x="9144000" y="0"/>
                  </a:lnTo>
                  <a:lnTo>
                    <a:pt x="9144000" y="2924944"/>
                  </a:lnTo>
                  <a:cubicBezTo>
                    <a:pt x="7721600" y="2177353"/>
                    <a:pt x="6502400" y="1807133"/>
                    <a:pt x="4601029" y="1756228"/>
                  </a:cubicBezTo>
                  <a:cubicBezTo>
                    <a:pt x="2714171" y="1792619"/>
                    <a:pt x="1669143" y="2104781"/>
                    <a:pt x="0" y="2924944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" name="矩形 27"/>
            <p:cNvSpPr/>
            <p:nvPr/>
          </p:nvSpPr>
          <p:spPr>
            <a:xfrm>
              <a:off x="-1063417" y="7245424"/>
              <a:ext cx="11170012" cy="3816424"/>
            </a:xfrm>
            <a:prstGeom prst="rect">
              <a:avLst/>
            </a:prstGeom>
            <a:grpFill/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0" name="组合 39"/>
          <p:cNvGrpSpPr/>
          <p:nvPr/>
        </p:nvGrpSpPr>
        <p:grpSpPr>
          <a:xfrm rot="3037853">
            <a:off x="3440360" y="2363566"/>
            <a:ext cx="2232248" cy="2232248"/>
            <a:chOff x="1289245" y="1486521"/>
            <a:chExt cx="2232248" cy="2232248"/>
          </a:xfrm>
        </p:grpSpPr>
        <p:sp>
          <p:nvSpPr>
            <p:cNvPr id="41" name="空心弧 40"/>
            <p:cNvSpPr/>
            <p:nvPr/>
          </p:nvSpPr>
          <p:spPr>
            <a:xfrm rot="1280219">
              <a:off x="1289245" y="1486521"/>
              <a:ext cx="2232248" cy="2232248"/>
            </a:xfrm>
            <a:prstGeom prst="blockArc">
              <a:avLst>
                <a:gd name="adj1" fmla="val 10800000"/>
                <a:gd name="adj2" fmla="val 1095586"/>
                <a:gd name="adj3" fmla="val 6421"/>
              </a:avLst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42" name="空心弧 41"/>
            <p:cNvSpPr/>
            <p:nvPr/>
          </p:nvSpPr>
          <p:spPr>
            <a:xfrm rot="11330813">
              <a:off x="1289245" y="1486521"/>
              <a:ext cx="2232248" cy="2232248"/>
            </a:xfrm>
            <a:prstGeom prst="blockArc">
              <a:avLst>
                <a:gd name="adj1" fmla="val 10800000"/>
                <a:gd name="adj2" fmla="val 1095586"/>
                <a:gd name="adj3" fmla="val 6421"/>
              </a:avLst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43" name="组合 42"/>
          <p:cNvGrpSpPr/>
          <p:nvPr/>
        </p:nvGrpSpPr>
        <p:grpSpPr>
          <a:xfrm rot="3698665">
            <a:off x="3638382" y="2561588"/>
            <a:ext cx="1836204" cy="1836204"/>
            <a:chOff x="4193958" y="1684543"/>
            <a:chExt cx="1836204" cy="1836204"/>
          </a:xfrm>
        </p:grpSpPr>
        <p:sp>
          <p:nvSpPr>
            <p:cNvPr id="44" name="空心弧 43"/>
            <p:cNvSpPr/>
            <p:nvPr/>
          </p:nvSpPr>
          <p:spPr>
            <a:xfrm rot="16764821">
              <a:off x="4193958" y="1684543"/>
              <a:ext cx="1836204" cy="1836204"/>
            </a:xfrm>
            <a:prstGeom prst="blockArc">
              <a:avLst>
                <a:gd name="adj1" fmla="val 10800000"/>
                <a:gd name="adj2" fmla="val 2224454"/>
                <a:gd name="adj3" fmla="val 9609"/>
              </a:avLst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45" name="空心弧 44"/>
            <p:cNvSpPr/>
            <p:nvPr/>
          </p:nvSpPr>
          <p:spPr>
            <a:xfrm rot="3859406">
              <a:off x="4193958" y="1684543"/>
              <a:ext cx="1836204" cy="1836204"/>
            </a:xfrm>
            <a:prstGeom prst="blockArc">
              <a:avLst>
                <a:gd name="adj1" fmla="val 10800000"/>
                <a:gd name="adj2" fmla="val 2224454"/>
                <a:gd name="adj3" fmla="val 9609"/>
              </a:avLst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46" name="组合 45"/>
          <p:cNvGrpSpPr/>
          <p:nvPr/>
        </p:nvGrpSpPr>
        <p:grpSpPr>
          <a:xfrm rot="6695336">
            <a:off x="3872408" y="2795614"/>
            <a:ext cx="1368152" cy="1368152"/>
            <a:chOff x="4427984" y="1918569"/>
            <a:chExt cx="1368152" cy="1368152"/>
          </a:xfrm>
        </p:grpSpPr>
        <p:sp>
          <p:nvSpPr>
            <p:cNvPr id="47" name="空心弧 46"/>
            <p:cNvSpPr/>
            <p:nvPr/>
          </p:nvSpPr>
          <p:spPr>
            <a:xfrm rot="4580942">
              <a:off x="4427984" y="1918569"/>
              <a:ext cx="1368152" cy="1368152"/>
            </a:xfrm>
            <a:prstGeom prst="blockArc">
              <a:avLst>
                <a:gd name="adj1" fmla="val 10800000"/>
                <a:gd name="adj2" fmla="val 2399453"/>
                <a:gd name="adj3" fmla="val 11596"/>
              </a:avLst>
            </a:pr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48" name="空心弧 47"/>
            <p:cNvSpPr/>
            <p:nvPr/>
          </p:nvSpPr>
          <p:spPr>
            <a:xfrm rot="17763987">
              <a:off x="4427984" y="1918569"/>
              <a:ext cx="1368152" cy="1368152"/>
            </a:xfrm>
            <a:prstGeom prst="blockArc">
              <a:avLst>
                <a:gd name="adj1" fmla="val 10800000"/>
                <a:gd name="adj2" fmla="val 2399453"/>
                <a:gd name="adj3" fmla="val 11596"/>
              </a:avLst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49" name="组合 48"/>
          <p:cNvGrpSpPr/>
          <p:nvPr/>
        </p:nvGrpSpPr>
        <p:grpSpPr>
          <a:xfrm>
            <a:off x="4071299" y="2994505"/>
            <a:ext cx="970371" cy="970371"/>
            <a:chOff x="4626875" y="2117460"/>
            <a:chExt cx="970371" cy="970371"/>
          </a:xfrm>
        </p:grpSpPr>
        <p:sp>
          <p:nvSpPr>
            <p:cNvPr id="50" name="空心弧 49"/>
            <p:cNvSpPr/>
            <p:nvPr/>
          </p:nvSpPr>
          <p:spPr>
            <a:xfrm>
              <a:off x="4626875" y="2117460"/>
              <a:ext cx="970371" cy="970371"/>
            </a:xfrm>
            <a:prstGeom prst="blockArc">
              <a:avLst>
                <a:gd name="adj1" fmla="val 10209785"/>
                <a:gd name="adj2" fmla="val 7285488"/>
                <a:gd name="adj3" fmla="val 34950"/>
              </a:avLst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51" name="空心弧 50"/>
            <p:cNvSpPr/>
            <p:nvPr/>
          </p:nvSpPr>
          <p:spPr>
            <a:xfrm rot="4990738">
              <a:off x="4626875" y="2117460"/>
              <a:ext cx="970371" cy="970371"/>
            </a:xfrm>
            <a:prstGeom prst="blockArc">
              <a:avLst>
                <a:gd name="adj1" fmla="val 10209785"/>
                <a:gd name="adj2" fmla="val 7285488"/>
                <a:gd name="adj3" fmla="val 34950"/>
              </a:avLst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25" name="矩形 24"/>
          <p:cNvSpPr/>
          <p:nvPr/>
        </p:nvSpPr>
        <p:spPr>
          <a:xfrm>
            <a:off x="-900608" y="-724424"/>
            <a:ext cx="11170012" cy="1757195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矩形 32"/>
          <p:cNvSpPr/>
          <p:nvPr/>
        </p:nvSpPr>
        <p:spPr>
          <a:xfrm>
            <a:off x="-1476672" y="5749786"/>
            <a:ext cx="11170012" cy="1757195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62" name="组合 61"/>
          <p:cNvGrpSpPr/>
          <p:nvPr/>
        </p:nvGrpSpPr>
        <p:grpSpPr>
          <a:xfrm rot="16200000">
            <a:off x="434575" y="2178145"/>
            <a:ext cx="8688813" cy="2748602"/>
            <a:chOff x="353307" y="2668878"/>
            <a:chExt cx="8688813" cy="2748602"/>
          </a:xfrm>
        </p:grpSpPr>
        <p:pic>
          <p:nvPicPr>
            <p:cNvPr id="63" name="图片 62"/>
            <p:cNvPicPr>
              <a:picLocks noChangeAspect="1"/>
            </p:cNvPicPr>
            <p:nvPr/>
          </p:nvPicPr>
          <p:blipFill>
            <a:blip r:embed="rId2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0808155">
              <a:off x="353307" y="3864067"/>
              <a:ext cx="2762971" cy="1553413"/>
            </a:xfrm>
            <a:prstGeom prst="rect">
              <a:avLst/>
            </a:prstGeom>
            <a:effectLst>
              <a:softEdge rad="127000"/>
            </a:effectLst>
          </p:spPr>
        </p:pic>
        <p:sp>
          <p:nvSpPr>
            <p:cNvPr id="64" name="矩形 63"/>
            <p:cNvSpPr/>
            <p:nvPr/>
          </p:nvSpPr>
          <p:spPr>
            <a:xfrm rot="20782805">
              <a:off x="1691372" y="2668878"/>
              <a:ext cx="7350748" cy="2188444"/>
            </a:xfrm>
            <a:prstGeom prst="rect">
              <a:avLst/>
            </a:prstGeom>
            <a:noFill/>
            <a:ln>
              <a:solidFill>
                <a:schemeClr val="accent1">
                  <a:shade val="50000"/>
                  <a:alpha val="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altLang="zh-CN" b="1" dirty="0" smtClean="0">
                <a:solidFill>
                  <a:srgbClr val="FF0000"/>
                </a:solidFill>
                <a:latin typeface="Adobe 黑体 Std R" pitchFamily="34" charset="-122"/>
                <a:ea typeface="Adobe 黑体 Std R" pitchFamily="34" charset="-122"/>
              </a:endParaRPr>
            </a:p>
            <a:p>
              <a:endParaRPr lang="en-US" altLang="zh-CN" b="1" dirty="0">
                <a:solidFill>
                  <a:srgbClr val="FF0000"/>
                </a:solidFill>
                <a:latin typeface="Adobe 黑体 Std R" pitchFamily="34" charset="-122"/>
                <a:ea typeface="Adobe 黑体 Std R" pitchFamily="34" charset="-122"/>
              </a:endParaRPr>
            </a:p>
          </p:txBody>
        </p:sp>
      </p:grpSp>
      <p:grpSp>
        <p:nvGrpSpPr>
          <p:cNvPr id="59" name="组合 58"/>
          <p:cNvGrpSpPr/>
          <p:nvPr/>
        </p:nvGrpSpPr>
        <p:grpSpPr>
          <a:xfrm rot="17934371">
            <a:off x="434574" y="2178146"/>
            <a:ext cx="8688813" cy="2748600"/>
            <a:chOff x="353307" y="2668878"/>
            <a:chExt cx="8688813" cy="2748600"/>
          </a:xfrm>
        </p:grpSpPr>
        <p:pic>
          <p:nvPicPr>
            <p:cNvPr id="60" name="图片 59"/>
            <p:cNvPicPr>
              <a:picLocks noChangeAspect="1"/>
            </p:cNvPicPr>
            <p:nvPr/>
          </p:nvPicPr>
          <p:blipFill>
            <a:blip r:embed="rId2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0808155">
              <a:off x="353307" y="3864065"/>
              <a:ext cx="2762971" cy="1553413"/>
            </a:xfrm>
            <a:prstGeom prst="rect">
              <a:avLst/>
            </a:prstGeom>
            <a:effectLst>
              <a:softEdge rad="127000"/>
            </a:effectLst>
          </p:spPr>
        </p:pic>
        <p:sp>
          <p:nvSpPr>
            <p:cNvPr id="61" name="矩形 60"/>
            <p:cNvSpPr/>
            <p:nvPr/>
          </p:nvSpPr>
          <p:spPr>
            <a:xfrm rot="20782805">
              <a:off x="1691372" y="2668878"/>
              <a:ext cx="7350748" cy="2188444"/>
            </a:xfrm>
            <a:prstGeom prst="rect">
              <a:avLst/>
            </a:prstGeom>
            <a:noFill/>
            <a:ln>
              <a:solidFill>
                <a:schemeClr val="accent1">
                  <a:shade val="50000"/>
                  <a:alpha val="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altLang="zh-CN" b="1" dirty="0" smtClean="0">
                <a:solidFill>
                  <a:srgbClr val="FF0000"/>
                </a:solidFill>
                <a:latin typeface="Adobe 黑体 Std R" pitchFamily="34" charset="-122"/>
                <a:ea typeface="Adobe 黑体 Std R" pitchFamily="34" charset="-122"/>
              </a:endParaRPr>
            </a:p>
            <a:p>
              <a:endParaRPr lang="en-US" altLang="zh-CN" b="1" dirty="0">
                <a:solidFill>
                  <a:srgbClr val="FF0000"/>
                </a:solidFill>
                <a:latin typeface="Adobe 黑体 Std R" pitchFamily="34" charset="-122"/>
                <a:ea typeface="Adobe 黑体 Std R" pitchFamily="34" charset="-122"/>
              </a:endParaRPr>
            </a:p>
          </p:txBody>
        </p:sp>
      </p:grpSp>
      <p:grpSp>
        <p:nvGrpSpPr>
          <p:cNvPr id="56" name="组合 55"/>
          <p:cNvGrpSpPr/>
          <p:nvPr/>
        </p:nvGrpSpPr>
        <p:grpSpPr>
          <a:xfrm rot="19447177">
            <a:off x="282174" y="2025746"/>
            <a:ext cx="8688814" cy="2748601"/>
            <a:chOff x="353306" y="2668878"/>
            <a:chExt cx="8688814" cy="2748601"/>
          </a:xfrm>
        </p:grpSpPr>
        <p:pic>
          <p:nvPicPr>
            <p:cNvPr id="57" name="图片 56"/>
            <p:cNvPicPr>
              <a:picLocks noChangeAspect="1"/>
            </p:cNvPicPr>
            <p:nvPr/>
          </p:nvPicPr>
          <p:blipFill>
            <a:blip r:embed="rId2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0808155">
              <a:off x="353306" y="3864066"/>
              <a:ext cx="2762973" cy="1553413"/>
            </a:xfrm>
            <a:prstGeom prst="rect">
              <a:avLst/>
            </a:prstGeom>
            <a:effectLst>
              <a:softEdge rad="127000"/>
            </a:effectLst>
          </p:spPr>
        </p:pic>
        <p:sp>
          <p:nvSpPr>
            <p:cNvPr id="58" name="矩形 57"/>
            <p:cNvSpPr/>
            <p:nvPr/>
          </p:nvSpPr>
          <p:spPr>
            <a:xfrm rot="20782805">
              <a:off x="1691372" y="2668878"/>
              <a:ext cx="7350748" cy="2188444"/>
            </a:xfrm>
            <a:prstGeom prst="rect">
              <a:avLst/>
            </a:prstGeom>
            <a:noFill/>
            <a:ln>
              <a:solidFill>
                <a:schemeClr val="accent1">
                  <a:shade val="50000"/>
                  <a:alpha val="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altLang="zh-CN" b="1" dirty="0" smtClean="0">
                <a:solidFill>
                  <a:srgbClr val="FF0000"/>
                </a:solidFill>
                <a:latin typeface="Adobe 黑体 Std R" pitchFamily="34" charset="-122"/>
                <a:ea typeface="Adobe 黑体 Std R" pitchFamily="34" charset="-122"/>
              </a:endParaRPr>
            </a:p>
            <a:p>
              <a:endParaRPr lang="en-US" altLang="zh-CN" b="1" dirty="0">
                <a:solidFill>
                  <a:srgbClr val="FF0000"/>
                </a:solidFill>
                <a:latin typeface="Adobe 黑体 Std R" pitchFamily="34" charset="-122"/>
                <a:ea typeface="Adobe 黑体 Std R" pitchFamily="34" charset="-122"/>
              </a:endParaRP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566585" y="2291786"/>
            <a:ext cx="7899653" cy="2466237"/>
            <a:chOff x="585635" y="2902869"/>
            <a:chExt cx="7899653" cy="2466237"/>
          </a:xfrm>
        </p:grpSpPr>
        <p:pic>
          <p:nvPicPr>
            <p:cNvPr id="15" name="图片 14"/>
            <p:cNvPicPr>
              <a:picLocks noChangeAspect="1"/>
            </p:cNvPicPr>
            <p:nvPr/>
          </p:nvPicPr>
          <p:blipFill>
            <a:blip r:embed="rId2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0808155">
              <a:off x="676206" y="3815692"/>
              <a:ext cx="2762973" cy="1553414"/>
            </a:xfrm>
            <a:prstGeom prst="rect">
              <a:avLst/>
            </a:prstGeom>
            <a:effectLst>
              <a:softEdge rad="127000"/>
            </a:effectLst>
          </p:spPr>
        </p:pic>
        <p:sp>
          <p:nvSpPr>
            <p:cNvPr id="18" name="矩形 17"/>
            <p:cNvSpPr/>
            <p:nvPr/>
          </p:nvSpPr>
          <p:spPr>
            <a:xfrm rot="20782805">
              <a:off x="585635" y="2902869"/>
              <a:ext cx="7899653" cy="2188444"/>
            </a:xfrm>
            <a:prstGeom prst="rect">
              <a:avLst/>
            </a:prstGeom>
            <a:noFill/>
            <a:ln>
              <a:solidFill>
                <a:schemeClr val="accent1">
                  <a:shade val="50000"/>
                  <a:alpha val="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altLang="zh-CN" b="1" dirty="0" smtClean="0">
                <a:solidFill>
                  <a:srgbClr val="FF0000"/>
                </a:solidFill>
                <a:latin typeface="Adobe 黑体 Std R" pitchFamily="34" charset="-122"/>
                <a:ea typeface="Adobe 黑体 Std R" pitchFamily="34" charset="-122"/>
              </a:endParaRPr>
            </a:p>
            <a:p>
              <a:endParaRPr lang="en-US" altLang="zh-CN" b="1" dirty="0">
                <a:solidFill>
                  <a:srgbClr val="FF0000"/>
                </a:solidFill>
                <a:latin typeface="Adobe 黑体 Std R" pitchFamily="34" charset="-122"/>
                <a:ea typeface="Adobe 黑体 Std R" pitchFamily="34" charset="-122"/>
              </a:endParaRPr>
            </a:p>
            <a:p>
              <a:endParaRPr lang="en-US" altLang="zh-CN" b="1" dirty="0" smtClean="0">
                <a:solidFill>
                  <a:srgbClr val="FF0000"/>
                </a:solidFill>
                <a:latin typeface="Adobe 黑体 Std R" pitchFamily="34" charset="-122"/>
                <a:ea typeface="Adobe 黑体 Std R" pitchFamily="34" charset="-122"/>
              </a:endParaRPr>
            </a:p>
            <a:p>
              <a:endParaRPr lang="en-US" altLang="zh-CN" b="1" dirty="0">
                <a:solidFill>
                  <a:srgbClr val="FF0000"/>
                </a:solidFill>
                <a:latin typeface="Adobe 黑体 Std R" pitchFamily="34" charset="-122"/>
                <a:ea typeface="Adobe 黑体 Std R" pitchFamily="34" charset="-122"/>
              </a:endParaRPr>
            </a:p>
            <a:p>
              <a:pPr marL="285750" indent="-285750">
                <a:buFont typeface="Wingdings" pitchFamily="2" charset="2"/>
                <a:buChar char="l"/>
              </a:pPr>
              <a:endParaRPr lang="en-US" altLang="zh-CN" b="1" dirty="0" smtClean="0">
                <a:solidFill>
                  <a:srgbClr val="00B0F0"/>
                </a:solidFill>
                <a:latin typeface="Adobe 黑体 Std R" pitchFamily="34" charset="-122"/>
                <a:ea typeface="Adobe 黑体 Std R" pitchFamily="34" charset="-122"/>
              </a:endParaRPr>
            </a:p>
            <a:p>
              <a:pPr marL="285750" indent="-285750">
                <a:buFont typeface="Wingdings" pitchFamily="2" charset="2"/>
                <a:buChar char="l"/>
              </a:pPr>
              <a:endParaRPr lang="en-US" altLang="zh-CN" b="1" dirty="0">
                <a:solidFill>
                  <a:srgbClr val="00B0F0"/>
                </a:solidFill>
                <a:latin typeface="Adobe 黑体 Std R" pitchFamily="34" charset="-122"/>
                <a:ea typeface="Adobe 黑体 Std R" pitchFamily="34" charset="-122"/>
              </a:endParaRPr>
            </a:p>
          </p:txBody>
        </p:sp>
      </p:grpSp>
      <p:pic>
        <p:nvPicPr>
          <p:cNvPr id="6" name="图片 5"/>
          <p:cNvPicPr>
            <a:picLocks noChangeAspect="1"/>
          </p:cNvPicPr>
          <p:nvPr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276209">
            <a:off x="5343859" y="1198647"/>
            <a:ext cx="1913177" cy="1434883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22" name="图片 21"/>
          <p:cNvPicPr>
            <a:picLocks noChangeAspect="1"/>
          </p:cNvPicPr>
          <p:nvPr/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699951">
            <a:off x="6935490" y="1479955"/>
            <a:ext cx="1913177" cy="1434883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23" name="图片 22"/>
          <p:cNvPicPr>
            <a:picLocks noChangeAspect="1"/>
          </p:cNvPicPr>
          <p:nvPr/>
        </p:nvPicPr>
        <p:blipFill>
          <a:blip r:embed="rId2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4798" y="2616811"/>
            <a:ext cx="1913177" cy="1434883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24" name="图片 23"/>
          <p:cNvPicPr>
            <a:picLocks noChangeAspect="1"/>
          </p:cNvPicPr>
          <p:nvPr/>
        </p:nvPicPr>
        <p:blipFill>
          <a:blip r:embed="rId2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649518">
            <a:off x="6933587" y="3388044"/>
            <a:ext cx="1913177" cy="1434883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26" name="图片 25"/>
          <p:cNvPicPr>
            <a:picLocks noChangeAspect="1"/>
          </p:cNvPicPr>
          <p:nvPr/>
        </p:nvPicPr>
        <p:blipFill>
          <a:blip r:embed="rId2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72252">
            <a:off x="6317474" y="4324860"/>
            <a:ext cx="1913177" cy="1434883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27" name="图片 26"/>
          <p:cNvPicPr>
            <a:picLocks noChangeAspect="1"/>
          </p:cNvPicPr>
          <p:nvPr/>
        </p:nvPicPr>
        <p:blipFill>
          <a:blip r:embed="rId3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702604" y="1057473"/>
            <a:ext cx="3450068" cy="258755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2" name="图片 31"/>
          <p:cNvPicPr>
            <a:picLocks noChangeAspect="1"/>
          </p:cNvPicPr>
          <p:nvPr/>
        </p:nvPicPr>
        <p:blipFill>
          <a:blip r:embed="rId3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702604" y="1057473"/>
            <a:ext cx="3450068" cy="258755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7" name="图片 66"/>
          <p:cNvPicPr>
            <a:picLocks noChangeAspect="1"/>
          </p:cNvPicPr>
          <p:nvPr/>
        </p:nvPicPr>
        <p:blipFill>
          <a:blip r:embed="rId3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702604" y="1057473"/>
            <a:ext cx="3450068" cy="258755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8" name="图片 67"/>
          <p:cNvPicPr>
            <a:picLocks noChangeAspect="1"/>
          </p:cNvPicPr>
          <p:nvPr/>
        </p:nvPicPr>
        <p:blipFill>
          <a:blip r:embed="rId3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702604" y="1057473"/>
            <a:ext cx="3450068" cy="258755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9" name="图片 68"/>
          <p:cNvPicPr>
            <a:picLocks noChangeAspect="1"/>
          </p:cNvPicPr>
          <p:nvPr/>
        </p:nvPicPr>
        <p:blipFill>
          <a:blip r:embed="rId3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702604" y="1057473"/>
            <a:ext cx="3450068" cy="258755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1" name="TextBox 70"/>
          <p:cNvSpPr txBox="1"/>
          <p:nvPr/>
        </p:nvSpPr>
        <p:spPr>
          <a:xfrm>
            <a:off x="3853019" y="4941168"/>
            <a:ext cx="1367053" cy="70788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r>
              <a:rPr lang="zh-CN" altLang="en-US" sz="4000" b="1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叶根友行书繁" pitchFamily="2" charset="-122"/>
                <a:ea typeface="叶根友行书繁" pitchFamily="2" charset="-122"/>
              </a:rPr>
              <a:t>排版</a:t>
            </a:r>
            <a:endParaRPr lang="zh-CN" altLang="en-US" sz="4000" b="1" dirty="0" smtClean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叶根友行书繁" pitchFamily="2" charset="-122"/>
              <a:ea typeface="叶根友行书繁" pitchFamily="2" charset="-122"/>
            </a:endParaRPr>
          </a:p>
        </p:txBody>
      </p:sp>
      <p:sp>
        <p:nvSpPr>
          <p:cNvPr id="146" name="TextBox 145"/>
          <p:cNvSpPr txBox="1"/>
          <p:nvPr/>
        </p:nvSpPr>
        <p:spPr>
          <a:xfrm>
            <a:off x="3853019" y="4941168"/>
            <a:ext cx="1367053" cy="70788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r>
              <a:rPr lang="zh-CN" altLang="en-US" sz="40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叶根友行书繁" pitchFamily="2" charset="-122"/>
                <a:ea typeface="叶根友行书繁" pitchFamily="2" charset="-122"/>
              </a:rPr>
              <a:t>构图</a:t>
            </a:r>
          </a:p>
        </p:txBody>
      </p:sp>
      <p:sp>
        <p:nvSpPr>
          <p:cNvPr id="147" name="TextBox 150"/>
          <p:cNvSpPr txBox="1"/>
          <p:nvPr/>
        </p:nvSpPr>
        <p:spPr>
          <a:xfrm>
            <a:off x="3853019" y="4941168"/>
            <a:ext cx="1367053" cy="70788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r>
              <a:rPr lang="zh-CN" altLang="en-US" sz="40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叶根友行书繁" pitchFamily="2" charset="-122"/>
                <a:ea typeface="叶根友行书繁" pitchFamily="2" charset="-122"/>
              </a:rPr>
              <a:t>动画</a:t>
            </a:r>
          </a:p>
        </p:txBody>
      </p:sp>
      <p:sp>
        <p:nvSpPr>
          <p:cNvPr id="148" name="TextBox 160"/>
          <p:cNvSpPr txBox="1"/>
          <p:nvPr/>
        </p:nvSpPr>
        <p:spPr>
          <a:xfrm>
            <a:off x="5221171" y="4941168"/>
            <a:ext cx="1367053" cy="70788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r>
              <a:rPr lang="en-US" altLang="zh-CN" sz="40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叶根友行书繁" pitchFamily="2" charset="-122"/>
                <a:ea typeface="叶根友行书繁" pitchFamily="2" charset="-122"/>
              </a:rPr>
              <a:t>VBA</a:t>
            </a:r>
            <a:endParaRPr lang="zh-CN" altLang="en-US" sz="4000" b="1" dirty="0" smtClean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叶根友行书繁" pitchFamily="2" charset="-122"/>
              <a:ea typeface="叶根友行书繁" pitchFamily="2" charset="-122"/>
            </a:endParaRPr>
          </a:p>
        </p:txBody>
      </p:sp>
      <p:sp>
        <p:nvSpPr>
          <p:cNvPr id="149" name="TextBox 170"/>
          <p:cNvSpPr txBox="1"/>
          <p:nvPr/>
        </p:nvSpPr>
        <p:spPr>
          <a:xfrm>
            <a:off x="6588224" y="4941168"/>
            <a:ext cx="1367053" cy="70788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r>
              <a:rPr lang="zh-CN" altLang="en-US" sz="40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叶根友行书繁" pitchFamily="2" charset="-122"/>
                <a:ea typeface="叶根友行书繁" pitchFamily="2" charset="-122"/>
              </a:rPr>
              <a:t>插件</a:t>
            </a:r>
          </a:p>
        </p:txBody>
      </p:sp>
      <p:grpSp>
        <p:nvGrpSpPr>
          <p:cNvPr id="150" name="组合 149"/>
          <p:cNvGrpSpPr/>
          <p:nvPr/>
        </p:nvGrpSpPr>
        <p:grpSpPr>
          <a:xfrm>
            <a:off x="-1043540" y="-7732240"/>
            <a:ext cx="11170012" cy="8276646"/>
            <a:chOff x="-1063417" y="-4275856"/>
            <a:chExt cx="11170012" cy="8276646"/>
          </a:xfrm>
          <a:solidFill>
            <a:schemeClr val="accent2">
              <a:lumMod val="75000"/>
            </a:schemeClr>
          </a:solidFill>
        </p:grpSpPr>
        <p:sp>
          <p:nvSpPr>
            <p:cNvPr id="151" name="矩形 2"/>
            <p:cNvSpPr/>
            <p:nvPr/>
          </p:nvSpPr>
          <p:spPr>
            <a:xfrm>
              <a:off x="-1063417" y="-761466"/>
              <a:ext cx="11170012" cy="4762256"/>
            </a:xfrm>
            <a:custGeom>
              <a:avLst/>
              <a:gdLst>
                <a:gd name="connsiteX0" fmla="*/ 0 w 9144000"/>
                <a:gd name="connsiteY0" fmla="*/ 0 h 2924944"/>
                <a:gd name="connsiteX1" fmla="*/ 9144000 w 9144000"/>
                <a:gd name="connsiteY1" fmla="*/ 0 h 2924944"/>
                <a:gd name="connsiteX2" fmla="*/ 9144000 w 9144000"/>
                <a:gd name="connsiteY2" fmla="*/ 2924944 h 2924944"/>
                <a:gd name="connsiteX3" fmla="*/ 0 w 9144000"/>
                <a:gd name="connsiteY3" fmla="*/ 2924944 h 2924944"/>
                <a:gd name="connsiteX4" fmla="*/ 0 w 9144000"/>
                <a:gd name="connsiteY4" fmla="*/ 0 h 2924944"/>
                <a:gd name="connsiteX0" fmla="*/ 0 w 9144000"/>
                <a:gd name="connsiteY0" fmla="*/ 0 h 2924944"/>
                <a:gd name="connsiteX1" fmla="*/ 9144000 w 9144000"/>
                <a:gd name="connsiteY1" fmla="*/ 0 h 2924944"/>
                <a:gd name="connsiteX2" fmla="*/ 9144000 w 9144000"/>
                <a:gd name="connsiteY2" fmla="*/ 2924944 h 2924944"/>
                <a:gd name="connsiteX3" fmla="*/ 4920343 w 9144000"/>
                <a:gd name="connsiteY3" fmla="*/ 2917371 h 2924944"/>
                <a:gd name="connsiteX4" fmla="*/ 0 w 9144000"/>
                <a:gd name="connsiteY4" fmla="*/ 2924944 h 2924944"/>
                <a:gd name="connsiteX5" fmla="*/ 0 w 9144000"/>
                <a:gd name="connsiteY5" fmla="*/ 0 h 2924944"/>
                <a:gd name="connsiteX0" fmla="*/ 0 w 9144000"/>
                <a:gd name="connsiteY0" fmla="*/ 0 h 2924944"/>
                <a:gd name="connsiteX1" fmla="*/ 9144000 w 9144000"/>
                <a:gd name="connsiteY1" fmla="*/ 0 h 2924944"/>
                <a:gd name="connsiteX2" fmla="*/ 9144000 w 9144000"/>
                <a:gd name="connsiteY2" fmla="*/ 2924944 h 2924944"/>
                <a:gd name="connsiteX3" fmla="*/ 4717143 w 9144000"/>
                <a:gd name="connsiteY3" fmla="*/ 1770743 h 2924944"/>
                <a:gd name="connsiteX4" fmla="*/ 0 w 9144000"/>
                <a:gd name="connsiteY4" fmla="*/ 2924944 h 2924944"/>
                <a:gd name="connsiteX5" fmla="*/ 0 w 9144000"/>
                <a:gd name="connsiteY5" fmla="*/ 0 h 2924944"/>
                <a:gd name="connsiteX0" fmla="*/ 0 w 9144000"/>
                <a:gd name="connsiteY0" fmla="*/ 0 h 2924944"/>
                <a:gd name="connsiteX1" fmla="*/ 9144000 w 9144000"/>
                <a:gd name="connsiteY1" fmla="*/ 0 h 2924944"/>
                <a:gd name="connsiteX2" fmla="*/ 9144000 w 9144000"/>
                <a:gd name="connsiteY2" fmla="*/ 2924944 h 2924944"/>
                <a:gd name="connsiteX3" fmla="*/ 4572000 w 9144000"/>
                <a:gd name="connsiteY3" fmla="*/ 1770743 h 2924944"/>
                <a:gd name="connsiteX4" fmla="*/ 0 w 9144000"/>
                <a:gd name="connsiteY4" fmla="*/ 2924944 h 2924944"/>
                <a:gd name="connsiteX5" fmla="*/ 0 w 9144000"/>
                <a:gd name="connsiteY5" fmla="*/ 0 h 2924944"/>
                <a:gd name="connsiteX0" fmla="*/ 0 w 9144000"/>
                <a:gd name="connsiteY0" fmla="*/ 0 h 2924944"/>
                <a:gd name="connsiteX1" fmla="*/ 9144000 w 9144000"/>
                <a:gd name="connsiteY1" fmla="*/ 0 h 2924944"/>
                <a:gd name="connsiteX2" fmla="*/ 9144000 w 9144000"/>
                <a:gd name="connsiteY2" fmla="*/ 2924944 h 2924944"/>
                <a:gd name="connsiteX3" fmla="*/ 4572000 w 9144000"/>
                <a:gd name="connsiteY3" fmla="*/ 1770743 h 2924944"/>
                <a:gd name="connsiteX4" fmla="*/ 0 w 9144000"/>
                <a:gd name="connsiteY4" fmla="*/ 2924944 h 2924944"/>
                <a:gd name="connsiteX5" fmla="*/ 0 w 9144000"/>
                <a:gd name="connsiteY5" fmla="*/ 0 h 2924944"/>
                <a:gd name="connsiteX0" fmla="*/ 0 w 9144000"/>
                <a:gd name="connsiteY0" fmla="*/ 0 h 2924944"/>
                <a:gd name="connsiteX1" fmla="*/ 9144000 w 9144000"/>
                <a:gd name="connsiteY1" fmla="*/ 0 h 2924944"/>
                <a:gd name="connsiteX2" fmla="*/ 9144000 w 9144000"/>
                <a:gd name="connsiteY2" fmla="*/ 2924944 h 2924944"/>
                <a:gd name="connsiteX3" fmla="*/ 4572000 w 9144000"/>
                <a:gd name="connsiteY3" fmla="*/ 1770743 h 2924944"/>
                <a:gd name="connsiteX4" fmla="*/ 0 w 9144000"/>
                <a:gd name="connsiteY4" fmla="*/ 2924944 h 2924944"/>
                <a:gd name="connsiteX5" fmla="*/ 0 w 9144000"/>
                <a:gd name="connsiteY5" fmla="*/ 0 h 2924944"/>
                <a:gd name="connsiteX0" fmla="*/ 0 w 9144000"/>
                <a:gd name="connsiteY0" fmla="*/ 0 h 2924944"/>
                <a:gd name="connsiteX1" fmla="*/ 9144000 w 9144000"/>
                <a:gd name="connsiteY1" fmla="*/ 0 h 2924944"/>
                <a:gd name="connsiteX2" fmla="*/ 9144000 w 9144000"/>
                <a:gd name="connsiteY2" fmla="*/ 2924944 h 2924944"/>
                <a:gd name="connsiteX3" fmla="*/ 4572000 w 9144000"/>
                <a:gd name="connsiteY3" fmla="*/ 1770743 h 2924944"/>
                <a:gd name="connsiteX4" fmla="*/ 0 w 9144000"/>
                <a:gd name="connsiteY4" fmla="*/ 2924944 h 2924944"/>
                <a:gd name="connsiteX5" fmla="*/ 0 w 9144000"/>
                <a:gd name="connsiteY5" fmla="*/ 0 h 2924944"/>
                <a:gd name="connsiteX0" fmla="*/ 0 w 9144000"/>
                <a:gd name="connsiteY0" fmla="*/ 0 h 2924944"/>
                <a:gd name="connsiteX1" fmla="*/ 9144000 w 9144000"/>
                <a:gd name="connsiteY1" fmla="*/ 0 h 2924944"/>
                <a:gd name="connsiteX2" fmla="*/ 9144000 w 9144000"/>
                <a:gd name="connsiteY2" fmla="*/ 2924944 h 2924944"/>
                <a:gd name="connsiteX3" fmla="*/ 4572000 w 9144000"/>
                <a:gd name="connsiteY3" fmla="*/ 1770743 h 2924944"/>
                <a:gd name="connsiteX4" fmla="*/ 0 w 9144000"/>
                <a:gd name="connsiteY4" fmla="*/ 2924944 h 2924944"/>
                <a:gd name="connsiteX5" fmla="*/ 0 w 9144000"/>
                <a:gd name="connsiteY5" fmla="*/ 0 h 2924944"/>
                <a:gd name="connsiteX0" fmla="*/ 0 w 9144000"/>
                <a:gd name="connsiteY0" fmla="*/ 0 h 2924944"/>
                <a:gd name="connsiteX1" fmla="*/ 9144000 w 9144000"/>
                <a:gd name="connsiteY1" fmla="*/ 0 h 2924944"/>
                <a:gd name="connsiteX2" fmla="*/ 9144000 w 9144000"/>
                <a:gd name="connsiteY2" fmla="*/ 2924944 h 2924944"/>
                <a:gd name="connsiteX3" fmla="*/ 4601029 w 9144000"/>
                <a:gd name="connsiteY3" fmla="*/ 1756228 h 2924944"/>
                <a:gd name="connsiteX4" fmla="*/ 0 w 9144000"/>
                <a:gd name="connsiteY4" fmla="*/ 2924944 h 2924944"/>
                <a:gd name="connsiteX5" fmla="*/ 0 w 9144000"/>
                <a:gd name="connsiteY5" fmla="*/ 0 h 2924944"/>
                <a:gd name="connsiteX0" fmla="*/ 0 w 9144000"/>
                <a:gd name="connsiteY0" fmla="*/ 0 h 2924944"/>
                <a:gd name="connsiteX1" fmla="*/ 9144000 w 9144000"/>
                <a:gd name="connsiteY1" fmla="*/ 0 h 2924944"/>
                <a:gd name="connsiteX2" fmla="*/ 9144000 w 9144000"/>
                <a:gd name="connsiteY2" fmla="*/ 2924944 h 2924944"/>
                <a:gd name="connsiteX3" fmla="*/ 4601029 w 9144000"/>
                <a:gd name="connsiteY3" fmla="*/ 1756228 h 2924944"/>
                <a:gd name="connsiteX4" fmla="*/ 0 w 9144000"/>
                <a:gd name="connsiteY4" fmla="*/ 2924944 h 2924944"/>
                <a:gd name="connsiteX5" fmla="*/ 0 w 9144000"/>
                <a:gd name="connsiteY5" fmla="*/ 0 h 2924944"/>
                <a:gd name="connsiteX0" fmla="*/ 0 w 9144000"/>
                <a:gd name="connsiteY0" fmla="*/ 0 h 2924944"/>
                <a:gd name="connsiteX1" fmla="*/ 9144000 w 9144000"/>
                <a:gd name="connsiteY1" fmla="*/ 0 h 2924944"/>
                <a:gd name="connsiteX2" fmla="*/ 9144000 w 9144000"/>
                <a:gd name="connsiteY2" fmla="*/ 2924944 h 2924944"/>
                <a:gd name="connsiteX3" fmla="*/ 4601029 w 9144000"/>
                <a:gd name="connsiteY3" fmla="*/ 1756228 h 2924944"/>
                <a:gd name="connsiteX4" fmla="*/ 0 w 9144000"/>
                <a:gd name="connsiteY4" fmla="*/ 2924944 h 2924944"/>
                <a:gd name="connsiteX5" fmla="*/ 0 w 9144000"/>
                <a:gd name="connsiteY5" fmla="*/ 0 h 29249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9144000" h="2924944">
                  <a:moveTo>
                    <a:pt x="0" y="0"/>
                  </a:moveTo>
                  <a:lnTo>
                    <a:pt x="9144000" y="0"/>
                  </a:lnTo>
                  <a:lnTo>
                    <a:pt x="9144000" y="2924944"/>
                  </a:lnTo>
                  <a:cubicBezTo>
                    <a:pt x="7721600" y="2177353"/>
                    <a:pt x="6502400" y="1807133"/>
                    <a:pt x="4601029" y="1756228"/>
                  </a:cubicBezTo>
                  <a:cubicBezTo>
                    <a:pt x="2714171" y="1792619"/>
                    <a:pt x="1669143" y="2104781"/>
                    <a:pt x="0" y="2924944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2" name="矩形 151"/>
            <p:cNvSpPr/>
            <p:nvPr/>
          </p:nvSpPr>
          <p:spPr>
            <a:xfrm>
              <a:off x="-1063417" y="-4275856"/>
              <a:ext cx="11170012" cy="3744416"/>
            </a:xfrm>
            <a:prstGeom prst="rect">
              <a:avLst/>
            </a:prstGeom>
            <a:grpFill/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53" name="组合 152"/>
          <p:cNvGrpSpPr/>
          <p:nvPr/>
        </p:nvGrpSpPr>
        <p:grpSpPr>
          <a:xfrm>
            <a:off x="-1043540" y="6385602"/>
            <a:ext cx="11170012" cy="8276646"/>
            <a:chOff x="-1063417" y="2785202"/>
            <a:chExt cx="11170012" cy="8276646"/>
          </a:xfrm>
          <a:solidFill>
            <a:schemeClr val="accent2">
              <a:lumMod val="75000"/>
            </a:schemeClr>
          </a:solidFill>
        </p:grpSpPr>
        <p:sp>
          <p:nvSpPr>
            <p:cNvPr id="154" name="矩形 2"/>
            <p:cNvSpPr/>
            <p:nvPr/>
          </p:nvSpPr>
          <p:spPr>
            <a:xfrm flipV="1">
              <a:off x="-1063417" y="2785202"/>
              <a:ext cx="11170012" cy="4762256"/>
            </a:xfrm>
            <a:custGeom>
              <a:avLst/>
              <a:gdLst>
                <a:gd name="connsiteX0" fmla="*/ 0 w 9144000"/>
                <a:gd name="connsiteY0" fmla="*/ 0 h 2924944"/>
                <a:gd name="connsiteX1" fmla="*/ 9144000 w 9144000"/>
                <a:gd name="connsiteY1" fmla="*/ 0 h 2924944"/>
                <a:gd name="connsiteX2" fmla="*/ 9144000 w 9144000"/>
                <a:gd name="connsiteY2" fmla="*/ 2924944 h 2924944"/>
                <a:gd name="connsiteX3" fmla="*/ 0 w 9144000"/>
                <a:gd name="connsiteY3" fmla="*/ 2924944 h 2924944"/>
                <a:gd name="connsiteX4" fmla="*/ 0 w 9144000"/>
                <a:gd name="connsiteY4" fmla="*/ 0 h 2924944"/>
                <a:gd name="connsiteX0" fmla="*/ 0 w 9144000"/>
                <a:gd name="connsiteY0" fmla="*/ 0 h 2924944"/>
                <a:gd name="connsiteX1" fmla="*/ 9144000 w 9144000"/>
                <a:gd name="connsiteY1" fmla="*/ 0 h 2924944"/>
                <a:gd name="connsiteX2" fmla="*/ 9144000 w 9144000"/>
                <a:gd name="connsiteY2" fmla="*/ 2924944 h 2924944"/>
                <a:gd name="connsiteX3" fmla="*/ 4920343 w 9144000"/>
                <a:gd name="connsiteY3" fmla="*/ 2917371 h 2924944"/>
                <a:gd name="connsiteX4" fmla="*/ 0 w 9144000"/>
                <a:gd name="connsiteY4" fmla="*/ 2924944 h 2924944"/>
                <a:gd name="connsiteX5" fmla="*/ 0 w 9144000"/>
                <a:gd name="connsiteY5" fmla="*/ 0 h 2924944"/>
                <a:gd name="connsiteX0" fmla="*/ 0 w 9144000"/>
                <a:gd name="connsiteY0" fmla="*/ 0 h 2924944"/>
                <a:gd name="connsiteX1" fmla="*/ 9144000 w 9144000"/>
                <a:gd name="connsiteY1" fmla="*/ 0 h 2924944"/>
                <a:gd name="connsiteX2" fmla="*/ 9144000 w 9144000"/>
                <a:gd name="connsiteY2" fmla="*/ 2924944 h 2924944"/>
                <a:gd name="connsiteX3" fmla="*/ 4717143 w 9144000"/>
                <a:gd name="connsiteY3" fmla="*/ 1770743 h 2924944"/>
                <a:gd name="connsiteX4" fmla="*/ 0 w 9144000"/>
                <a:gd name="connsiteY4" fmla="*/ 2924944 h 2924944"/>
                <a:gd name="connsiteX5" fmla="*/ 0 w 9144000"/>
                <a:gd name="connsiteY5" fmla="*/ 0 h 2924944"/>
                <a:gd name="connsiteX0" fmla="*/ 0 w 9144000"/>
                <a:gd name="connsiteY0" fmla="*/ 0 h 2924944"/>
                <a:gd name="connsiteX1" fmla="*/ 9144000 w 9144000"/>
                <a:gd name="connsiteY1" fmla="*/ 0 h 2924944"/>
                <a:gd name="connsiteX2" fmla="*/ 9144000 w 9144000"/>
                <a:gd name="connsiteY2" fmla="*/ 2924944 h 2924944"/>
                <a:gd name="connsiteX3" fmla="*/ 4572000 w 9144000"/>
                <a:gd name="connsiteY3" fmla="*/ 1770743 h 2924944"/>
                <a:gd name="connsiteX4" fmla="*/ 0 w 9144000"/>
                <a:gd name="connsiteY4" fmla="*/ 2924944 h 2924944"/>
                <a:gd name="connsiteX5" fmla="*/ 0 w 9144000"/>
                <a:gd name="connsiteY5" fmla="*/ 0 h 2924944"/>
                <a:gd name="connsiteX0" fmla="*/ 0 w 9144000"/>
                <a:gd name="connsiteY0" fmla="*/ 0 h 2924944"/>
                <a:gd name="connsiteX1" fmla="*/ 9144000 w 9144000"/>
                <a:gd name="connsiteY1" fmla="*/ 0 h 2924944"/>
                <a:gd name="connsiteX2" fmla="*/ 9144000 w 9144000"/>
                <a:gd name="connsiteY2" fmla="*/ 2924944 h 2924944"/>
                <a:gd name="connsiteX3" fmla="*/ 4572000 w 9144000"/>
                <a:gd name="connsiteY3" fmla="*/ 1770743 h 2924944"/>
                <a:gd name="connsiteX4" fmla="*/ 0 w 9144000"/>
                <a:gd name="connsiteY4" fmla="*/ 2924944 h 2924944"/>
                <a:gd name="connsiteX5" fmla="*/ 0 w 9144000"/>
                <a:gd name="connsiteY5" fmla="*/ 0 h 2924944"/>
                <a:gd name="connsiteX0" fmla="*/ 0 w 9144000"/>
                <a:gd name="connsiteY0" fmla="*/ 0 h 2924944"/>
                <a:gd name="connsiteX1" fmla="*/ 9144000 w 9144000"/>
                <a:gd name="connsiteY1" fmla="*/ 0 h 2924944"/>
                <a:gd name="connsiteX2" fmla="*/ 9144000 w 9144000"/>
                <a:gd name="connsiteY2" fmla="*/ 2924944 h 2924944"/>
                <a:gd name="connsiteX3" fmla="*/ 4572000 w 9144000"/>
                <a:gd name="connsiteY3" fmla="*/ 1770743 h 2924944"/>
                <a:gd name="connsiteX4" fmla="*/ 0 w 9144000"/>
                <a:gd name="connsiteY4" fmla="*/ 2924944 h 2924944"/>
                <a:gd name="connsiteX5" fmla="*/ 0 w 9144000"/>
                <a:gd name="connsiteY5" fmla="*/ 0 h 2924944"/>
                <a:gd name="connsiteX0" fmla="*/ 0 w 9144000"/>
                <a:gd name="connsiteY0" fmla="*/ 0 h 2924944"/>
                <a:gd name="connsiteX1" fmla="*/ 9144000 w 9144000"/>
                <a:gd name="connsiteY1" fmla="*/ 0 h 2924944"/>
                <a:gd name="connsiteX2" fmla="*/ 9144000 w 9144000"/>
                <a:gd name="connsiteY2" fmla="*/ 2924944 h 2924944"/>
                <a:gd name="connsiteX3" fmla="*/ 4572000 w 9144000"/>
                <a:gd name="connsiteY3" fmla="*/ 1770743 h 2924944"/>
                <a:gd name="connsiteX4" fmla="*/ 0 w 9144000"/>
                <a:gd name="connsiteY4" fmla="*/ 2924944 h 2924944"/>
                <a:gd name="connsiteX5" fmla="*/ 0 w 9144000"/>
                <a:gd name="connsiteY5" fmla="*/ 0 h 2924944"/>
                <a:gd name="connsiteX0" fmla="*/ 0 w 9144000"/>
                <a:gd name="connsiteY0" fmla="*/ 0 h 2924944"/>
                <a:gd name="connsiteX1" fmla="*/ 9144000 w 9144000"/>
                <a:gd name="connsiteY1" fmla="*/ 0 h 2924944"/>
                <a:gd name="connsiteX2" fmla="*/ 9144000 w 9144000"/>
                <a:gd name="connsiteY2" fmla="*/ 2924944 h 2924944"/>
                <a:gd name="connsiteX3" fmla="*/ 4572000 w 9144000"/>
                <a:gd name="connsiteY3" fmla="*/ 1770743 h 2924944"/>
                <a:gd name="connsiteX4" fmla="*/ 0 w 9144000"/>
                <a:gd name="connsiteY4" fmla="*/ 2924944 h 2924944"/>
                <a:gd name="connsiteX5" fmla="*/ 0 w 9144000"/>
                <a:gd name="connsiteY5" fmla="*/ 0 h 2924944"/>
                <a:gd name="connsiteX0" fmla="*/ 0 w 9144000"/>
                <a:gd name="connsiteY0" fmla="*/ 0 h 2924944"/>
                <a:gd name="connsiteX1" fmla="*/ 9144000 w 9144000"/>
                <a:gd name="connsiteY1" fmla="*/ 0 h 2924944"/>
                <a:gd name="connsiteX2" fmla="*/ 9144000 w 9144000"/>
                <a:gd name="connsiteY2" fmla="*/ 2924944 h 2924944"/>
                <a:gd name="connsiteX3" fmla="*/ 4601029 w 9144000"/>
                <a:gd name="connsiteY3" fmla="*/ 1756228 h 2924944"/>
                <a:gd name="connsiteX4" fmla="*/ 0 w 9144000"/>
                <a:gd name="connsiteY4" fmla="*/ 2924944 h 2924944"/>
                <a:gd name="connsiteX5" fmla="*/ 0 w 9144000"/>
                <a:gd name="connsiteY5" fmla="*/ 0 h 2924944"/>
                <a:gd name="connsiteX0" fmla="*/ 0 w 9144000"/>
                <a:gd name="connsiteY0" fmla="*/ 0 h 2924944"/>
                <a:gd name="connsiteX1" fmla="*/ 9144000 w 9144000"/>
                <a:gd name="connsiteY1" fmla="*/ 0 h 2924944"/>
                <a:gd name="connsiteX2" fmla="*/ 9144000 w 9144000"/>
                <a:gd name="connsiteY2" fmla="*/ 2924944 h 2924944"/>
                <a:gd name="connsiteX3" fmla="*/ 4601029 w 9144000"/>
                <a:gd name="connsiteY3" fmla="*/ 1756228 h 2924944"/>
                <a:gd name="connsiteX4" fmla="*/ 0 w 9144000"/>
                <a:gd name="connsiteY4" fmla="*/ 2924944 h 2924944"/>
                <a:gd name="connsiteX5" fmla="*/ 0 w 9144000"/>
                <a:gd name="connsiteY5" fmla="*/ 0 h 2924944"/>
                <a:gd name="connsiteX0" fmla="*/ 0 w 9144000"/>
                <a:gd name="connsiteY0" fmla="*/ 0 h 2924944"/>
                <a:gd name="connsiteX1" fmla="*/ 9144000 w 9144000"/>
                <a:gd name="connsiteY1" fmla="*/ 0 h 2924944"/>
                <a:gd name="connsiteX2" fmla="*/ 9144000 w 9144000"/>
                <a:gd name="connsiteY2" fmla="*/ 2924944 h 2924944"/>
                <a:gd name="connsiteX3" fmla="*/ 4601029 w 9144000"/>
                <a:gd name="connsiteY3" fmla="*/ 1756228 h 2924944"/>
                <a:gd name="connsiteX4" fmla="*/ 0 w 9144000"/>
                <a:gd name="connsiteY4" fmla="*/ 2924944 h 2924944"/>
                <a:gd name="connsiteX5" fmla="*/ 0 w 9144000"/>
                <a:gd name="connsiteY5" fmla="*/ 0 h 29249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9144000" h="2924944">
                  <a:moveTo>
                    <a:pt x="0" y="0"/>
                  </a:moveTo>
                  <a:lnTo>
                    <a:pt x="9144000" y="0"/>
                  </a:lnTo>
                  <a:lnTo>
                    <a:pt x="9144000" y="2924944"/>
                  </a:lnTo>
                  <a:cubicBezTo>
                    <a:pt x="7721600" y="2177353"/>
                    <a:pt x="6502400" y="1807133"/>
                    <a:pt x="4601029" y="1756228"/>
                  </a:cubicBezTo>
                  <a:cubicBezTo>
                    <a:pt x="2714171" y="1792619"/>
                    <a:pt x="1669143" y="2104781"/>
                    <a:pt x="0" y="2924944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5" name="矩形 154"/>
            <p:cNvSpPr/>
            <p:nvPr/>
          </p:nvSpPr>
          <p:spPr>
            <a:xfrm>
              <a:off x="-1063417" y="7245424"/>
              <a:ext cx="11170012" cy="3816424"/>
            </a:xfrm>
            <a:prstGeom prst="rect">
              <a:avLst/>
            </a:prstGeom>
            <a:grpFill/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56" name="矩形 155"/>
          <p:cNvSpPr/>
          <p:nvPr/>
        </p:nvSpPr>
        <p:spPr>
          <a:xfrm>
            <a:off x="-912262" y="-724424"/>
            <a:ext cx="11170012" cy="1757195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7" name="矩形 156"/>
          <p:cNvSpPr/>
          <p:nvPr/>
        </p:nvSpPr>
        <p:spPr>
          <a:xfrm>
            <a:off x="-1488326" y="5749786"/>
            <a:ext cx="11170012" cy="1757195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8" name="矩形 15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59" name="组合 158"/>
          <p:cNvGrpSpPr/>
          <p:nvPr/>
        </p:nvGrpSpPr>
        <p:grpSpPr>
          <a:xfrm>
            <a:off x="2909764" y="-1158858"/>
            <a:ext cx="3384376" cy="7777026"/>
            <a:chOff x="2909764" y="-1158858"/>
            <a:chExt cx="3384376" cy="7777026"/>
          </a:xfrm>
        </p:grpSpPr>
        <p:sp>
          <p:nvSpPr>
            <p:cNvPr id="160" name="矩形​​ 1"/>
            <p:cNvSpPr/>
            <p:nvPr/>
          </p:nvSpPr>
          <p:spPr>
            <a:xfrm rot="2302335">
              <a:off x="2909764" y="2370280"/>
              <a:ext cx="3384376" cy="864096"/>
            </a:xfrm>
            <a:prstGeom prst="rect">
              <a:avLst/>
            </a:prstGeom>
            <a:gradFill flip="none" rotWithShape="1">
              <a:gsLst>
                <a:gs pos="0">
                  <a:schemeClr val="bg1"/>
                </a:gs>
                <a:gs pos="100000">
                  <a:schemeClr val="accent1">
                    <a:tint val="23500"/>
                    <a:satMod val="160000"/>
                    <a:alpha val="0"/>
                  </a:schemeClr>
                </a:gs>
              </a:gsLst>
              <a:path path="shap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1" name="矩形​​ 2"/>
            <p:cNvSpPr/>
            <p:nvPr/>
          </p:nvSpPr>
          <p:spPr>
            <a:xfrm rot="7998744">
              <a:off x="2174493" y="2383127"/>
              <a:ext cx="4694192" cy="731034"/>
            </a:xfrm>
            <a:prstGeom prst="rect">
              <a:avLst/>
            </a:prstGeom>
            <a:gradFill flip="none" rotWithShape="1">
              <a:gsLst>
                <a:gs pos="0">
                  <a:schemeClr val="bg1"/>
                </a:gs>
                <a:gs pos="100000">
                  <a:schemeClr val="accent1">
                    <a:tint val="23500"/>
                    <a:satMod val="160000"/>
                    <a:alpha val="0"/>
                  </a:schemeClr>
                </a:gs>
              </a:gsLst>
              <a:path path="shap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2" name="矩形​​ 3"/>
            <p:cNvSpPr/>
            <p:nvPr/>
          </p:nvSpPr>
          <p:spPr>
            <a:xfrm rot="10227885">
              <a:off x="3006886" y="2580424"/>
              <a:ext cx="3170873" cy="494611"/>
            </a:xfrm>
            <a:prstGeom prst="rect">
              <a:avLst/>
            </a:prstGeom>
            <a:gradFill flip="none" rotWithShape="1">
              <a:gsLst>
                <a:gs pos="0">
                  <a:schemeClr val="bg1"/>
                </a:gs>
                <a:gs pos="100000">
                  <a:schemeClr val="accent1">
                    <a:tint val="23500"/>
                    <a:satMod val="160000"/>
                    <a:alpha val="0"/>
                  </a:schemeClr>
                </a:gs>
              </a:gsLst>
              <a:path path="shap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3" name="矩形​​ 1"/>
            <p:cNvSpPr/>
            <p:nvPr/>
          </p:nvSpPr>
          <p:spPr>
            <a:xfrm rot="4118462">
              <a:off x="1311904" y="2419632"/>
              <a:ext cx="6503237" cy="840586"/>
            </a:xfrm>
            <a:prstGeom prst="rect">
              <a:avLst/>
            </a:prstGeom>
            <a:gradFill flip="none" rotWithShape="1">
              <a:gsLst>
                <a:gs pos="0">
                  <a:schemeClr val="bg1"/>
                </a:gs>
                <a:gs pos="100000">
                  <a:schemeClr val="accent1">
                    <a:tint val="23500"/>
                    <a:satMod val="160000"/>
                    <a:alpha val="0"/>
                  </a:schemeClr>
                </a:gs>
              </a:gsLst>
              <a:path path="shap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4" name="矩形​​ 1"/>
            <p:cNvSpPr/>
            <p:nvPr/>
          </p:nvSpPr>
          <p:spPr>
            <a:xfrm rot="5879924">
              <a:off x="539487" y="2309362"/>
              <a:ext cx="7777026" cy="840586"/>
            </a:xfrm>
            <a:prstGeom prst="rect">
              <a:avLst/>
            </a:prstGeom>
            <a:gradFill flip="none" rotWithShape="1">
              <a:gsLst>
                <a:gs pos="0">
                  <a:schemeClr val="bg1"/>
                </a:gs>
                <a:gs pos="100000">
                  <a:schemeClr val="accent1">
                    <a:tint val="23500"/>
                    <a:satMod val="160000"/>
                    <a:alpha val="0"/>
                  </a:schemeClr>
                </a:gs>
              </a:gsLst>
              <a:path path="shap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66" name="矩形 165"/>
          <p:cNvSpPr/>
          <p:nvPr/>
        </p:nvSpPr>
        <p:spPr>
          <a:xfrm>
            <a:off x="0" y="3334253"/>
            <a:ext cx="9144000" cy="857255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26" name="Picture 2" descr="H:\shupi.jpg">
            <a:hlinkClick r:id="rId35"/>
          </p:cNvPr>
          <p:cNvPicPr>
            <a:picLocks noChangeAspect="1" noChangeArrowheads="1"/>
          </p:cNvPicPr>
          <p:nvPr/>
        </p:nvPicPr>
        <p:blipFill>
          <a:blip r:embed="rId3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5741" y="1408078"/>
            <a:ext cx="2706179" cy="3749114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5" name="TextBox 164"/>
          <p:cNvSpPr txBox="1"/>
          <p:nvPr/>
        </p:nvSpPr>
        <p:spPr>
          <a:xfrm>
            <a:off x="3635896" y="3384282"/>
            <a:ext cx="5456759" cy="29238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 smtClean="0">
                <a:latin typeface="Adobe 黑体 Std R" pitchFamily="34" charset="-122"/>
                <a:ea typeface="Adobe 黑体 Std R" pitchFamily="34" charset="-122"/>
              </a:rPr>
              <a:t>全方位</a:t>
            </a:r>
            <a:r>
              <a:rPr lang="en-US" altLang="zh-CN" sz="2000" dirty="0">
                <a:latin typeface="Adobe 黑体 Std R" pitchFamily="34" charset="-122"/>
                <a:ea typeface="Adobe 黑体 Std R" pitchFamily="34" charset="-122"/>
              </a:rPr>
              <a:t>PPT</a:t>
            </a:r>
            <a:r>
              <a:rPr lang="zh-CN" altLang="en-US" sz="2000" dirty="0" smtClean="0">
                <a:latin typeface="Adobe 黑体 Std R" pitchFamily="34" charset="-122"/>
                <a:ea typeface="Adobe 黑体 Std R" pitchFamily="34" charset="-122"/>
              </a:rPr>
              <a:t>应用领域剖析，多角度</a:t>
            </a:r>
            <a:r>
              <a:rPr lang="en-US" altLang="zh-CN" sz="2000" dirty="0">
                <a:latin typeface="Adobe 黑体 Std R" pitchFamily="34" charset="-122"/>
                <a:ea typeface="Adobe 黑体 Std R" pitchFamily="34" charset="-122"/>
              </a:rPr>
              <a:t>PPT</a:t>
            </a:r>
            <a:r>
              <a:rPr lang="zh-CN" altLang="en-US" sz="2000" dirty="0" smtClean="0">
                <a:latin typeface="Adobe 黑体 Std R" pitchFamily="34" charset="-122"/>
                <a:ea typeface="Adobe 黑体 Std R" pitchFamily="34" charset="-122"/>
              </a:rPr>
              <a:t>技术解读</a:t>
            </a:r>
            <a:endParaRPr lang="en-US" altLang="zh-CN" sz="2000" dirty="0" smtClean="0">
              <a:latin typeface="Adobe 黑体 Std R" pitchFamily="34" charset="-122"/>
              <a:ea typeface="Adobe 黑体 Std R" pitchFamily="34" charset="-122"/>
            </a:endParaRPr>
          </a:p>
          <a:p>
            <a:r>
              <a:rPr lang="zh-CN" altLang="en-US" sz="2000" dirty="0" smtClean="0">
                <a:solidFill>
                  <a:schemeClr val="bg1"/>
                </a:solidFill>
                <a:latin typeface="Adobe 黑体 Std R" pitchFamily="34" charset="-122"/>
                <a:ea typeface="Adobe 黑体 Std R" pitchFamily="34" charset="-122"/>
              </a:rPr>
              <a:t>你   值得拥有</a:t>
            </a:r>
            <a:endParaRPr lang="en-US" altLang="zh-CN" sz="2000" dirty="0" smtClean="0">
              <a:solidFill>
                <a:schemeClr val="bg1"/>
              </a:solidFill>
              <a:latin typeface="Adobe 黑体 Std R" pitchFamily="34" charset="-122"/>
              <a:ea typeface="Adobe 黑体 Std R" pitchFamily="34" charset="-122"/>
            </a:endParaRPr>
          </a:p>
          <a:p>
            <a:endParaRPr lang="en-US" altLang="zh-CN" sz="2000" dirty="0" smtClean="0">
              <a:latin typeface="Adobe 黑体 Std R" pitchFamily="34" charset="-122"/>
              <a:ea typeface="Adobe 黑体 Std R" pitchFamily="34" charset="-122"/>
            </a:endParaRPr>
          </a:p>
          <a:p>
            <a:endParaRPr lang="en-US" altLang="zh-CN" sz="2000" dirty="0">
              <a:latin typeface="Adobe 黑体 Std R" pitchFamily="34" charset="-122"/>
              <a:ea typeface="Adobe 黑体 Std R" pitchFamily="34" charset="-122"/>
            </a:endParaRPr>
          </a:p>
          <a:p>
            <a:endParaRPr lang="en-US" altLang="zh-CN" sz="2000" dirty="0" smtClean="0">
              <a:latin typeface="Adobe 黑体 Std R" pitchFamily="34" charset="-122"/>
              <a:ea typeface="Adobe 黑体 Std R" pitchFamily="34" charset="-122"/>
            </a:endParaRPr>
          </a:p>
          <a:p>
            <a:endParaRPr lang="en-US" altLang="zh-CN" sz="2000" dirty="0" smtClean="0">
              <a:latin typeface="Adobe 黑体 Std R" pitchFamily="34" charset="-122"/>
              <a:ea typeface="Adobe 黑体 Std R" pitchFamily="34" charset="-122"/>
            </a:endParaRPr>
          </a:p>
          <a:p>
            <a:pPr algn="r"/>
            <a:r>
              <a:rPr lang="en-US" altLang="zh-CN" sz="1600" u="sng" dirty="0" err="1">
                <a:latin typeface="Adobe 黑体 Std R" pitchFamily="34" charset="-122"/>
                <a:ea typeface="Adobe 黑体 Std R" pitchFamily="34" charset="-122"/>
                <a:hlinkClick r:id="rId35"/>
              </a:rPr>
              <a:t>当当网购书地址</a:t>
            </a:r>
            <a:endParaRPr lang="zh-CN" altLang="zh-CN" sz="1600" dirty="0">
              <a:latin typeface="Adobe 黑体 Std R" pitchFamily="34" charset="-122"/>
              <a:ea typeface="Adobe 黑体 Std R" pitchFamily="34" charset="-122"/>
            </a:endParaRPr>
          </a:p>
          <a:p>
            <a:pPr algn="r"/>
            <a:r>
              <a:rPr lang="en-US" altLang="zh-CN" sz="1600" u="sng" dirty="0">
                <a:latin typeface="Adobe 黑体 Std R" pitchFamily="34" charset="-122"/>
                <a:ea typeface="Adobe 黑体 Std R" pitchFamily="34" charset="-122"/>
                <a:hlinkClick r:id="rId37"/>
              </a:rPr>
              <a:t>China-</a:t>
            </a:r>
            <a:r>
              <a:rPr lang="en-US" altLang="zh-CN" sz="1600" u="sng" dirty="0" err="1">
                <a:latin typeface="Adobe 黑体 Std R" pitchFamily="34" charset="-122"/>
                <a:ea typeface="Adobe 黑体 Std R" pitchFamily="34" charset="-122"/>
                <a:hlinkClick r:id="rId37"/>
              </a:rPr>
              <a:t>pub</a:t>
            </a:r>
            <a:r>
              <a:rPr lang="en-US" altLang="zh-CN" sz="1600" u="sng" dirty="0" err="1" smtClean="0">
                <a:latin typeface="Adobe 黑体 Std R" pitchFamily="34" charset="-122"/>
                <a:ea typeface="Adobe 黑体 Std R" pitchFamily="34" charset="-122"/>
                <a:hlinkClick r:id="rId37"/>
              </a:rPr>
              <a:t>购书地址</a:t>
            </a:r>
            <a:endParaRPr lang="en-US" altLang="zh-CN" sz="1600" u="sng" dirty="0" smtClean="0">
              <a:latin typeface="Adobe 黑体 Std R" pitchFamily="34" charset="-122"/>
              <a:ea typeface="Adobe 黑体 Std R" pitchFamily="34" charset="-122"/>
            </a:endParaRPr>
          </a:p>
          <a:p>
            <a:pPr algn="r"/>
            <a:r>
              <a:rPr lang="zh-CN" altLang="en-US" sz="1600" u="sng" dirty="0" smtClean="0">
                <a:latin typeface="Adobe 黑体 Std R" pitchFamily="34" charset="-122"/>
                <a:ea typeface="Adobe 黑体 Std R" pitchFamily="34" charset="-122"/>
                <a:hlinkClick r:id="rId38"/>
              </a:rPr>
              <a:t>卓越亚</a:t>
            </a:r>
            <a:r>
              <a:rPr lang="zh-CN" altLang="en-US" sz="1600" u="sng" dirty="0">
                <a:latin typeface="Adobe 黑体 Std R" pitchFamily="34" charset="-122"/>
                <a:ea typeface="Adobe 黑体 Std R" pitchFamily="34" charset="-122"/>
                <a:hlinkClick r:id="rId38"/>
              </a:rPr>
              <a:t>马</a:t>
            </a:r>
            <a:r>
              <a:rPr lang="zh-CN" altLang="en-US" sz="1600" u="sng" dirty="0" smtClean="0">
                <a:latin typeface="Adobe 黑体 Std R" pitchFamily="34" charset="-122"/>
                <a:ea typeface="Adobe 黑体 Std R" pitchFamily="34" charset="-122"/>
                <a:hlinkClick r:id="rId38"/>
              </a:rPr>
              <a:t>逊购书地址</a:t>
            </a:r>
            <a:endParaRPr lang="en-US" altLang="zh-CN" sz="1600" u="sng" dirty="0" smtClean="0">
              <a:latin typeface="Adobe 黑体 Std R" pitchFamily="34" charset="-122"/>
              <a:ea typeface="Adobe 黑体 Std R" pitchFamily="34" charset="-122"/>
            </a:endParaRPr>
          </a:p>
          <a:p>
            <a:pPr algn="r"/>
            <a:r>
              <a:rPr lang="zh-CN" altLang="en-US" sz="1600" u="sng" dirty="0">
                <a:latin typeface="Adobe 黑体 Std R" pitchFamily="34" charset="-122"/>
                <a:ea typeface="Adobe 黑体 Std R" pitchFamily="34" charset="-122"/>
                <a:hlinkClick r:id="rId39"/>
              </a:rPr>
              <a:t>淘宝</a:t>
            </a:r>
            <a:r>
              <a:rPr lang="zh-CN" altLang="en-US" sz="1600" u="sng" dirty="0" smtClean="0">
                <a:latin typeface="Adobe 黑体 Std R" pitchFamily="34" charset="-122"/>
                <a:ea typeface="Adobe 黑体 Std R" pitchFamily="34" charset="-122"/>
                <a:hlinkClick r:id="rId39"/>
              </a:rPr>
              <a:t>网购书地址</a:t>
            </a:r>
            <a:endParaRPr lang="en-US" altLang="zh-CN" sz="1600" u="sng" dirty="0" smtClean="0">
              <a:latin typeface="Adobe 黑体 Std R" pitchFamily="34" charset="-122"/>
              <a:ea typeface="Adobe 黑体 Std R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16639556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0"/>
    </mc:Choice>
    <mc:Fallback>
      <p:transition spd="slow" advClick="0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8" presetClass="emph" presetSubtype="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800000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4" presetID="6" presetClass="emph" presetSubtype="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</p:cBhvr>
                                      <p:by x="800000" y="800000"/>
                                    </p:animScale>
                                  </p:childTnLst>
                                </p:cTn>
                              </p:par>
                              <p:par>
                                <p:cTn id="16" presetID="10" presetClass="exit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6" presetClass="emph" presetSubtype="0" autoRev="1" fill="hold" nodeType="withEffect">
                                  <p:stCondLst>
                                    <p:cond delay="2300"/>
                                  </p:stCondLst>
                                  <p:childTnLst>
                                    <p:animScale>
                                      <p:cBhvr>
                                        <p:cTn id="23" dur="500" fill="hold"/>
                                        <p:tgtEl>
                                          <p:spTgt spid="31"/>
                                        </p:tgtEl>
                                      </p:cBhvr>
                                      <p:by x="45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4" presetID="6" presetClass="emph" presetSubtype="0" autoRev="1" fill="hold" nodeType="withEffect">
                                  <p:stCondLst>
                                    <p:cond delay="2300"/>
                                  </p:stCondLst>
                                  <p:childTnLst>
                                    <p:animScale>
                                      <p:cBhvr>
                                        <p:cTn id="25" dur="500" fill="hold"/>
                                        <p:tgtEl>
                                          <p:spTgt spid="30"/>
                                        </p:tgtEl>
                                      </p:cBhvr>
                                      <p:by x="45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6" presetID="0" presetClass="path" presetSubtype="0" fill="hold" nodeType="withEffect">
                                  <p:stCondLst>
                                    <p:cond delay="2300"/>
                                  </p:stCondLst>
                                  <p:childTnLst>
                                    <p:animMotion origin="layout" path="M -4.44444E-6 -1.92982E-6 L -4.44444E-6 -0.74838 " pathEditMode="relative" rAng="0" ptsTypes="AA">
                                      <p:cBhvr>
                                        <p:cTn id="2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7419"/>
                                    </p:animMotion>
                                  </p:childTnLst>
                                </p:cTn>
                              </p:par>
                              <p:par>
                                <p:cTn id="28" presetID="0" presetClass="path" presetSubtype="0" fill="hold" nodeType="withEffect">
                                  <p:stCondLst>
                                    <p:cond delay="2300"/>
                                  </p:stCondLst>
                                  <p:childTnLst>
                                    <p:animMotion origin="layout" path="M -4.44444E-6 2.34534E-6 L -4.44444E-6 0.74907 " pathEditMode="relative" rAng="0" ptsTypes="AA">
                                      <p:cBhvr>
                                        <p:cTn id="2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37465"/>
                                    </p:animMotion>
                                  </p:childTnLst>
                                </p:cTn>
                              </p:par>
                              <p:par>
                                <p:cTn id="30" presetID="1" presetClass="entr" presetSubtype="0" fill="hold" grpId="0" nodeType="withEffect">
                                  <p:stCondLst>
                                    <p:cond delay="26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ntr" presetSubtype="0" fill="hold" grpId="0" nodeType="withEffect">
                                  <p:stCondLst>
                                    <p:cond delay="26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xit" presetSubtype="0" fill="hold" grpId="1" nodeType="withEffect">
                                  <p:stCondLst>
                                    <p:cond delay="33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" presetClass="exit" presetSubtype="0" fill="hold" grpId="1" nodeType="withEffect">
                                  <p:stCondLst>
                                    <p:cond delay="33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0" presetClass="path" presetSubtype="0" fill="hold" nodeType="withEffect">
                                  <p:stCondLst>
                                    <p:cond delay="2800"/>
                                  </p:stCondLst>
                                  <p:childTnLst>
                                    <p:animMotion origin="layout" path="M -4.44444E-6 0.75115 L -4.44444E-6 0.52407 " pathEditMode="relative" rAng="0" ptsTypes="AA">
                                      <p:cBhvr>
                                        <p:cTn id="3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1366"/>
                                    </p:animMotion>
                                  </p:childTnLst>
                                </p:cTn>
                              </p:par>
                              <p:par>
                                <p:cTn id="40" presetID="0" presetClass="path" presetSubtype="0" fill="hold" nodeType="withEffect">
                                  <p:stCondLst>
                                    <p:cond delay="2800"/>
                                  </p:stCondLst>
                                  <p:childTnLst>
                                    <p:animMotion origin="layout" path="M 6.94444E-6 -0.74838 L 6.94444E-6 -0.51154 " pathEditMode="relative" ptsTypes="AA">
                                      <p:cBhvr>
                                        <p:cTn id="41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42" presetID="19" presetClass="emph" presetSubtype="0" fill="hold" grpId="1" nodeType="withEffect">
                                  <p:stCondLst>
                                    <p:cond delay="280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4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animClr clrSpc="rgb" dir="cw">
                                      <p:cBhvr>
                                        <p:cTn id="4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4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xit" presetSubtype="0" fill="hold" nodeType="withEffect">
                                  <p:stCondLst>
                                    <p:cond delay="28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50" dur="1500" fill="hold"/>
                                        <p:tgtEl>
                                          <p:spTgt spid="34"/>
                                        </p:tgtEl>
                                      </p:cBhvr>
                                      <p:by x="400000" y="400000"/>
                                    </p:animScale>
                                  </p:childTnLst>
                                </p:cTn>
                              </p:par>
                              <p:par>
                                <p:cTn id="51" presetID="10" presetClass="exit" presetSubtype="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2" dur="3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6" presetClass="emph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55" dur="1500" fill="hold"/>
                                        <p:tgtEl>
                                          <p:spTgt spid="35"/>
                                        </p:tgtEl>
                                      </p:cBhvr>
                                      <p:by x="400000" y="400000"/>
                                    </p:animScale>
                                  </p:childTnLst>
                                </p:cTn>
                              </p:par>
                              <p:par>
                                <p:cTn id="56" presetID="10" presetClass="exit" presetSubtype="0" fill="hold" grpId="1" nodeType="withEffect">
                                  <p:stCondLst>
                                    <p:cond delay="13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7" dur="3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6" presetClass="emph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animScale>
                                      <p:cBhvr>
                                        <p:cTn id="60" dur="1500" fill="hold"/>
                                        <p:tgtEl>
                                          <p:spTgt spid="36"/>
                                        </p:tgtEl>
                                      </p:cBhvr>
                                      <p:by x="400000" y="400000"/>
                                    </p:animScale>
                                  </p:childTnLst>
                                </p:cTn>
                              </p:par>
                              <p:par>
                                <p:cTn id="61" presetID="10" presetClass="exit" presetSubtype="0" fill="hold" grpId="1" nodeType="withEffect">
                                  <p:stCondLst>
                                    <p:cond delay="16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2" dur="3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6" presetClass="emph" presetSubtype="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animScale>
                                      <p:cBhvr>
                                        <p:cTn id="65" dur="1500" fill="hold"/>
                                        <p:tgtEl>
                                          <p:spTgt spid="37"/>
                                        </p:tgtEl>
                                      </p:cBhvr>
                                      <p:by x="400000" y="400000"/>
                                    </p:animScale>
                                  </p:childTnLst>
                                </p:cTn>
                              </p:par>
                              <p:par>
                                <p:cTn id="66" presetID="10" presetClass="exit" presetSubtype="0" fill="hold" grpId="1" nodeType="withEffect">
                                  <p:stCondLst>
                                    <p:cond delay="19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7" dur="3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6" presetClass="emph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animScale>
                                      <p:cBhvr>
                                        <p:cTn id="70" dur="1500" fill="hold"/>
                                        <p:tgtEl>
                                          <p:spTgt spid="38"/>
                                        </p:tgtEl>
                                      </p:cBhvr>
                                      <p:by x="400000" y="400000"/>
                                    </p:animScale>
                                  </p:childTnLst>
                                </p:cTn>
                              </p:par>
                              <p:par>
                                <p:cTn id="71" presetID="10" presetClass="exit" presetSubtype="0" fill="hold" grpId="1" nodeType="withEffect">
                                  <p:stCondLst>
                                    <p:cond delay="22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2" dur="3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" presetID="6" presetClass="emph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animScale>
                                      <p:cBhvr>
                                        <p:cTn id="75" dur="1500" fill="hold"/>
                                        <p:tgtEl>
                                          <p:spTgt spid="39"/>
                                        </p:tgtEl>
                                      </p:cBhvr>
                                      <p:by x="400000" y="400000"/>
                                    </p:animScale>
                                  </p:childTnLst>
                                </p:cTn>
                              </p:par>
                              <p:par>
                                <p:cTn id="76" presetID="10" presetClass="exit" presetSubtype="0" fill="hold" grpId="1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7" dur="3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nodeType="withEffect">
                                  <p:stCondLst>
                                    <p:cond delay="34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nodeType="withEffect">
                                  <p:stCondLst>
                                    <p:cond delay="340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nodeType="withEffect">
                                  <p:stCondLst>
                                    <p:cond delay="340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nodeType="withEffect">
                                  <p:stCondLst>
                                    <p:cond delay="340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8" presetClass="emph" presetSubtype="0" repeatCount="2000" fill="hold" nodeType="withEffect">
                                  <p:stCondLst>
                                    <p:cond delay="3400"/>
                                  </p:stCondLst>
                                  <p:childTnLst>
                                    <p:animRot by="-21600000">
                                      <p:cBhvr>
                                        <p:cTn id="88" dur="14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9" presetID="8" presetClass="emph" presetSubtype="0" repeatCount="2000" fill="hold" nodeType="withEffect">
                                  <p:stCondLst>
                                    <p:cond delay="3400"/>
                                  </p:stCondLst>
                                  <p:childTnLst>
                                    <p:animRot by="21600000">
                                      <p:cBhvr>
                                        <p:cTn id="90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1" presetID="8" presetClass="emph" presetSubtype="0" repeatCount="2000" fill="hold" nodeType="withEffect">
                                  <p:stCondLst>
                                    <p:cond delay="3700"/>
                                  </p:stCondLst>
                                  <p:childTnLst>
                                    <p:animRot by="-21600000">
                                      <p:cBhvr>
                                        <p:cTn id="92" dur="11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3" presetID="8" presetClass="emph" presetSubtype="0" repeatCount="2000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animRot by="21600000">
                                      <p:cBhvr>
                                        <p:cTn id="94" dur="14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5" presetID="53" presetClass="entr" presetSubtype="16" fill="hold" grpId="1" nodeType="withEffect">
                                  <p:stCondLst>
                                    <p:cond delay="340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53" presetClass="entr" presetSubtype="16" fill="hold" grpId="1" nodeType="withEffect">
                                  <p:stCondLst>
                                    <p:cond delay="360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53" presetClass="entr" presetSubtype="16" fill="hold" grpId="1" nodeType="withEffect">
                                  <p:stCondLst>
                                    <p:cond delay="380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53" presetClass="entr" presetSubtype="16" fill="hold" grpId="1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8" presetClass="emph" presetSubtype="0" fill="hold" grpId="0" nodeType="withEffect">
                                  <p:stCondLst>
                                    <p:cond delay="4500"/>
                                  </p:stCondLst>
                                  <p:childTnLst>
                                    <p:animRot by="5160000">
                                      <p:cBhvr>
                                        <p:cTn id="116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7" presetID="8" presetClass="emph" presetSubtype="0" fill="hold" grpId="0" nodeType="withEffect">
                                  <p:stCondLst>
                                    <p:cond delay="4500"/>
                                  </p:stCondLst>
                                  <p:childTnLst>
                                    <p:animRot by="-9900000">
                                      <p:cBhvr>
                                        <p:cTn id="118" dur="13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9" presetID="8" presetClass="emph" presetSubtype="0" fill="hold" grpId="0" nodeType="withEffect">
                                  <p:stCondLst>
                                    <p:cond delay="4500"/>
                                  </p:stCondLst>
                                  <p:childTnLst>
                                    <p:animRot by="13620000">
                                      <p:cBhvr>
                                        <p:cTn id="120" dur="16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21" presetID="8" presetClass="emph" presetSubtype="0" fill="hold" grpId="0" nodeType="withEffect">
                                  <p:stCondLst>
                                    <p:cond delay="4500"/>
                                  </p:stCondLst>
                                  <p:childTnLst>
                                    <p:animRot by="-8820000">
                                      <p:cBhvr>
                                        <p:cTn id="122" dur="17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23" presetID="22" presetClass="entr" presetSubtype="8" fill="hold" grpId="0" nodeType="withEffect">
                                  <p:stCondLst>
                                    <p:cond delay="550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5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6" presetID="8" presetClass="emph" presetSubtype="0" fill="hold" nodeType="withEffect">
                                  <p:stCondLst>
                                    <p:cond delay="6500"/>
                                  </p:stCondLst>
                                  <p:childTnLst>
                                    <p:animRot by="-6600000">
                                      <p:cBhvr>
                                        <p:cTn id="127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28" presetID="0" presetClass="path" presetSubtype="0" fill="hold" nodeType="withEffect">
                                  <p:stCondLst>
                                    <p:cond delay="6500"/>
                                  </p:stCondLst>
                                  <p:childTnLst>
                                    <p:animMotion origin="layout" path="M 3.33333E-6 0.52407 L -0.13386 1.11851 " pathEditMode="relative" rAng="0" ptsTypes="AA">
                                      <p:cBhvr>
                                        <p:cTn id="129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701" y="29722"/>
                                    </p:animMotion>
                                  </p:childTnLst>
                                </p:cTn>
                              </p:par>
                              <p:par>
                                <p:cTn id="130" presetID="8" presetClass="emph" presetSubtype="0" fill="hold" nodeType="withEffect">
                                  <p:stCondLst>
                                    <p:cond delay="6500"/>
                                  </p:stCondLst>
                                  <p:childTnLst>
                                    <p:animRot by="-6000000">
                                      <p:cBhvr>
                                        <p:cTn id="131" dur="2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2" presetID="0" presetClass="path" presetSubtype="0" fill="hold" nodeType="withEffect">
                                  <p:stCondLst>
                                    <p:cond delay="6500"/>
                                  </p:stCondLst>
                                  <p:childTnLst>
                                    <p:animMotion origin="layout" path="M 3.33333E-6 -3.39644E-6 L 1.18333 -0.38259 " pathEditMode="relative" rAng="0" ptsTypes="AA">
                                      <p:cBhvr>
                                        <p:cTn id="133" dur="2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9167" y="-19141"/>
                                    </p:animMotion>
                                  </p:childTnLst>
                                </p:cTn>
                              </p:par>
                              <p:par>
                                <p:cTn id="134" presetID="8" presetClass="emph" presetSubtype="0" repeatCount="5000" autoRev="1" fill="hold" nodeType="withEffect">
                                  <p:stCondLst>
                                    <p:cond delay="7000"/>
                                  </p:stCondLst>
                                  <p:childTnLst>
                                    <p:animRot by="3600000">
                                      <p:cBhvr>
                                        <p:cTn id="135" dur="2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6" presetID="22" presetClass="entr" presetSubtype="1" fill="hold" nodeType="withEffect">
                                  <p:stCondLst>
                                    <p:cond delay="700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8" dur="2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9" presetID="8" presetClass="emph" presetSubtype="0" fill="hold" nodeType="withEffect">
                                  <p:stCondLst>
                                    <p:cond delay="7000"/>
                                  </p:stCondLst>
                                  <p:childTnLst>
                                    <p:animRot by="3000000">
                                      <p:cBhvr>
                                        <p:cTn id="140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41" presetID="22" presetClass="entr" presetSubtype="1" fill="hold" nodeType="withEffect">
                                  <p:stCondLst>
                                    <p:cond delay="750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3" dur="25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4" presetID="8" presetClass="emph" presetSubtype="0" fill="hold" nodeType="withEffect">
                                  <p:stCondLst>
                                    <p:cond delay="7500"/>
                                  </p:stCondLst>
                                  <p:childTnLst>
                                    <p:animRot by="3000000">
                                      <p:cBhvr>
                                        <p:cTn id="145" dur="25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46" presetID="22" presetClass="entr" presetSubtype="1" fill="hold" nodeType="withEffect">
                                  <p:stCondLst>
                                    <p:cond delay="800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8" dur="25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9" presetID="8" presetClass="emph" presetSubtype="0" fill="hold" nodeType="withEffect">
                                  <p:stCondLst>
                                    <p:cond delay="8000"/>
                                  </p:stCondLst>
                                  <p:childTnLst>
                                    <p:animRot by="3000000">
                                      <p:cBhvr>
                                        <p:cTn id="150" dur="25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51" presetID="22" presetClass="entr" presetSubtype="1" fill="hold" nodeType="withEffect">
                                  <p:stCondLst>
                                    <p:cond delay="850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3" dur="25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4" presetID="8" presetClass="emph" presetSubtype="0" fill="hold" nodeType="withEffect">
                                  <p:stCondLst>
                                    <p:cond delay="8500"/>
                                  </p:stCondLst>
                                  <p:childTnLst>
                                    <p:animRot by="3000000">
                                      <p:cBhvr>
                                        <p:cTn id="155" dur="25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56" presetID="2" presetClass="exit" presetSubtype="8" fill="hold" nodeType="withEffect">
                                  <p:stCondLst>
                                    <p:cond delay="90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57" dur="25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8" dur="25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0" presetID="2" presetClass="exit" presetSubtype="8" fill="hold" nodeType="withEffect">
                                  <p:stCondLst>
                                    <p:cond delay="90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61" dur="250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2" dur="250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4" presetID="2" presetClass="exit" presetSubtype="8" fill="hold" nodeType="withEffect">
                                  <p:stCondLst>
                                    <p:cond delay="90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65" dur="250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6" dur="250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8" presetID="2" presetClass="exit" presetSubtype="8" fill="hold" nodeType="withEffect">
                                  <p:stCondLst>
                                    <p:cond delay="90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69" dur="250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0" dur="250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2" presetID="8" presetClass="emph" presetSubtype="0" fill="hold" nodeType="withEffect">
                                  <p:stCondLst>
                                    <p:cond delay="9000"/>
                                  </p:stCondLst>
                                  <p:childTnLst>
                                    <p:animRot by="-8400000">
                                      <p:cBhvr>
                                        <p:cTn id="173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4" presetID="0" presetClass="path" presetSubtype="0" fill="hold" nodeType="withEffect">
                                  <p:stCondLst>
                                    <p:cond delay="9000"/>
                                  </p:stCondLst>
                                  <p:childTnLst>
                                    <p:animMotion origin="layout" path="M -0.13386 1.11567 L 0.38003 1.08427 " pathEditMode="relative" rAng="0" ptsTypes="AA">
                                      <p:cBhvr>
                                        <p:cTn id="175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5694" y="-1570"/>
                                    </p:animMotion>
                                  </p:childTnLst>
                                </p:cTn>
                              </p:par>
                              <p:par>
                                <p:cTn id="176" presetID="0" presetClass="path" presetSubtype="0" fill="hold" nodeType="withEffect">
                                  <p:stCondLst>
                                    <p:cond delay="9000"/>
                                  </p:stCondLst>
                                  <p:childTnLst>
                                    <p:animMotion origin="layout" path="M 1.18334 -0.38259 L 0.37223 -1.09466 " pathEditMode="relative" rAng="0" ptsTypes="AA">
                                      <p:cBhvr>
                                        <p:cTn id="177" dur="3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0556" y="-35604"/>
                                    </p:animMotion>
                                  </p:childTnLst>
                                </p:cTn>
                              </p:par>
                              <p:par>
                                <p:cTn id="178" presetID="1" presetClass="exit" presetSubtype="0" fill="hold" grpId="1" nodeType="withEffect">
                                  <p:stCondLst>
                                    <p:cond delay="9000"/>
                                  </p:stCondLst>
                                  <p:childTnLs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0" presetID="8" presetClass="emph" presetSubtype="0" fill="hold" grpId="2" nodeType="withEffect">
                                  <p:stCondLst>
                                    <p:cond delay="9300"/>
                                  </p:stCondLst>
                                  <p:childTnLst>
                                    <p:animRot by="8820000">
                                      <p:cBhvr>
                                        <p:cTn id="181" dur="175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82" presetID="8" presetClass="emph" presetSubtype="0" fill="hold" grpId="2" nodeType="withEffect">
                                  <p:stCondLst>
                                    <p:cond delay="9300"/>
                                  </p:stCondLst>
                                  <p:childTnLst>
                                    <p:animRot by="-12540000">
                                      <p:cBhvr>
                                        <p:cTn id="183" dur="1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84" presetID="8" presetClass="emph" presetSubtype="0" fill="hold" grpId="2" nodeType="withEffect">
                                  <p:stCondLst>
                                    <p:cond delay="9300"/>
                                  </p:stCondLst>
                                  <p:childTnLst>
                                    <p:animRot by="20400000">
                                      <p:cBhvr>
                                        <p:cTn id="185" dur="12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86" presetID="8" presetClass="emph" presetSubtype="0" fill="hold" grpId="2" nodeType="withEffect">
                                  <p:stCondLst>
                                    <p:cond delay="9300"/>
                                  </p:stCondLst>
                                  <p:childTnLst>
                                    <p:animRot by="-3840000">
                                      <p:cBhvr>
                                        <p:cTn id="187" dur="9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88" presetID="22" presetClass="entr" presetSubtype="4" fill="hold" grpId="0" nodeType="withEffect">
                                  <p:stCondLst>
                                    <p:cond delay="10000"/>
                                  </p:stCondLst>
                                  <p:childTnLs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0" dur="25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1" presetID="8" presetClass="emph" presetSubtype="0" repeatCount="4000" accel="40000" decel="40000" fill="hold" nodeType="withEffect">
                                  <p:stCondLst>
                                    <p:cond delay="11300"/>
                                  </p:stCondLst>
                                  <p:childTnLst>
                                    <p:animRot by="-14400000">
                                      <p:cBhvr>
                                        <p:cTn id="192" dur="3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93" presetID="52" presetClass="entr" presetSubtype="0" fill="hold" nodeType="withEffect">
                                  <p:stCondLst>
                                    <p:cond delay="1130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95" dur="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96" dur="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97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8" presetID="52" presetClass="entr" presetSubtype="0" fill="hold" nodeType="withEffect">
                                  <p:stCondLst>
                                    <p:cond delay="11600"/>
                                  </p:stCondLst>
                                  <p:childTnLst>
                                    <p:set>
                                      <p:cBhvr>
                                        <p:cTn id="1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00" dur="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01" dur="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02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3" presetID="52" presetClass="entr" presetSubtype="0" fill="hold" nodeType="withEffect">
                                  <p:stCondLst>
                                    <p:cond delay="1190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05" dur="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06" dur="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07" dur="2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8" presetID="52" presetClass="entr" presetSubtype="0" fill="hold" nodeType="withEffect">
                                  <p:stCondLst>
                                    <p:cond delay="12200"/>
                                  </p:stCondLst>
                                  <p:childTnLst>
                                    <p:set>
                                      <p:cBhvr>
                                        <p:cTn id="2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10" dur="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11" dur="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12" dur="2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3" presetID="52" presetClass="entr" presetSubtype="0" fill="hold" nodeType="withEffect">
                                  <p:stCondLst>
                                    <p:cond delay="12300"/>
                                  </p:stCondLst>
                                  <p:childTnLs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15" dur="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16" dur="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17" dur="2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8" presetID="6" presetClass="emph" presetSubtype="0" fill="hold" nodeType="withEffect">
                                  <p:stCondLst>
                                    <p:cond delay="12800"/>
                                  </p:stCondLst>
                                  <p:childTnLst>
                                    <p:animScale>
                                      <p:cBhvr>
                                        <p:cTn id="219" dur="500" fill="hold"/>
                                        <p:tgtEl>
                                          <p:spTgt spid="31"/>
                                        </p:tgtEl>
                                      </p:cBhvr>
                                      <p:by x="5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20" presetID="8" presetClass="emph" presetSubtype="0" fill="hold" nodeType="withEffect">
                                  <p:stCondLst>
                                    <p:cond delay="12800"/>
                                  </p:stCondLst>
                                  <p:childTnLst>
                                    <p:animRot by="-6600000">
                                      <p:cBhvr>
                                        <p:cTn id="221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22" presetID="0" presetClass="path" presetSubtype="0" fill="hold" nodeType="withEffect">
                                  <p:stCondLst>
                                    <p:cond delay="12800"/>
                                  </p:stCondLst>
                                  <p:childTnLst>
                                    <p:animMotion origin="layout" path="M 0.37222 -1.09265 L -0.20261 -1.42028 " pathEditMode="relative" rAng="0" ptsTypes="AA">
                                      <p:cBhvr>
                                        <p:cTn id="22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750" y="-16382"/>
                                    </p:animMotion>
                                  </p:childTnLst>
                                </p:cTn>
                              </p:par>
                              <p:par>
                                <p:cTn id="224" presetID="8" presetClass="emph" presetSubtype="0" fill="hold" nodeType="withEffect">
                                  <p:stCondLst>
                                    <p:cond delay="12800"/>
                                  </p:stCondLst>
                                  <p:childTnLst>
                                    <p:animRot by="-7200000">
                                      <p:cBhvr>
                                        <p:cTn id="22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26" presetID="6" presetClass="emph" presetSubtype="0" fill="hold" nodeType="withEffect">
                                  <p:stCondLst>
                                    <p:cond delay="12800"/>
                                  </p:stCondLst>
                                  <p:childTnLst>
                                    <p:animScale>
                                      <p:cBhvr>
                                        <p:cTn id="227" dur="500" fill="hold"/>
                                        <p:tgtEl>
                                          <p:spTgt spid="30"/>
                                        </p:tgtEl>
                                      </p:cBhvr>
                                      <p:by x="5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28" presetID="0" presetClass="path" presetSubtype="0" fill="hold" nodeType="withEffect">
                                  <p:stCondLst>
                                    <p:cond delay="12800"/>
                                  </p:stCondLst>
                                  <p:childTnLst>
                                    <p:animMotion origin="layout" path="M 0.38003 1.08226 L -0.28143 0.62385 " pathEditMode="relative" rAng="0" ptsTypes="AA">
                                      <p:cBhvr>
                                        <p:cTn id="22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3073" y="-22921"/>
                                    </p:animMotion>
                                  </p:childTnLst>
                                </p:cTn>
                              </p:par>
                              <p:par>
                                <p:cTn id="230" presetID="1" presetClass="exit" presetSubtype="0" fill="hold" grpId="1" nodeType="withEffect">
                                  <p:stCondLst>
                                    <p:cond delay="13300"/>
                                  </p:stCondLst>
                                  <p:childTnLst>
                                    <p:set>
                                      <p:cBhvr>
                                        <p:cTn id="2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2" presetID="2" presetClass="exit" presetSubtype="9" fill="hold" nodeType="withEffect">
                                  <p:stCondLst>
                                    <p:cond delay="128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33" dur="3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4" dur="3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5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6" presetID="2" presetClass="exit" presetSubtype="9" fill="hold" nodeType="withEffect">
                                  <p:stCondLst>
                                    <p:cond delay="129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37" dur="3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8" dur="3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9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0" presetID="2" presetClass="exit" presetSubtype="12" fill="hold" nodeType="withEffect">
                                  <p:stCondLst>
                                    <p:cond delay="130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41" dur="3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2" dur="3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43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4" presetID="2" presetClass="exit" presetSubtype="12" fill="hold" nodeType="withEffect">
                                  <p:stCondLst>
                                    <p:cond delay="131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45" dur="3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6" dur="3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47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8" presetID="2" presetClass="exit" presetSubtype="8" fill="hold" nodeType="withEffect">
                                  <p:stCondLst>
                                    <p:cond delay="132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49" dur="3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0" dur="3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51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2" presetID="8" presetClass="emph" presetSubtype="0" fill="hold" grpId="3" nodeType="withEffect">
                                  <p:stCondLst>
                                    <p:cond delay="13200"/>
                                  </p:stCondLst>
                                  <p:childTnLst>
                                    <p:animRot by="17580000">
                                      <p:cBhvr>
                                        <p:cTn id="253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54" presetID="8" presetClass="emph" presetSubtype="0" fill="hold" grpId="3" nodeType="withEffect">
                                  <p:stCondLst>
                                    <p:cond delay="13200"/>
                                  </p:stCondLst>
                                  <p:childTnLst>
                                    <p:animRot by="-7800000">
                                      <p:cBhvr>
                                        <p:cTn id="255" dur="11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56" presetID="8" presetClass="emph" presetSubtype="0" fill="hold" grpId="3" nodeType="withEffect">
                                  <p:stCondLst>
                                    <p:cond delay="13200"/>
                                  </p:stCondLst>
                                  <p:childTnLst>
                                    <p:animRot by="5400000">
                                      <p:cBhvr>
                                        <p:cTn id="257" dur="13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58" presetID="8" presetClass="emph" presetSubtype="0" fill="hold" grpId="3" nodeType="withEffect">
                                  <p:stCondLst>
                                    <p:cond delay="13200"/>
                                  </p:stCondLst>
                                  <p:childTnLst>
                                    <p:animRot by="-20160000">
                                      <p:cBhvr>
                                        <p:cTn id="259" dur="14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60" presetID="22" presetClass="entr" presetSubtype="8" fill="hold" grpId="0" nodeType="withEffect">
                                  <p:stCondLst>
                                    <p:cond delay="13200"/>
                                  </p:stCondLst>
                                  <p:childTnLst>
                                    <p:set>
                                      <p:cBhvr>
                                        <p:cTn id="2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2" dur="25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3" presetID="0" presetClass="path" presetSubtype="0" fill="hold" nodeType="withEffect">
                                  <p:stCondLst>
                                    <p:cond delay="14600"/>
                                  </p:stCondLst>
                                  <p:childTnLst>
                                    <p:animMotion origin="layout" path="M 0 0 L 0.70868 -0.20942 " pathEditMode="relative" ptsTypes="AA">
                                      <p:cBhvr>
                                        <p:cTn id="264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65" presetID="53" presetClass="entr" presetSubtype="16" fill="hold" nodeType="withEffect">
                                  <p:stCondLst>
                                    <p:cond delay="14600"/>
                                  </p:stCondLst>
                                  <p:childTnLst>
                                    <p:set>
                                      <p:cBhvr>
                                        <p:cTn id="2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7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8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9" dur="7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0" presetID="53" presetClass="exit" presetSubtype="32" fill="hold" nodeType="withEffect">
                                  <p:stCondLst>
                                    <p:cond delay="155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71" dur="75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2" dur="75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73" dur="7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4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5" presetID="0" presetClass="path" presetSubtype="0" fill="hold" nodeType="withEffect">
                                  <p:stCondLst>
                                    <p:cond delay="15500"/>
                                  </p:stCondLst>
                                  <p:childTnLst>
                                    <p:animMotion origin="layout" path="M 0.70886 -0.20717 L 1.40972 -0.08125 " pathEditMode="relative" rAng="0" ptsTypes="AA">
                                      <p:cBhvr>
                                        <p:cTn id="276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5035" y="6296"/>
                                    </p:animMotion>
                                  </p:childTnLst>
                                </p:cTn>
                              </p:par>
                              <p:par>
                                <p:cTn id="277" presetID="0" presetClass="path" presetSubtype="0" fill="hold" nodeType="withEffect">
                                  <p:stCondLst>
                                    <p:cond delay="15000"/>
                                  </p:stCondLst>
                                  <p:childTnLst>
                                    <p:animMotion origin="layout" path="M 0 0 L 0.70868 -0.20942 " pathEditMode="relative" ptsTypes="AA">
                                      <p:cBhvr>
                                        <p:cTn id="278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79" presetID="53" presetClass="entr" presetSubtype="16" fill="hold" nodeType="withEffect">
                                  <p:stCondLst>
                                    <p:cond delay="15000"/>
                                  </p:stCondLst>
                                  <p:childTnLst>
                                    <p:set>
                                      <p:cBhvr>
                                        <p:cTn id="2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1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2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3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4" presetID="53" presetClass="exit" presetSubtype="32" fill="hold" nodeType="withEffect">
                                  <p:stCondLst>
                                    <p:cond delay="16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85" dur="75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6" dur="75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87" dur="7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8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9" presetID="0" presetClass="path" presetSubtype="0" fill="hold" nodeType="withEffect">
                                  <p:stCondLst>
                                    <p:cond delay="16000"/>
                                  </p:stCondLst>
                                  <p:childTnLst>
                                    <p:animMotion origin="layout" path="M 0.70886 -0.20717 L 1.40972 -0.08125 " pathEditMode="relative" rAng="0" ptsTypes="AA">
                                      <p:cBhvr>
                                        <p:cTn id="290" dur="7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5035" y="6296"/>
                                    </p:animMotion>
                                  </p:childTnLst>
                                </p:cTn>
                              </p:par>
                              <p:par>
                                <p:cTn id="291" presetID="0" presetClass="path" presetSubtype="0" fill="hold" nodeType="withEffect">
                                  <p:stCondLst>
                                    <p:cond delay="15400"/>
                                  </p:stCondLst>
                                  <p:childTnLst>
                                    <p:animMotion origin="layout" path="M 0 0 L 0.70868 -0.20942 " pathEditMode="relative" ptsTypes="AA">
                                      <p:cBhvr>
                                        <p:cTn id="292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93" presetID="53" presetClass="entr" presetSubtype="16" fill="hold" nodeType="withEffect">
                                  <p:stCondLst>
                                    <p:cond delay="15400"/>
                                  </p:stCondLst>
                                  <p:childTnLst>
                                    <p:set>
                                      <p:cBhvr>
                                        <p:cTn id="2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5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6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7" dur="10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8" presetID="53" presetClass="exit" presetSubtype="32" fill="hold" nodeType="withEffect">
                                  <p:stCondLst>
                                    <p:cond delay="16250"/>
                                  </p:stCondLst>
                                  <p:childTnLst>
                                    <p:anim calcmode="lin" valueType="num">
                                      <p:cBhvr>
                                        <p:cTn id="299" dur="750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0" dur="750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01" dur="75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2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3" presetID="0" presetClass="path" presetSubtype="0" fill="hold" nodeType="withEffect">
                                  <p:stCondLst>
                                    <p:cond delay="16250"/>
                                  </p:stCondLst>
                                  <p:childTnLst>
                                    <p:animMotion origin="layout" path="M 0.70886 -0.20717 L 1.40972 -0.08125 " pathEditMode="relative" rAng="0" ptsTypes="AA">
                                      <p:cBhvr>
                                        <p:cTn id="304" dur="75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5035" y="6296"/>
                                    </p:animMotion>
                                  </p:childTnLst>
                                </p:cTn>
                              </p:par>
                              <p:par>
                                <p:cTn id="305" presetID="0" presetClass="path" presetSubtype="0" fill="hold" nodeType="withEffect">
                                  <p:stCondLst>
                                    <p:cond delay="15800"/>
                                  </p:stCondLst>
                                  <p:childTnLst>
                                    <p:animMotion origin="layout" path="M 0 0 L 0.70868 -0.20942 " pathEditMode="relative" ptsTypes="AA">
                                      <p:cBhvr>
                                        <p:cTn id="306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307" presetID="53" presetClass="entr" presetSubtype="16" fill="hold" nodeType="withEffect">
                                  <p:stCondLst>
                                    <p:cond delay="15800"/>
                                  </p:stCondLst>
                                  <p:childTnLst>
                                    <p:set>
                                      <p:cBhvr>
                                        <p:cTn id="3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9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0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1" dur="10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2" presetID="53" presetClass="exit" presetSubtype="32" fill="hold" nodeType="withEffect">
                                  <p:stCondLst>
                                    <p:cond delay="16750"/>
                                  </p:stCondLst>
                                  <p:childTnLst>
                                    <p:anim calcmode="lin" valueType="num">
                                      <p:cBhvr>
                                        <p:cTn id="313" dur="750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4" dur="750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15" dur="75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6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7" presetID="0" presetClass="path" presetSubtype="0" fill="hold" nodeType="withEffect">
                                  <p:stCondLst>
                                    <p:cond delay="16750"/>
                                  </p:stCondLst>
                                  <p:childTnLst>
                                    <p:animMotion origin="layout" path="M 0.70886 -0.20717 L 1.40972 -0.08125 " pathEditMode="relative" rAng="0" ptsTypes="AA">
                                      <p:cBhvr>
                                        <p:cTn id="318" dur="75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5035" y="6296"/>
                                    </p:animMotion>
                                  </p:childTnLst>
                                </p:cTn>
                              </p:par>
                              <p:par>
                                <p:cTn id="319" presetID="0" presetClass="path" presetSubtype="0" fill="hold" nodeType="withEffect">
                                  <p:stCondLst>
                                    <p:cond delay="16200"/>
                                  </p:stCondLst>
                                  <p:childTnLst>
                                    <p:animMotion origin="layout" path="M 0 0 L 0.70868 -0.20942 " pathEditMode="relative" ptsTypes="AA">
                                      <p:cBhvr>
                                        <p:cTn id="320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321" presetID="53" presetClass="entr" presetSubtype="16" fill="hold" nodeType="withEffect">
                                  <p:stCondLst>
                                    <p:cond delay="16200"/>
                                  </p:stCondLst>
                                  <p:childTnLst>
                                    <p:set>
                                      <p:cBhvr>
                                        <p:cTn id="3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3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4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5" dur="10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6" presetID="53" presetClass="exit" presetSubtype="32" fill="hold" nodeType="withEffect">
                                  <p:stCondLst>
                                    <p:cond delay="17250"/>
                                  </p:stCondLst>
                                  <p:childTnLst>
                                    <p:anim calcmode="lin" valueType="num">
                                      <p:cBhvr>
                                        <p:cTn id="327" dur="750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8" dur="750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29" dur="75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0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1" presetID="0" presetClass="path" presetSubtype="0" fill="hold" nodeType="withEffect">
                                  <p:stCondLst>
                                    <p:cond delay="17250"/>
                                  </p:stCondLst>
                                  <p:childTnLst>
                                    <p:animMotion origin="layout" path="M 0.70886 -0.20717 L 1.40972 -0.08125 " pathEditMode="relative" rAng="0" ptsTypes="AA">
                                      <p:cBhvr>
                                        <p:cTn id="332" dur="75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5035" y="6296"/>
                                    </p:animMotion>
                                  </p:childTnLst>
                                </p:cTn>
                              </p:par>
                              <p:par>
                                <p:cTn id="333" presetID="8" presetClass="emph" presetSubtype="0" repeatCount="6000" fill="hold" nodeType="withEffect">
                                  <p:stCondLst>
                                    <p:cond delay="14600"/>
                                  </p:stCondLst>
                                  <p:childTnLst>
                                    <p:animRot by="21600000">
                                      <p:cBhvr>
                                        <p:cTn id="334" dur="567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35" presetID="8" presetClass="emph" presetSubtype="0" fill="hold" nodeType="withEffect">
                                  <p:stCondLst>
                                    <p:cond delay="17500"/>
                                  </p:stCondLst>
                                  <p:childTnLst>
                                    <p:animRot by="-12000000">
                                      <p:cBhvr>
                                        <p:cTn id="33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37" presetID="6" presetClass="emph" presetSubtype="0" fill="hold" nodeType="withEffect">
                                  <p:stCondLst>
                                    <p:cond delay="17500"/>
                                  </p:stCondLst>
                                  <p:childTnLst>
                                    <p:animScale>
                                      <p:cBhvr>
                                        <p:cTn id="338" dur="500" fill="hold"/>
                                        <p:tgtEl>
                                          <p:spTgt spid="30"/>
                                        </p:tgtEl>
                                      </p:cBhvr>
                                      <p:by x="2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339" presetID="0" presetClass="path" presetSubtype="0" fill="hold" nodeType="withEffect">
                                  <p:stCondLst>
                                    <p:cond delay="17500"/>
                                  </p:stCondLst>
                                  <p:childTnLst>
                                    <p:animMotion origin="layout" path="M -0.28143 0.62384 L 0.24618 1.4125 " pathEditMode="relative" rAng="0" ptsTypes="AA">
                                      <p:cBhvr>
                                        <p:cTn id="34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372" y="39421"/>
                                    </p:animMotion>
                                  </p:childTnLst>
                                </p:cTn>
                              </p:par>
                              <p:par>
                                <p:cTn id="341" presetID="8" presetClass="emph" presetSubtype="0" fill="hold" nodeType="withEffect">
                                  <p:stCondLst>
                                    <p:cond delay="17500"/>
                                  </p:stCondLst>
                                  <p:childTnLst>
                                    <p:animRot by="13200000">
                                      <p:cBhvr>
                                        <p:cTn id="34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43" presetID="6" presetClass="emph" presetSubtype="0" fill="hold" nodeType="withEffect">
                                  <p:stCondLst>
                                    <p:cond delay="17500"/>
                                  </p:stCondLst>
                                  <p:childTnLst>
                                    <p:animScale>
                                      <p:cBhvr>
                                        <p:cTn id="344" dur="500" fill="hold"/>
                                        <p:tgtEl>
                                          <p:spTgt spid="31"/>
                                        </p:tgtEl>
                                      </p:cBhvr>
                                      <p:by x="2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345" presetID="0" presetClass="path" presetSubtype="0" fill="hold" nodeType="withEffect">
                                  <p:stCondLst>
                                    <p:cond delay="17500"/>
                                  </p:stCondLst>
                                  <p:childTnLst>
                                    <p:animMotion origin="layout" path="M -0.20261 -1.42037 L -0.11598 -0.53449 " pathEditMode="relative" rAng="0" ptsTypes="AA">
                                      <p:cBhvr>
                                        <p:cTn id="34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323" y="44282"/>
                                    </p:animMotion>
                                  </p:childTnLst>
                                </p:cTn>
                              </p:par>
                              <p:par>
                                <p:cTn id="347" presetID="1" presetClass="exit" presetSubtype="0" fill="hold" grpId="1" nodeType="withEffect">
                                  <p:stCondLst>
                                    <p:cond delay="17600"/>
                                  </p:stCondLst>
                                  <p:childTnLst>
                                    <p:set>
                                      <p:cBhvr>
                                        <p:cTn id="3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9" presetID="10" presetClass="entr" presetSubtype="0" fill="hold" nodeType="withEffect">
                                  <p:stCondLst>
                                    <p:cond delay="18000"/>
                                  </p:stCondLst>
                                  <p:childTnLst>
                                    <p:set>
                                      <p:cBhvr>
                                        <p:cTn id="3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1" dur="25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2" presetID="2" presetClass="entr" presetSubtype="4" fill="hold" grpId="0" nodeType="withEffect">
                                  <p:stCondLst>
                                    <p:cond delay="18000"/>
                                  </p:stCondLst>
                                  <p:childTnLst>
                                    <p:set>
                                      <p:cBhvr>
                                        <p:cTn id="3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4" dur="2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5" dur="2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6" presetID="2" presetClass="entr" presetSubtype="4" fill="hold" grpId="0" nodeType="withEffect">
                                  <p:stCondLst>
                                    <p:cond delay="18200"/>
                                  </p:stCondLst>
                                  <p:childTnLst>
                                    <p:set>
                                      <p:cBhvr>
                                        <p:cTn id="3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8" dur="200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9" dur="200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0" presetID="0" presetClass="path" presetSubtype="0" fill="hold" grpId="1" nodeType="withEffect">
                                  <p:stCondLst>
                                    <p:cond delay="18200"/>
                                  </p:stCondLst>
                                  <p:childTnLst>
                                    <p:animMotion origin="layout" path="M 0 0 L -0.17327 0 " pathEditMode="relative" ptsTypes="AA">
                                      <p:cBhvr>
                                        <p:cTn id="361" dur="2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362" presetID="2" presetClass="entr" presetSubtype="4" fill="hold" grpId="0" nodeType="withEffect">
                                  <p:stCondLst>
                                    <p:cond delay="18400"/>
                                  </p:stCondLst>
                                  <p:childTnLst>
                                    <p:set>
                                      <p:cBhvr>
                                        <p:cTn id="3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4" dur="200" fill="hold"/>
                                        <p:tgtEl>
                                          <p:spTgt spid="1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5" dur="200" fill="hold"/>
                                        <p:tgtEl>
                                          <p:spTgt spid="1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6" presetID="0" presetClass="path" presetSubtype="0" fill="hold" grpId="1" nodeType="withEffect">
                                  <p:stCondLst>
                                    <p:cond delay="18400"/>
                                  </p:stCondLst>
                                  <p:childTnLst>
                                    <p:animMotion origin="layout" path="M 0 0 L -0.17327 0 " pathEditMode="relative" ptsTypes="AA">
                                      <p:cBhvr>
                                        <p:cTn id="367" dur="200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368" presetID="0" presetClass="path" presetSubtype="0" fill="hold" grpId="2" nodeType="withEffect">
                                  <p:stCondLst>
                                    <p:cond delay="18400"/>
                                  </p:stCondLst>
                                  <p:childTnLst>
                                    <p:animMotion origin="layout" path="M -0.17326 4.07407E-6 L -0.33073 4.07407E-6 " pathEditMode="relative" ptsTypes="AA">
                                      <p:cBhvr>
                                        <p:cTn id="369" dur="2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370" presetID="2" presetClass="entr" presetSubtype="4" fill="hold" grpId="0" nodeType="withEffect">
                                  <p:stCondLst>
                                    <p:cond delay="18600"/>
                                  </p:stCondLst>
                                  <p:childTnLst>
                                    <p:set>
                                      <p:cBhvr>
                                        <p:cTn id="3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2" dur="200" fill="hold"/>
                                        <p:tgtEl>
                                          <p:spTgt spid="1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3" dur="200" fill="hold"/>
                                        <p:tgtEl>
                                          <p:spTgt spid="1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4" presetID="2" presetClass="entr" presetSubtype="4" fill="hold" grpId="0" nodeType="withEffect">
                                  <p:stCondLst>
                                    <p:cond delay="18800"/>
                                  </p:stCondLst>
                                  <p:childTnLst>
                                    <p:set>
                                      <p:cBhvr>
                                        <p:cTn id="3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6" dur="200" fill="hold"/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7" dur="200" fill="hold"/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8" presetID="12" presetClass="exit" presetSubtype="4" fill="hold" nodeType="withEffect">
                                  <p:stCondLst>
                                    <p:cond delay="189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79" dur="250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#ppt_h*1.125000"/>
                                          </p:val>
                                        </p:tav>
                                      </p:tavLst>
                                    </p:anim>
                                    <p:animEffect transition="out" filter="wipe(down)">
                                      <p:cBhvr>
                                        <p:cTn id="380" dur="25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1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2" presetID="12" presetClass="entr" presetSubtype="1" fill="hold" nodeType="withEffect">
                                  <p:stCondLst>
                                    <p:cond delay="18900"/>
                                  </p:stCondLst>
                                  <p:childTnLst>
                                    <p:set>
                                      <p:cBhvr>
                                        <p:cTn id="3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4" dur="250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85" dur="25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6" presetID="12" presetClass="exit" presetSubtype="2" fill="hold" nodeType="withEffect">
                                  <p:stCondLst>
                                    <p:cond delay="198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87" dur="250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+#ppt_w*1.125000"/>
                                          </p:val>
                                        </p:tav>
                                      </p:tavLst>
                                    </p:anim>
                                    <p:animEffect transition="out" filter="wipe(right)">
                                      <p:cBhvr>
                                        <p:cTn id="388" dur="25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9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0" presetID="12" presetClass="entr" presetSubtype="8" fill="hold" nodeType="withEffect">
                                  <p:stCondLst>
                                    <p:cond delay="19800"/>
                                  </p:stCondLst>
                                  <p:childTnLst>
                                    <p:set>
                                      <p:cBhvr>
                                        <p:cTn id="3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2" dur="250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93" dur="25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4" presetID="12" presetClass="exit" presetSubtype="8" fill="hold" nodeType="withEffect">
                                  <p:stCondLst>
                                    <p:cond delay="207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95" dur="250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#ppt_w*1.125000"/>
                                          </p:val>
                                        </p:tav>
                                      </p:tavLst>
                                    </p:anim>
                                    <p:animEffect transition="out" filter="wipe(left)">
                                      <p:cBhvr>
                                        <p:cTn id="396" dur="25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7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8" presetID="12" presetClass="entr" presetSubtype="2" fill="hold" nodeType="withEffect">
                                  <p:stCondLst>
                                    <p:cond delay="20700"/>
                                  </p:stCondLst>
                                  <p:childTnLst>
                                    <p:set>
                                      <p:cBhvr>
                                        <p:cTn id="3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0" dur="250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401" dur="25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2" presetID="8" presetClass="emph" presetSubtype="0" repeatCount="25000" fill="hold" nodeType="withEffect">
                                  <p:stCondLst>
                                    <p:cond delay="18100"/>
                                  </p:stCondLst>
                                  <p:childTnLst>
                                    <p:animRot by="21600000">
                                      <p:cBhvr>
                                        <p:cTn id="403" dur="2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04" presetID="8" presetClass="emph" presetSubtype="0" repeatCount="17000" fill="hold" nodeType="withEffect">
                                  <p:stCondLst>
                                    <p:cond delay="18100"/>
                                  </p:stCondLst>
                                  <p:childTnLst>
                                    <p:animRot by="-21600000">
                                      <p:cBhvr>
                                        <p:cTn id="405" dur="4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06" presetID="8" presetClass="emph" presetSubtype="0" repeatCount="12000" fill="hold" nodeType="withEffect">
                                  <p:stCondLst>
                                    <p:cond delay="18100"/>
                                  </p:stCondLst>
                                  <p:childTnLst>
                                    <p:animRot by="21600000">
                                      <p:cBhvr>
                                        <p:cTn id="407" dur="6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08" presetID="8" presetClass="emph" presetSubtype="0" repeatCount="6000" fill="hold" nodeType="withEffect">
                                  <p:stCondLst>
                                    <p:cond delay="18100"/>
                                  </p:stCondLst>
                                  <p:childTnLst>
                                    <p:animRot by="21600000">
                                      <p:cBhvr>
                                        <p:cTn id="409" dur="14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10" presetID="6" presetClass="emph" presetSubtype="0" fill="hold" grpId="4" nodeType="withEffect">
                                  <p:stCondLst>
                                    <p:cond delay="17600"/>
                                  </p:stCondLst>
                                  <p:childTnLst>
                                    <p:animScale>
                                      <p:cBhvr>
                                        <p:cTn id="411" dur="1250" fill="hold"/>
                                        <p:tgtEl>
                                          <p:spTgt spid="52"/>
                                        </p:tgtEl>
                                      </p:cBhvr>
                                      <p:by x="400000" y="400000"/>
                                    </p:animScale>
                                  </p:childTnLst>
                                </p:cTn>
                              </p:par>
                              <p:par>
                                <p:cTn id="412" presetID="9" presetClass="exit" presetSubtype="0" fill="hold" grpId="5" nodeType="withEffect">
                                  <p:stCondLst>
                                    <p:cond delay="176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13" dur="13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4" dur="1" fill="hold">
                                          <p:stCondLst>
                                            <p:cond delay="1299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5" presetID="6" presetClass="emph" presetSubtype="0" fill="hold" grpId="4" nodeType="withEffect">
                                  <p:stCondLst>
                                    <p:cond delay="17800"/>
                                  </p:stCondLst>
                                  <p:childTnLst>
                                    <p:animScale>
                                      <p:cBhvr>
                                        <p:cTn id="416" dur="1250" fill="hold"/>
                                        <p:tgtEl>
                                          <p:spTgt spid="53"/>
                                        </p:tgtEl>
                                      </p:cBhvr>
                                      <p:by x="400000" y="400000"/>
                                    </p:animScale>
                                  </p:childTnLst>
                                </p:cTn>
                              </p:par>
                              <p:par>
                                <p:cTn id="417" presetID="9" presetClass="exit" presetSubtype="0" fill="hold" grpId="5" nodeType="withEffect">
                                  <p:stCondLst>
                                    <p:cond delay="178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18" dur="13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9" dur="1" fill="hold">
                                          <p:stCondLst>
                                            <p:cond delay="1299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0" presetID="6" presetClass="emph" presetSubtype="0" fill="hold" grpId="4" nodeType="withEffect">
                                  <p:stCondLst>
                                    <p:cond delay="18000"/>
                                  </p:stCondLst>
                                  <p:childTnLst>
                                    <p:animScale>
                                      <p:cBhvr>
                                        <p:cTn id="421" dur="1250" fill="hold"/>
                                        <p:tgtEl>
                                          <p:spTgt spid="54"/>
                                        </p:tgtEl>
                                      </p:cBhvr>
                                      <p:by x="400000" y="400000"/>
                                    </p:animScale>
                                  </p:childTnLst>
                                </p:cTn>
                              </p:par>
                              <p:par>
                                <p:cTn id="422" presetID="9" presetClass="exit" presetSubtype="0" fill="hold" grpId="5" nodeType="withEffect">
                                  <p:stCondLst>
                                    <p:cond delay="181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23" dur="12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4" dur="1" fill="hold">
                                          <p:stCondLst>
                                            <p:cond delay="1199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5" presetID="6" presetClass="emph" presetSubtype="0" fill="hold" grpId="4" nodeType="withEffect">
                                  <p:stCondLst>
                                    <p:cond delay="18200"/>
                                  </p:stCondLst>
                                  <p:childTnLst>
                                    <p:animScale>
                                      <p:cBhvr>
                                        <p:cTn id="426" dur="1250" fill="hold"/>
                                        <p:tgtEl>
                                          <p:spTgt spid="55"/>
                                        </p:tgtEl>
                                      </p:cBhvr>
                                      <p:by x="400000" y="400000"/>
                                    </p:animScale>
                                  </p:childTnLst>
                                </p:cTn>
                              </p:par>
                              <p:par>
                                <p:cTn id="427" presetID="9" presetClass="exit" presetSubtype="0" fill="hold" grpId="5" nodeType="withEffect">
                                  <p:stCondLst>
                                    <p:cond delay="183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28" dur="12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9" dur="1" fill="hold">
                                          <p:stCondLst>
                                            <p:cond delay="1199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0" presetID="2" presetClass="exit" presetSubtype="12" fill="hold" nodeType="withEffect">
                                  <p:stCondLst>
                                    <p:cond delay="210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31" dur="25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2" dur="25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33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4" presetID="2" presetClass="exit" presetSubtype="6" fill="hold" nodeType="withEffect">
                                  <p:stCondLst>
                                    <p:cond delay="210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35" dur="25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6" dur="25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37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8" presetID="9" presetClass="exit" presetSubtype="0" fill="hold" grpId="3" nodeType="withEffect">
                                  <p:stCondLst>
                                    <p:cond delay="2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39" dur="25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0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1" presetID="9" presetClass="exit" presetSubtype="0" fill="hold" grpId="2" nodeType="withEffect">
                                  <p:stCondLst>
                                    <p:cond delay="2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42" dur="25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3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4" presetID="9" presetClass="exit" presetSubtype="0" fill="hold" grpId="1" nodeType="withEffect">
                                  <p:stCondLst>
                                    <p:cond delay="2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45" dur="25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6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7" presetID="9" presetClass="exit" presetSubtype="0" fill="hold" grpId="1" nodeType="withEffect">
                                  <p:stCondLst>
                                    <p:cond delay="2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48" dur="25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9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0" presetID="9" presetClass="exit" presetSubtype="0" fill="hold" grpId="1" nodeType="withEffect">
                                  <p:stCondLst>
                                    <p:cond delay="2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51" dur="25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2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3" presetID="0" presetClass="path" presetSubtype="0" accel="50000" decel="50000" fill="hold" nodeType="withEffect">
                                  <p:stCondLst>
                                    <p:cond delay="21100"/>
                                  </p:stCondLst>
                                  <p:childTnLst>
                                    <p:animMotion origin="layout" path="M 0 -1.97967E-6 L 0.03142 0.1781 " pathEditMode="relative" ptsTypes="AA">
                                      <p:cBhvr>
                                        <p:cTn id="454" dur="4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455" presetID="6" presetClass="emph" presetSubtype="0" autoRev="1" fill="hold" nodeType="withEffect">
                                  <p:stCondLst>
                                    <p:cond delay="22300"/>
                                  </p:stCondLst>
                                  <p:childTnLst>
                                    <p:animScale>
                                      <p:cBhvr>
                                        <p:cTn id="456" dur="400" fill="hold"/>
                                        <p:tgtEl>
                                          <p:spTgt spid="153"/>
                                        </p:tgtEl>
                                      </p:cBhvr>
                                      <p:by x="45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457" presetID="6" presetClass="emph" presetSubtype="0" autoRev="1" fill="hold" nodeType="withEffect">
                                  <p:stCondLst>
                                    <p:cond delay="22300"/>
                                  </p:stCondLst>
                                  <p:childTnLst>
                                    <p:animScale>
                                      <p:cBhvr>
                                        <p:cTn id="458" dur="400" fill="hold"/>
                                        <p:tgtEl>
                                          <p:spTgt spid="150"/>
                                        </p:tgtEl>
                                      </p:cBhvr>
                                      <p:by x="45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459" presetID="0" presetClass="path" presetSubtype="0" fill="hold" nodeType="withEffect">
                                  <p:stCondLst>
                                    <p:cond delay="22300"/>
                                  </p:stCondLst>
                                  <p:childTnLst>
                                    <p:animMotion origin="layout" path="M -4.44444E-6 -1.92982E-6 L -4.44444E-6 -0.74838 " pathEditMode="relative" rAng="0" ptsTypes="AA">
                                      <p:cBhvr>
                                        <p:cTn id="460" dur="400" fill="hold"/>
                                        <p:tgtEl>
                                          <p:spTgt spid="15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7419"/>
                                    </p:animMotion>
                                  </p:childTnLst>
                                </p:cTn>
                              </p:par>
                              <p:par>
                                <p:cTn id="461" presetID="0" presetClass="path" presetSubtype="0" fill="hold" nodeType="withEffect">
                                  <p:stCondLst>
                                    <p:cond delay="22300"/>
                                  </p:stCondLst>
                                  <p:childTnLst>
                                    <p:animMotion origin="layout" path="M -4.44444E-6 2.34534E-6 L -4.44444E-6 0.74907 " pathEditMode="relative" rAng="0" ptsTypes="AA">
                                      <p:cBhvr>
                                        <p:cTn id="462" dur="400" fill="hold"/>
                                        <p:tgtEl>
                                          <p:spTgt spid="1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37465"/>
                                    </p:animMotion>
                                  </p:childTnLst>
                                </p:cTn>
                              </p:par>
                              <p:par>
                                <p:cTn id="463" presetID="1" presetClass="entr" presetSubtype="0" fill="hold" grpId="0" nodeType="withEffect">
                                  <p:stCondLst>
                                    <p:cond delay="22500"/>
                                  </p:stCondLst>
                                  <p:childTnLst>
                                    <p:set>
                                      <p:cBhvr>
                                        <p:cTn id="4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5" presetID="1" presetClass="entr" presetSubtype="0" fill="hold" grpId="0" nodeType="withEffect">
                                  <p:stCondLst>
                                    <p:cond delay="22500"/>
                                  </p:stCondLst>
                                  <p:childTnLst>
                                    <p:set>
                                      <p:cBhvr>
                                        <p:cTn id="4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7" presetID="1" presetClass="exit" presetSubtype="0" fill="hold" grpId="1" nodeType="withEffect">
                                  <p:stCondLst>
                                    <p:cond delay="23100"/>
                                  </p:stCondLst>
                                  <p:childTnLst>
                                    <p:set>
                                      <p:cBhvr>
                                        <p:cTn id="4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9" presetID="1" presetClass="exit" presetSubtype="0" fill="hold" grpId="1" nodeType="withEffect">
                                  <p:stCondLst>
                                    <p:cond delay="23100"/>
                                  </p:stCondLst>
                                  <p:childTnLst>
                                    <p:set>
                                      <p:cBhvr>
                                        <p:cTn id="4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1" presetID="0" presetClass="path" presetSubtype="0" fill="hold" nodeType="withEffect">
                                  <p:stCondLst>
                                    <p:cond delay="22700"/>
                                  </p:stCondLst>
                                  <p:childTnLst>
                                    <p:animMotion origin="layout" path="M -4.44444E-6 0.75115 L -4.44444E-6 0.52407 " pathEditMode="relative" rAng="0" ptsTypes="AA">
                                      <p:cBhvr>
                                        <p:cTn id="472" dur="400" fill="hold"/>
                                        <p:tgtEl>
                                          <p:spTgt spid="1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1366"/>
                                    </p:animMotion>
                                  </p:childTnLst>
                                </p:cTn>
                              </p:par>
                              <p:par>
                                <p:cTn id="473" presetID="0" presetClass="path" presetSubtype="0" fill="hold" nodeType="withEffect">
                                  <p:stCondLst>
                                    <p:cond delay="22700"/>
                                  </p:stCondLst>
                                  <p:childTnLst>
                                    <p:animMotion origin="layout" path="M 6.94444E-6 -0.74838 L 6.94444E-6 -0.51154 " pathEditMode="relative" ptsTypes="AA">
                                      <p:cBhvr>
                                        <p:cTn id="474" dur="400" fill="hold"/>
                                        <p:tgtEl>
                                          <p:spTgt spid="15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475" presetID="1" presetClass="exit" presetSubtype="0" fill="hold" nodeType="withEffect">
                                  <p:stCondLst>
                                    <p:cond delay="22700"/>
                                  </p:stCondLst>
                                  <p:childTnLst>
                                    <p:set>
                                      <p:cBhvr>
                                        <p:cTn id="4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7" presetID="53" presetClass="entr" presetSubtype="16" fill="hold" grpId="6" nodeType="withEffect">
                                  <p:stCondLst>
                                    <p:cond delay="23100"/>
                                  </p:stCondLst>
                                  <p:childTnLst>
                                    <p:set>
                                      <p:cBhvr>
                                        <p:cTn id="4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9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0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1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2" presetID="53" presetClass="entr" presetSubtype="16" fill="hold" grpId="6" nodeType="withEffect">
                                  <p:stCondLst>
                                    <p:cond delay="23300"/>
                                  </p:stCondLst>
                                  <p:childTnLst>
                                    <p:set>
                                      <p:cBhvr>
                                        <p:cTn id="4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4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5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6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7" presetID="53" presetClass="entr" presetSubtype="16" fill="hold" grpId="6" nodeType="withEffect">
                                  <p:stCondLst>
                                    <p:cond delay="23500"/>
                                  </p:stCondLst>
                                  <p:childTnLst>
                                    <p:set>
                                      <p:cBhvr>
                                        <p:cTn id="4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9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0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1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2" presetID="53" presetClass="entr" presetSubtype="16" fill="hold" grpId="6" nodeType="withEffect">
                                  <p:stCondLst>
                                    <p:cond delay="23700"/>
                                  </p:stCondLst>
                                  <p:childTnLst>
                                    <p:set>
                                      <p:cBhvr>
                                        <p:cTn id="4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4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5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6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7" presetID="22" presetClass="entr" presetSubtype="4" fill="hold" grpId="0" nodeType="withEffect">
                                  <p:stCondLst>
                                    <p:cond delay="25500"/>
                                  </p:stCondLst>
                                  <p:childTnLst>
                                    <p:set>
                                      <p:cBhvr>
                                        <p:cTn id="4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0" presetID="53" presetClass="entr" presetSubtype="16" fill="hold" nodeType="withEffect">
                                  <p:stCondLst>
                                    <p:cond delay="25500"/>
                                  </p:stCondLst>
                                  <p:childTnLst>
                                    <p:set>
                                      <p:cBhvr>
                                        <p:cTn id="5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2" dur="250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3" dur="250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4" dur="25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5" presetID="8" presetClass="emph" presetSubtype="0" autoRev="1" fill="hold" nodeType="withEffect">
                                  <p:stCondLst>
                                    <p:cond delay="25500"/>
                                  </p:stCondLst>
                                  <p:childTnLst>
                                    <p:animRot by="1800000">
                                      <p:cBhvr>
                                        <p:cTn id="506" dur="1000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07" presetID="6" presetClass="emph" presetSubtype="0" autoRev="1" fill="hold" nodeType="withEffect">
                                  <p:stCondLst>
                                    <p:cond delay="25500"/>
                                  </p:stCondLst>
                                  <p:childTnLst>
                                    <p:animScale>
                                      <p:cBhvr>
                                        <p:cTn id="508" dur="1000" fill="hold"/>
                                        <p:tgtEl>
                                          <p:spTgt spid="159"/>
                                        </p:tgtEl>
                                      </p:cBhvr>
                                      <p:by x="800000" y="800000"/>
                                    </p:animScale>
                                  </p:childTnLst>
                                </p:cTn>
                              </p:par>
                              <p:par>
                                <p:cTn id="509" presetID="10" presetClass="exit" presetSubtype="0" fill="hold" nodeType="withEffect">
                                  <p:stCondLst>
                                    <p:cond delay="27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0" dur="5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2" presetID="10" presetClass="entr" presetSubtype="0" fill="hold" grpId="0" nodeType="withEffect">
                                  <p:stCondLst>
                                    <p:cond delay="27000"/>
                                  </p:stCondLst>
                                  <p:childTnLst>
                                    <p:set>
                                      <p:cBhvr>
                                        <p:cTn id="5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4" dur="5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5" presetID="22" presetClass="entr" presetSubtype="8" fill="hold" grpId="0" nodeType="withEffect">
                                  <p:stCondLst>
                                    <p:cond delay="27200"/>
                                  </p:stCondLst>
                                  <p:childTnLst>
                                    <p:set>
                                      <p:cBhvr>
                                        <p:cTn id="5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7" dur="250"/>
                                        <p:tgtEl>
                                          <p:spTgt spid="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8" presetID="42" presetClass="entr" presetSubtype="0" fill="hold" nodeType="withEffect">
                                  <p:stCondLst>
                                    <p:cond delay="27200"/>
                                  </p:stCondLst>
                                  <p:childTnLst>
                                    <p:set>
                                      <p:cBhvr>
                                        <p:cTn id="5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0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1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2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3" presetID="47" presetClass="entr" presetSubtype="0" fill="hold" grpId="0" nodeType="withEffect">
                                  <p:stCondLst>
                                    <p:cond delay="27500"/>
                                  </p:stCondLst>
                                  <p:childTnLst>
                                    <p:set>
                                      <p:cBhvr>
                                        <p:cTn id="5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5" dur="500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6" dur="500" fill="hold"/>
                                        <p:tgtEl>
                                          <p:spTgt spid="1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7" dur="500" fill="hold"/>
                                        <p:tgtEl>
                                          <p:spTgt spid="1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00000" numSld="10">
                <p:cTn id="52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16" grpId="0" animBg="1"/>
      <p:bldP spid="16" grpId="1" animBg="1"/>
      <p:bldP spid="3" grpId="0" animBg="1"/>
      <p:bldP spid="34" grpId="0"/>
      <p:bldP spid="34" grpId="1"/>
      <p:bldP spid="35" grpId="0"/>
      <p:bldP spid="35" grpId="1"/>
      <p:bldP spid="36" grpId="0"/>
      <p:bldP spid="36" grpId="1"/>
      <p:bldP spid="37" grpId="0"/>
      <p:bldP spid="37" grpId="1"/>
      <p:bldP spid="38" grpId="0"/>
      <p:bldP spid="38" grpId="1"/>
      <p:bldP spid="39" grpId="0"/>
      <p:bldP spid="39" grpId="1"/>
      <p:bldP spid="7" grpId="0" animBg="1"/>
      <p:bldP spid="7" grpId="1" animBg="1"/>
      <p:bldP spid="65" grpId="0" animBg="1"/>
      <p:bldP spid="65" grpId="1" animBg="1"/>
      <p:bldP spid="66" grpId="0" animBg="1"/>
      <p:bldP spid="66" grpId="1" animBg="1"/>
      <p:bldP spid="52" grpId="0"/>
      <p:bldP spid="52" grpId="1"/>
      <p:bldP spid="52" grpId="2"/>
      <p:bldP spid="52" grpId="3"/>
      <p:bldP spid="52" grpId="4"/>
      <p:bldP spid="52" grpId="5"/>
      <p:bldP spid="52" grpId="6"/>
      <p:bldP spid="53" grpId="0"/>
      <p:bldP spid="53" grpId="1"/>
      <p:bldP spid="53" grpId="2"/>
      <p:bldP spid="53" grpId="3"/>
      <p:bldP spid="53" grpId="4"/>
      <p:bldP spid="53" grpId="5"/>
      <p:bldP spid="53" grpId="6"/>
      <p:bldP spid="54" grpId="0"/>
      <p:bldP spid="54" grpId="1"/>
      <p:bldP spid="54" grpId="2"/>
      <p:bldP spid="54" grpId="3"/>
      <p:bldP spid="54" grpId="4"/>
      <p:bldP spid="54" grpId="5"/>
      <p:bldP spid="54" grpId="6"/>
      <p:bldP spid="55" grpId="0"/>
      <p:bldP spid="55" grpId="1"/>
      <p:bldP spid="55" grpId="2"/>
      <p:bldP spid="55" grpId="3"/>
      <p:bldP spid="55" grpId="4"/>
      <p:bldP spid="55" grpId="5"/>
      <p:bldP spid="55" grpId="6"/>
      <p:bldP spid="25" grpId="0" animBg="1"/>
      <p:bldP spid="25" grpId="1" animBg="1"/>
      <p:bldP spid="33" grpId="0" animBg="1"/>
      <p:bldP spid="33" grpId="1" animBg="1"/>
      <p:bldP spid="71" grpId="0"/>
      <p:bldP spid="71" grpId="1"/>
      <p:bldP spid="71" grpId="2"/>
      <p:bldP spid="71" grpId="3"/>
      <p:bldP spid="146" grpId="0"/>
      <p:bldP spid="146" grpId="1"/>
      <p:bldP spid="146" grpId="2"/>
      <p:bldP spid="147" grpId="0"/>
      <p:bldP spid="147" grpId="1"/>
      <p:bldP spid="148" grpId="0"/>
      <p:bldP spid="148" grpId="1"/>
      <p:bldP spid="149" grpId="0"/>
      <p:bldP spid="149" grpId="1"/>
      <p:bldP spid="156" grpId="0" animBg="1"/>
      <p:bldP spid="156" grpId="1" animBg="1"/>
      <p:bldP spid="157" grpId="0" animBg="1"/>
      <p:bldP spid="157" grpId="1" animBg="1"/>
      <p:bldP spid="158" grpId="0" animBg="1"/>
      <p:bldP spid="166" grpId="0" animBg="1"/>
      <p:bldP spid="16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矩形 1"/>
          <p:cNvSpPr>
            <a:spLocks noChangeArrowheads="1"/>
          </p:cNvSpPr>
          <p:nvPr/>
        </p:nvSpPr>
        <p:spPr bwMode="auto">
          <a:xfrm>
            <a:off x="327025" y="1136065"/>
            <a:ext cx="8458200" cy="45858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800" dirty="0" smtClean="0">
                <a:solidFill>
                  <a:srgbClr val="FFFF00"/>
                </a:solidFill>
              </a:rPr>
              <a:t>PPT</a:t>
            </a:r>
            <a:r>
              <a:rPr lang="zh-CN" altLang="en-US" sz="2800" dirty="0" smtClean="0">
                <a:solidFill>
                  <a:srgbClr val="FFFF00"/>
                </a:solidFill>
              </a:rPr>
              <a:t>模版下载：</a:t>
            </a:r>
            <a:r>
              <a:rPr lang="en-US" altLang="zh-CN" sz="2800" dirty="0" smtClean="0">
                <a:solidFill>
                  <a:srgbClr val="FFFF00"/>
                </a:solidFill>
                <a:hlinkClick r:id="rId2"/>
              </a:rPr>
              <a:t>http://www.lfppt.com/pptmb.aspx</a:t>
            </a:r>
            <a:endParaRPr lang="en-US" altLang="zh-CN" sz="2800" dirty="0" smtClean="0">
              <a:solidFill>
                <a:srgbClr val="FFFF00"/>
              </a:solidFill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altLang="zh-CN" sz="2800" dirty="0" smtClean="0">
              <a:solidFill>
                <a:srgbClr val="FFFF00"/>
              </a:solidFill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800" dirty="0" smtClean="0">
                <a:solidFill>
                  <a:srgbClr val="FFFF00"/>
                </a:solidFill>
              </a:rPr>
              <a:t>PPT</a:t>
            </a:r>
            <a:r>
              <a:rPr lang="zh-CN" altLang="en-US" sz="2800" dirty="0" smtClean="0">
                <a:solidFill>
                  <a:srgbClr val="FFFF00"/>
                </a:solidFill>
              </a:rPr>
              <a:t>特效动画</a:t>
            </a:r>
            <a:r>
              <a:rPr lang="en-US" altLang="zh-CN" sz="2800" dirty="0" smtClean="0">
                <a:solidFill>
                  <a:srgbClr val="FFFF00"/>
                </a:solidFill>
              </a:rPr>
              <a:t>: </a:t>
            </a:r>
            <a:r>
              <a:rPr lang="en-US" altLang="zh-CN" sz="2800" dirty="0" smtClean="0">
                <a:solidFill>
                  <a:srgbClr val="FFFF00"/>
                </a:solidFill>
                <a:hlinkClick r:id="rId3"/>
              </a:rPr>
              <a:t>http://www.lfppt.com/pptmb_14.html</a:t>
            </a:r>
            <a:endParaRPr lang="en-US" altLang="zh-CN" sz="2800" dirty="0" smtClean="0">
              <a:solidFill>
                <a:srgbClr val="FFFF00"/>
              </a:solidFill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altLang="zh-CN" sz="2800" dirty="0" smtClean="0">
              <a:solidFill>
                <a:srgbClr val="FFFF00"/>
              </a:solidFill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800" dirty="0" smtClean="0">
                <a:solidFill>
                  <a:srgbClr val="FFFF00"/>
                </a:solidFill>
              </a:rPr>
              <a:t>PPT</a:t>
            </a:r>
            <a:r>
              <a:rPr lang="zh-CN" altLang="en-US" sz="2800" dirty="0" smtClean="0">
                <a:solidFill>
                  <a:srgbClr val="FFFF00"/>
                </a:solidFill>
              </a:rPr>
              <a:t>工作汇报</a:t>
            </a:r>
            <a:r>
              <a:rPr lang="en-US" altLang="zh-CN" sz="2800" dirty="0" smtClean="0">
                <a:solidFill>
                  <a:srgbClr val="FFFF00"/>
                </a:solidFill>
              </a:rPr>
              <a:t>: </a:t>
            </a:r>
            <a:r>
              <a:rPr lang="en-US" altLang="zh-CN" sz="2800" dirty="0" smtClean="0">
                <a:solidFill>
                  <a:srgbClr val="FFFF00"/>
                </a:solidFill>
                <a:hlinkClick r:id="rId4"/>
              </a:rPr>
              <a:t>http://www.lfppt.com/zchb.aspx</a:t>
            </a:r>
            <a:endParaRPr lang="en-US" altLang="zh-CN" sz="2800" dirty="0" smtClean="0">
              <a:solidFill>
                <a:srgbClr val="FFFF00"/>
              </a:solidFill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altLang="zh-CN" sz="2800" dirty="0" smtClean="0">
              <a:solidFill>
                <a:srgbClr val="FFFF00"/>
              </a:solidFill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800" dirty="0" smtClean="0">
                <a:solidFill>
                  <a:srgbClr val="FFFF00"/>
                </a:solidFill>
              </a:rPr>
              <a:t>PPT</a:t>
            </a:r>
            <a:r>
              <a:rPr lang="zh-CN" altLang="en-US" sz="2800" dirty="0" smtClean="0">
                <a:solidFill>
                  <a:srgbClr val="FFFF00"/>
                </a:solidFill>
              </a:rPr>
              <a:t>创意开场：</a:t>
            </a:r>
            <a:r>
              <a:rPr lang="en-US" altLang="zh-CN" sz="2800" dirty="0" smtClean="0">
                <a:solidFill>
                  <a:srgbClr val="FFFF00"/>
                </a:solidFill>
                <a:hlinkClick r:id="rId5"/>
              </a:rPr>
              <a:t>http://www.lfppt.com/pptmb_21.html</a:t>
            </a:r>
            <a:endParaRPr lang="en-US" altLang="zh-CN" sz="2800" dirty="0" smtClean="0">
              <a:solidFill>
                <a:srgbClr val="FFFF00"/>
              </a:solidFill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altLang="zh-CN" sz="2800" dirty="0" smtClean="0">
              <a:solidFill>
                <a:srgbClr val="FFFF00"/>
              </a:solidFill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4000" b="1" dirty="0" smtClean="0">
                <a:solidFill>
                  <a:srgbClr val="FFFF00"/>
                </a:solidFill>
              </a:rPr>
              <a:t>雷锋</a:t>
            </a:r>
            <a:r>
              <a:rPr lang="en-US" altLang="zh-CN" sz="4000" b="1" dirty="0" smtClean="0">
                <a:solidFill>
                  <a:srgbClr val="FFFF00"/>
                </a:solidFill>
              </a:rPr>
              <a:t>PPT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altLang="zh-CN" sz="2800" dirty="0" smtClean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7617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>
          <a:defRPr dirty="0" smtClean="0"/>
        </a:defPPr>
      </a:lstStyle>
    </a:txDef>
  </a:objectDefaults>
  <a:extraClrSchemeLst/>
</a:theme>
</file>

<file path=ppt/theme/theme2.xml><?xml version="1.0" encoding="utf-8"?>
<a:theme xmlns:a="http://schemas.openxmlformats.org/drawingml/2006/main" name="默认设计模板">
  <a:themeElements>
    <a:clrScheme name="默认设计模板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默认设计模板">
      <a:majorFont>
        <a:latin typeface="Arial"/>
        <a:ea typeface="宋体"/>
        <a:cs typeface=""/>
      </a:majorFont>
      <a:minorFont>
        <a:latin typeface="Arial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默认设计模板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2131</TotalTime>
  <Words>472</Words>
  <Application>Microsoft Office PowerPoint</Application>
  <PresentationFormat>全屏显示(4:3)</PresentationFormat>
  <Paragraphs>72</Paragraphs>
  <Slides>2</Slides>
  <Notes>0</Notes>
  <HiddenSlides>0</HiddenSlides>
  <MMClips>1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2</vt:i4>
      </vt:variant>
    </vt:vector>
  </HeadingPairs>
  <TitlesOfParts>
    <vt:vector size="13" baseType="lpstr">
      <vt:lpstr>Arial</vt:lpstr>
      <vt:lpstr>宋体</vt:lpstr>
      <vt:lpstr>Adobe 黑体 Std R</vt:lpstr>
      <vt:lpstr>叶根友行书繁</vt:lpstr>
      <vt:lpstr>Calibri</vt:lpstr>
      <vt:lpstr>华康少女文字W5(P)</vt:lpstr>
      <vt:lpstr>叶根友钢笔行书简体</vt:lpstr>
      <vt:lpstr>经典繁颜体</vt:lpstr>
      <vt:lpstr>Wingdings</vt:lpstr>
      <vt:lpstr>Office 主题​​</vt:lpstr>
      <vt:lpstr>默认设计模板</vt:lpstr>
      <vt:lpstr>PowerPoint 演示文稿</vt:lpstr>
      <vt:lpstr>PowerPoint 演示文稿</vt:lpstr>
    </vt:vector>
  </TitlesOfParts>
  <Company>昆明宇航电脑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许江林</dc:creator>
  <cp:lastModifiedBy>USER-</cp:lastModifiedBy>
  <cp:revision>121</cp:revision>
  <dcterms:created xsi:type="dcterms:W3CDTF">2011-06-22T00:58:41Z</dcterms:created>
  <dcterms:modified xsi:type="dcterms:W3CDTF">2016-02-05T02:41:40Z</dcterms:modified>
</cp:coreProperties>
</file>