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6.1.2.0--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r:id="rId1" id="2147483648"/>
  </p:sldMasterIdLst>
  <p:notesMasterIdLst>
    <p:notesMasterId r:id="rId29"/>
  </p:notesMasterIdLst>
  <p:sldIdLst>
    <p:sldId r:id="rId2" id="256"/>
    <p:sldId r:id="rId3" id="257"/>
    <p:sldId r:id="rId4" id="258"/>
    <p:sldId r:id="rId5" id="259"/>
    <p:sldId r:id="rId6" id="260"/>
    <p:sldId r:id="rId7" id="261"/>
    <p:sldId r:id="rId8" id="262"/>
    <p:sldId r:id="rId9" id="263"/>
    <p:sldId r:id="rId10" id="265"/>
    <p:sldId r:id="rId11" id="266"/>
    <p:sldId r:id="rId12" id="267"/>
    <p:sldId r:id="rId13" id="268"/>
    <p:sldId r:id="rId14" id="269"/>
    <p:sldId r:id="rId15" id="271"/>
    <p:sldId r:id="rId16" id="272"/>
    <p:sldId r:id="rId17" id="273"/>
    <p:sldId r:id="rId18" id="274"/>
    <p:sldId r:id="rId19" id="275"/>
    <p:sldId r:id="rId20" id="277"/>
    <p:sldId r:id="rId21" id="278"/>
    <p:sldId r:id="rId22" id="279"/>
    <p:sldId r:id="rId23" id="280"/>
    <p:sldId r:id="rId24" id="281"/>
    <p:sldId r:id="rId25" id="283"/>
    <p:sldId r:id="rId26" id="285"/>
    <p:sldId r:id="rId27" id="286"/>
    <p:sldId r:id="rId28" id="287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90DB"/>
    <a:srgbClr val="6AADE4"/>
    <a:srgbClr val="195689"/>
    <a:srgbClr val="2576B9"/>
    <a:srgbClr val="2D72B1"/>
    <a:srgbClr val="247D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189" autoAdjust="0"/>
  </p:normalViewPr>
  <p:slideViewPr>
    <p:cSldViewPr snapToGrid="0" showGuides="1">
      <p:cViewPr>
        <p:scale>
          <a:sx n="61" d="100"/>
          <a:sy n="61" d="100"/>
        </p:scale>
        <p:origin x="-10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34" Type="http://schemas.openxmlformats.org/officeDocument/2006/relationships/tags" Target="tags/tag1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Office_Excel_2007____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Office_Excel_2007____2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Office_Excel_2007____3.xlsx" /><Relationship Id="rId2" Type="http://schemas.microsoft.com/office/2011/relationships/chartColorStyle" Target="colors3.xml" /><Relationship Id="rId3" Type="http://schemas.microsoft.com/office/2011/relationships/chartStyle" Target="style3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12</c:v>
                </c:pt>
              </c:numCache>
            </c:numRef>
          </c:val>
          <c:dPt>
            <c:idx val="0"/>
            <c:bubble3D val="0"/>
            <c:spPr>
              <a:solidFill>
                <a:srgbClr val="5F7A9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</c:ser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44</c:v>
                </c:pt>
              </c:numCache>
            </c:numRef>
          </c:val>
          <c:dPt>
            <c:idx val="0"/>
            <c:bubble3D val="0"/>
            <c:spPr>
              <a:solidFill>
                <a:srgbClr val="5F7A9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</c:ser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21</c:v>
                </c:pt>
              </c:numCache>
            </c:numRef>
          </c:val>
          <c:dPt>
            <c:idx val="0"/>
            <c:bubble3D val="0"/>
            <c:spPr>
              <a:solidFill>
                <a:srgbClr val="5F7A9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</c:ser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902D0-133D-4EF5-A526-954E8A37A236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76A92-8046-4B75-9FBB-2457538DBC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40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1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485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1" smtClean="0"/>
              <a:t>http://pixabay.com/zh/</a:t>
            </a:r>
            <a:r>
              <a:rPr lang="zh-CN" altLang="en-US" dirty="1" smtClean="0"/>
              <a:t>家庭办公室</a:t>
            </a:r>
            <a:r>
              <a:rPr lang="en-US" altLang="zh-CN" dirty="1" smtClean="0"/>
              <a:t>-</a:t>
            </a:r>
            <a:r>
              <a:rPr lang="zh-CN" altLang="en-US" dirty="1" smtClean="0"/>
              <a:t>工作站</a:t>
            </a:r>
            <a:r>
              <a:rPr lang="en-US" altLang="zh-CN" dirty="1" smtClean="0"/>
              <a:t>-</a:t>
            </a:r>
            <a:r>
              <a:rPr lang="zh-CN" altLang="en-US" dirty="1" smtClean="0"/>
              <a:t>办公室</a:t>
            </a:r>
            <a:r>
              <a:rPr lang="en-US" altLang="zh-CN" dirty="1" smtClean="0"/>
              <a:t>-</a:t>
            </a:r>
            <a:r>
              <a:rPr lang="zh-CN" altLang="en-US" dirty="1" smtClean="0"/>
              <a:t>业务</a:t>
            </a:r>
            <a:r>
              <a:rPr lang="en-US" altLang="zh-CN" dirty="1" smtClean="0"/>
              <a:t>-</a:t>
            </a:r>
            <a:r>
              <a:rPr lang="zh-CN" altLang="en-US" dirty="1" smtClean="0"/>
              <a:t>笔记本</a:t>
            </a:r>
            <a:r>
              <a:rPr lang="en-US" altLang="zh-CN" dirty="1" smtClean="0"/>
              <a:t>-macbook-air-336373/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36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1" smtClean="0"/>
              <a:t>本作品使用的免费无版权图片链接地址列表：</a:t>
            </a:r>
            <a:endParaRPr lang="en-US" altLang="zh-CN" smtClean="0"/>
          </a:p>
          <a:p>
            <a:pPr marL="0" marR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dirty="1" smtClean="0"/>
              <a:t>http://pixabay.com/zh/</a:t>
            </a:r>
            <a:r>
              <a:rPr lang="zh-CN" altLang="en-US" dirty="1" smtClean="0"/>
              <a:t>键盘</a:t>
            </a:r>
            <a:r>
              <a:rPr lang="en-US" altLang="zh-CN" dirty="1" smtClean="0"/>
              <a:t>-</a:t>
            </a:r>
            <a:r>
              <a:rPr lang="zh-CN" altLang="en-US" dirty="1" smtClean="0"/>
              <a:t>计算机</a:t>
            </a:r>
            <a:r>
              <a:rPr lang="en-US" altLang="zh-CN" dirty="1" smtClean="0"/>
              <a:t>-</a:t>
            </a:r>
            <a:r>
              <a:rPr lang="zh-CN" altLang="en-US" dirty="1" smtClean="0"/>
              <a:t>互联网</a:t>
            </a:r>
            <a:r>
              <a:rPr lang="en-US" altLang="zh-CN" dirty="1" smtClean="0"/>
              <a:t>-</a:t>
            </a:r>
            <a:r>
              <a:rPr lang="zh-CN" altLang="en-US" dirty="1" smtClean="0"/>
              <a:t>工作</a:t>
            </a:r>
            <a:r>
              <a:rPr lang="en-US" altLang="zh-CN" dirty="1" smtClean="0"/>
              <a:t>-</a:t>
            </a:r>
            <a:r>
              <a:rPr lang="zh-CN" altLang="en-US" dirty="1" smtClean="0"/>
              <a:t>台式计算机</a:t>
            </a:r>
            <a:r>
              <a:rPr lang="en-US" altLang="zh-CN" dirty="1" smtClean="0"/>
              <a:t>-</a:t>
            </a:r>
            <a:r>
              <a:rPr lang="zh-CN" altLang="en-US" dirty="1" smtClean="0"/>
              <a:t>设备技术</a:t>
            </a:r>
            <a:r>
              <a:rPr lang="en-US" altLang="zh-CN" dirty="1" smtClean="0"/>
              <a:t>-web-</a:t>
            </a:r>
            <a:r>
              <a:rPr lang="zh-CN" altLang="en-US" dirty="1" smtClean="0"/>
              <a:t>写</a:t>
            </a:r>
            <a:r>
              <a:rPr lang="en-US" altLang="zh-CN" dirty="1" smtClean="0"/>
              <a:t>-561124/</a:t>
            </a:r>
            <a:endParaRPr lang="zh-CN" altLang="en-US" smtClean="0"/>
          </a:p>
          <a:p>
            <a:pPr marL="0" marR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dirty="1" smtClean="0"/>
              <a:t>http://pixabay.com/zh/</a:t>
            </a:r>
            <a:r>
              <a:rPr lang="zh-CN" altLang="en-US" dirty="1" smtClean="0"/>
              <a:t>手表</a:t>
            </a:r>
            <a:r>
              <a:rPr lang="en-US" altLang="zh-CN" dirty="1" smtClean="0"/>
              <a:t>-</a:t>
            </a:r>
            <a:r>
              <a:rPr lang="zh-CN" altLang="en-US" dirty="1" smtClean="0"/>
              <a:t>时间</a:t>
            </a:r>
            <a:r>
              <a:rPr lang="en-US" altLang="zh-CN" dirty="1" smtClean="0"/>
              <a:t>-</a:t>
            </a:r>
            <a:r>
              <a:rPr lang="zh-CN" altLang="en-US" dirty="1" smtClean="0"/>
              <a:t>小工具</a:t>
            </a:r>
            <a:r>
              <a:rPr lang="en-US" altLang="zh-CN" dirty="1" smtClean="0"/>
              <a:t>-</a:t>
            </a:r>
            <a:r>
              <a:rPr lang="zh-CN" altLang="en-US" dirty="1" smtClean="0"/>
              <a:t>附件</a:t>
            </a:r>
            <a:r>
              <a:rPr lang="en-US" altLang="zh-CN" dirty="1" smtClean="0"/>
              <a:t>-</a:t>
            </a:r>
            <a:r>
              <a:rPr lang="zh-CN" altLang="en-US" dirty="1" smtClean="0"/>
              <a:t>设备</a:t>
            </a:r>
            <a:r>
              <a:rPr lang="en-US" altLang="zh-CN" dirty="1" smtClean="0"/>
              <a:t>-</a:t>
            </a:r>
            <a:r>
              <a:rPr lang="zh-CN" altLang="en-US" dirty="1" smtClean="0"/>
              <a:t>腕关节</a:t>
            </a:r>
            <a:r>
              <a:rPr lang="en-US" altLang="zh-CN" dirty="1" smtClean="0"/>
              <a:t>-</a:t>
            </a:r>
            <a:r>
              <a:rPr lang="zh-CN" altLang="en-US" dirty="1" smtClean="0"/>
              <a:t>手</a:t>
            </a:r>
            <a:r>
              <a:rPr lang="en-US" altLang="zh-CN" dirty="1" smtClean="0"/>
              <a:t>-</a:t>
            </a:r>
            <a:r>
              <a:rPr lang="zh-CN" altLang="en-US" dirty="1" smtClean="0"/>
              <a:t>表带</a:t>
            </a:r>
            <a:r>
              <a:rPr lang="en-US" altLang="zh-CN" dirty="1" smtClean="0"/>
              <a:t>-407096/</a:t>
            </a:r>
          </a:p>
          <a:p>
            <a:pPr marL="0" marR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dirty="1" smtClean="0"/>
              <a:t>http://pixabay.com/zh/</a:t>
            </a:r>
            <a:r>
              <a:rPr lang="zh-CN" altLang="en-US" dirty="1" smtClean="0"/>
              <a:t>计算机</a:t>
            </a:r>
            <a:r>
              <a:rPr lang="en-US" altLang="zh-CN" dirty="1" smtClean="0"/>
              <a:t>-</a:t>
            </a:r>
            <a:r>
              <a:rPr lang="zh-CN" altLang="en-US" dirty="1" smtClean="0"/>
              <a:t>办公室</a:t>
            </a:r>
            <a:r>
              <a:rPr lang="en-US" altLang="zh-CN" dirty="1" smtClean="0"/>
              <a:t>-</a:t>
            </a:r>
            <a:r>
              <a:rPr lang="zh-CN" altLang="en-US" dirty="1" smtClean="0"/>
              <a:t>业务</a:t>
            </a:r>
            <a:r>
              <a:rPr lang="en-US" altLang="zh-CN" dirty="1" smtClean="0"/>
              <a:t>-</a:t>
            </a:r>
            <a:r>
              <a:rPr lang="zh-CN" altLang="en-US" dirty="1" smtClean="0"/>
              <a:t>工作</a:t>
            </a:r>
            <a:r>
              <a:rPr lang="en-US" altLang="zh-CN" dirty="1" smtClean="0"/>
              <a:t>-</a:t>
            </a:r>
            <a:r>
              <a:rPr lang="zh-CN" altLang="en-US" dirty="1" smtClean="0"/>
              <a:t>技术</a:t>
            </a:r>
            <a:r>
              <a:rPr lang="en-US" altLang="zh-CN" dirty="1" smtClean="0"/>
              <a:t>-</a:t>
            </a:r>
            <a:r>
              <a:rPr lang="zh-CN" altLang="en-US" dirty="1" smtClean="0"/>
              <a:t>互联网</a:t>
            </a:r>
            <a:r>
              <a:rPr lang="en-US" altLang="zh-CN" dirty="1" smtClean="0"/>
              <a:t>-</a:t>
            </a:r>
            <a:r>
              <a:rPr lang="zh-CN" altLang="en-US" dirty="1" smtClean="0"/>
              <a:t>笔记本电脑</a:t>
            </a:r>
            <a:r>
              <a:rPr lang="en-US" altLang="zh-CN" dirty="1" smtClean="0"/>
              <a:t>-</a:t>
            </a:r>
            <a:r>
              <a:rPr lang="zh-CN" altLang="en-US" dirty="1" smtClean="0"/>
              <a:t>键盘</a:t>
            </a:r>
            <a:r>
              <a:rPr lang="en-US" altLang="zh-CN" dirty="1" smtClean="0"/>
              <a:t>-472016/</a:t>
            </a:r>
          </a:p>
          <a:p>
            <a:pPr marL="0" marR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dirty="1" smtClean="0"/>
              <a:t>http://pixabay.com/zh/</a:t>
            </a:r>
            <a:r>
              <a:rPr lang="zh-CN" altLang="en-US" dirty="1" smtClean="0"/>
              <a:t>家庭办公室</a:t>
            </a:r>
            <a:r>
              <a:rPr lang="en-US" altLang="zh-CN" dirty="1" smtClean="0"/>
              <a:t>-</a:t>
            </a:r>
            <a:r>
              <a:rPr lang="zh-CN" altLang="en-US" dirty="1" smtClean="0"/>
              <a:t>工作站</a:t>
            </a:r>
            <a:r>
              <a:rPr lang="en-US" altLang="zh-CN" dirty="1" smtClean="0"/>
              <a:t>-</a:t>
            </a:r>
            <a:r>
              <a:rPr lang="zh-CN" altLang="en-US" dirty="1" smtClean="0"/>
              <a:t>办公室</a:t>
            </a:r>
            <a:r>
              <a:rPr lang="en-US" altLang="zh-CN" dirty="1" smtClean="0"/>
              <a:t>-</a:t>
            </a:r>
            <a:r>
              <a:rPr lang="zh-CN" altLang="en-US" dirty="1" smtClean="0"/>
              <a:t>业务</a:t>
            </a:r>
            <a:r>
              <a:rPr lang="en-US" altLang="zh-CN" dirty="1" smtClean="0"/>
              <a:t>-</a:t>
            </a:r>
            <a:r>
              <a:rPr lang="zh-CN" altLang="en-US" dirty="1" smtClean="0"/>
              <a:t>笔记本</a:t>
            </a:r>
            <a:r>
              <a:rPr lang="en-US" altLang="zh-CN" dirty="1" smtClean="0"/>
              <a:t>-macbook-air-336373/</a:t>
            </a:r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6C5B0-0BB5-418C-BB41-E30B2FF221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683996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1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79917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/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34238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06814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39734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type="obj"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type="obj"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04757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1041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4621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obj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3256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09429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571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4958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1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 smtClean="0"/>
              <a:t>单击此处编辑母版文本样式</a:t>
            </a:r>
          </a:p>
          <a:p>
            <a:pPr lvl="1"/>
            <a:r>
              <a:rPr lang="zh-CN" altLang="en-US" dirty="1" smtClean="0"/>
              <a:t>第二级</a:t>
            </a:r>
          </a:p>
          <a:p>
            <a:pPr lvl="2"/>
            <a:r>
              <a:rPr lang="zh-CN" altLang="en-US" dirty="1" smtClean="0"/>
              <a:t>第三级</a:t>
            </a:r>
          </a:p>
          <a:p>
            <a:pPr lvl="3"/>
            <a:r>
              <a:rPr lang="zh-CN" altLang="en-US" dirty="1" smtClean="0"/>
              <a:t>第四级</a:t>
            </a:r>
          </a:p>
          <a:p>
            <a:pPr lvl="4"/>
            <a:r>
              <a:rPr lang="zh-CN" altLang="en-US" dirty="1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397DA-5553-4F21-B9B6-02CF5FB8B47F}" type="datetimeFigureOut">
              <a:rPr lang="zh-CN" altLang="en-US" smtClean="0"/>
              <a:t>2015/12/22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C36F4-A3B7-47AA-8FF9-F6A4B76FCF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14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fast"/>
  <p:timing>
    <p:tnLst>
      <p:par>
        <p:cTn id="1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hyperlink" Target="http://www.lfppt.com/" TargetMode="Ex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1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.png" /><Relationship Id="rId4" Type="http://schemas.openxmlformats.org/officeDocument/2006/relationships/image" Target="../media/image1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chart" Target="../charts/chart1.xml" /><Relationship Id="rId4" Type="http://schemas.openxmlformats.org/officeDocument/2006/relationships/chart" Target="../charts/chart2.xml" /><Relationship Id="rId5" Type="http://schemas.openxmlformats.org/officeDocument/2006/relationships/chart" Target="../charts/chart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3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6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0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16" name="椭圆 15"/>
          <p:cNvSpPr/>
          <p:nvPr/>
        </p:nvSpPr>
        <p:spPr>
          <a:xfrm>
            <a:off x="8616591" y="6312264"/>
            <a:ext cx="362154" cy="138972"/>
          </a:xfrm>
          <a:prstGeom prst="ellipse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681835" y="6337300"/>
            <a:ext cx="231667" cy="88900"/>
          </a:xfrm>
          <a:prstGeom prst="ellipse"/>
          <a:solidFill>
            <a:srgbClr val="19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8"/>
          <p:cNvSpPr/>
          <p:nvPr/>
        </p:nvSpPr>
        <p:spPr>
          <a:xfrm rot="5801083">
            <a:off x="5013481" y="1032126"/>
            <a:ext cx="1958239" cy="8924303"/>
          </a:xfrm>
          <a:custGeom>
            <a:gdLst>
              <a:gd name="connsiteX0" fmla="*/ 0 w 168095"/>
              <a:gd name="connsiteY0" fmla="*/ 7990256 h 7990256"/>
              <a:gd name="connsiteX1" fmla="*/ 0 w 168095"/>
              <a:gd name="connsiteY1" fmla="*/ 0 h 7990256"/>
              <a:gd name="connsiteX2" fmla="*/ 168095 w 168095"/>
              <a:gd name="connsiteY2" fmla="*/ 7990256 h 7990256"/>
              <a:gd name="connsiteX3" fmla="*/ 0 w 168095"/>
              <a:gd name="connsiteY3" fmla="*/ 7990256 h 7990256"/>
              <a:gd name="connsiteX0dup0" fmla="*/ 1647823 w 1815918"/>
              <a:gd name="connsiteY0dup0" fmla="*/ 8680819 h 8680819"/>
              <a:gd name="connsiteX1dup0" fmla="*/ 0 w 1815918"/>
              <a:gd name="connsiteY1dup0" fmla="*/ 0 h 8680819"/>
              <a:gd name="connsiteX2dup0" fmla="*/ 1815918 w 1815918"/>
              <a:gd name="connsiteY2dup0" fmla="*/ 8680819 h 8680819"/>
              <a:gd name="connsiteX3dup0" fmla="*/ 1647823 w 1815918"/>
              <a:gd name="connsiteY3dup0" fmla="*/ 8680819 h 8680819"/>
              <a:gd name="connsiteX0dup0dup1" fmla="*/ 1647823 w 2113100"/>
              <a:gd name="connsiteY0dup0dup1" fmla="*/ 8680819 h 8680819"/>
              <a:gd name="connsiteX1dup0dup1" fmla="*/ 0 w 2113100"/>
              <a:gd name="connsiteY1dup0dup1" fmla="*/ 0 h 8680819"/>
              <a:gd name="connsiteX2dup0dup1" fmla="*/ 2113100 w 2113100"/>
              <a:gd name="connsiteY2dup0dup1" fmla="*/ 8680819 h 8680819"/>
              <a:gd name="connsiteX3dup0dup1" fmla="*/ 1647823 w 2113100"/>
              <a:gd name="connsiteY3dup0dup1" fmla="*/ 8680819 h 8680819"/>
              <a:gd name="connsiteX0dup0dup1dup2" fmla="*/ 1647823 w 2006422"/>
              <a:gd name="connsiteY0dup0dup1dup2" fmla="*/ 8680819 h 8688439"/>
              <a:gd name="connsiteX1dup0dup1dup2" fmla="*/ 0 w 2006422"/>
              <a:gd name="connsiteY1dup0dup1dup2" fmla="*/ 0 h 8688439"/>
              <a:gd name="connsiteX2dup0dup1dup2" fmla="*/ 2006422 w 2006422"/>
              <a:gd name="connsiteY2dup0dup1dup2" fmla="*/ 8688439 h 8688439"/>
              <a:gd name="connsiteX3dup0dup1dup2" fmla="*/ 1647823 w 2006422"/>
              <a:gd name="connsiteY3dup0dup1dup2" fmla="*/ 8680819 h 8688439"/>
              <a:gd name="connsiteX0dup0dup1dup2dup3" fmla="*/ 1647823 w 2006424"/>
              <a:gd name="connsiteY0dup0dup1dup2dup3" fmla="*/ 8680819 h 8680819"/>
              <a:gd name="connsiteX1dup0dup1dup2dup3" fmla="*/ 0 w 2006424"/>
              <a:gd name="connsiteY1dup0dup1dup2dup3" fmla="*/ 0 h 8680819"/>
              <a:gd name="connsiteX2dup0dup1dup2dup3" fmla="*/ 2006424 w 2006424"/>
              <a:gd name="connsiteY2dup0dup1dup2dup3" fmla="*/ 8680819 h 8680819"/>
              <a:gd name="connsiteX3dup0dup1dup2dup3" fmla="*/ 1647823 w 2006424"/>
              <a:gd name="connsiteY3dup0dup1dup2dup3" fmla="*/ 8680819 h 8680819"/>
              <a:gd name="connsiteX0dup0dup1dup2dup3dup4" fmla="*/ 1647823 w 1898695"/>
              <a:gd name="connsiteY0dup0dup1dup2dup3dup4" fmla="*/ 8680819 h 8680819"/>
              <a:gd name="connsiteX1dup0dup1dup2dup3dup4" fmla="*/ 0 w 1898695"/>
              <a:gd name="connsiteY1dup0dup1dup2dup3dup4" fmla="*/ 0 h 8680819"/>
              <a:gd name="connsiteX2dup0dup1dup2dup3dup4" fmla="*/ 1898695 w 1898695"/>
              <a:gd name="connsiteY2dup0dup1dup2dup3dup4" fmla="*/ 8678101 h 8680819"/>
              <a:gd name="connsiteX3dup0dup1dup2dup3dup4" fmla="*/ 1647823 w 1898695"/>
              <a:gd name="connsiteY3dup0dup1dup2dup3dup4" fmla="*/ 8680819 h 8680819"/>
              <a:gd name="connsiteX0dup0dup1dup2dup3dup4dup5" fmla="*/ 1647823 w 1958239"/>
              <a:gd name="connsiteY0dup0dup1dup2dup3dup4dup5" fmla="*/ 8680819 h 8924303"/>
              <a:gd name="connsiteX1dup0dup1dup2dup3dup4dup5" fmla="*/ 0 w 1958239"/>
              <a:gd name="connsiteY1dup0dup1dup2dup3dup4dup5" fmla="*/ 0 h 8924303"/>
              <a:gd name="connsiteX2dup0dup1dup2dup3dup4dup5" fmla="*/ 1958239 w 1958239"/>
              <a:gd name="connsiteY2dup0dup1dup2dup3dup4dup5" fmla="*/ 8924303 h 8924303"/>
              <a:gd name="connsiteX3dup0dup1dup2dup3dup4dup5" fmla="*/ 1647823 w 1958239"/>
              <a:gd name="connsiteY3dup0dup1dup2dup3dup4dup5" fmla="*/ 8680819 h 8924303"/>
            </a:gdLst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</a:cxnLst>
            <a:rect l="l" t="t" r="r" b="b"/>
            <a:pathLst>
              <a:path w="1958239" h="8924303">
                <a:moveTo>
                  <a:pt x="1647823" y="8680819"/>
                </a:moveTo>
                <a:lnTo>
                  <a:pt x="0" y="0"/>
                </a:lnTo>
                <a:lnTo>
                  <a:pt x="1958239" y="8924303"/>
                </a:lnTo>
                <a:lnTo>
                  <a:pt x="1647823" y="8680819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4"/>
          <p:cNvSpPr/>
          <p:nvPr/>
        </p:nvSpPr>
        <p:spPr>
          <a:xfrm rot="11201083">
            <a:off x="2021170" y="587406"/>
            <a:ext cx="8694054" cy="5609770"/>
          </a:xfrm>
          <a:custGeom>
            <a:gdLst>
              <a:gd name="connsiteX0" fmla="*/ 0 w 6255657"/>
              <a:gd name="connsiteY0" fmla="*/ 0 h 4586514"/>
              <a:gd name="connsiteX1" fmla="*/ 6255657 w 6255657"/>
              <a:gd name="connsiteY1" fmla="*/ 0 h 4586514"/>
              <a:gd name="connsiteX2" fmla="*/ 6255657 w 6255657"/>
              <a:gd name="connsiteY2" fmla="*/ 4586514 h 4586514"/>
              <a:gd name="connsiteX3" fmla="*/ 0 w 6255657"/>
              <a:gd name="connsiteY3" fmla="*/ 4586514 h 4586514"/>
              <a:gd name="connsiteX4" fmla="*/ 0 w 6255657"/>
              <a:gd name="connsiteY4" fmla="*/ 0 h 4586514"/>
              <a:gd name="connsiteX0dup0" fmla="*/ 0 w 6255657"/>
              <a:gd name="connsiteY0dup0" fmla="*/ 1030514 h 4586514"/>
              <a:gd name="connsiteX1dup0" fmla="*/ 6255657 w 6255657"/>
              <a:gd name="connsiteY1dup0" fmla="*/ 0 h 4586514"/>
              <a:gd name="connsiteX2dup0" fmla="*/ 6255657 w 6255657"/>
              <a:gd name="connsiteY2dup0" fmla="*/ 4586514 h 4586514"/>
              <a:gd name="connsiteX3dup0" fmla="*/ 0 w 6255657"/>
              <a:gd name="connsiteY3dup0" fmla="*/ 4586514 h 4586514"/>
              <a:gd name="connsiteX4dup0" fmla="*/ 0 w 6255657"/>
              <a:gd name="connsiteY4dup0" fmla="*/ 1030514 h 4586514"/>
              <a:gd name="connsiteX0dup0dup1" fmla="*/ 0 w 6255657"/>
              <a:gd name="connsiteY0dup0dup1" fmla="*/ 1030514 h 4586514"/>
              <a:gd name="connsiteX1dup0dup1" fmla="*/ 6255657 w 6255657"/>
              <a:gd name="connsiteY1dup0dup1" fmla="*/ 0 h 4586514"/>
              <a:gd name="connsiteX2dup0dup1" fmla="*/ 6255657 w 6255657"/>
              <a:gd name="connsiteY2dup0dup1" fmla="*/ 4586514 h 4586514"/>
              <a:gd name="connsiteX3dup0dup1" fmla="*/ 14514 w 6255657"/>
              <a:gd name="connsiteY3dup0dup1" fmla="*/ 3178629 h 4586514"/>
              <a:gd name="connsiteX4dup0dup1" fmla="*/ 0 w 6255657"/>
              <a:gd name="connsiteY4dup0dup1" fmla="*/ 1030514 h 4586514"/>
              <a:gd name="connsiteX0dup0dup1dup2" fmla="*/ 0 w 6255657"/>
              <a:gd name="connsiteY0dup0dup1dup2" fmla="*/ 1030514 h 4586514"/>
              <a:gd name="connsiteX1dup0dup1dup2" fmla="*/ 6255657 w 6255657"/>
              <a:gd name="connsiteY1dup0dup1dup2" fmla="*/ 0 h 4586514"/>
              <a:gd name="connsiteX2dup0dup1dup2" fmla="*/ 6255657 w 6255657"/>
              <a:gd name="connsiteY2dup0dup1dup2" fmla="*/ 4586514 h 4586514"/>
              <a:gd name="connsiteX3dup0dup1dup2" fmla="*/ 35400 w 6255657"/>
              <a:gd name="connsiteY3dup0dup1dup2" fmla="*/ 3368498 h 4586514"/>
              <a:gd name="connsiteX4dup0dup1dup2" fmla="*/ 0 w 6255657"/>
              <a:gd name="connsiteY4dup0dup1dup2" fmla="*/ 1030514 h 4586514"/>
              <a:gd name="connsiteX0dup0dup1dup2dup3" fmla="*/ 0 w 6255657"/>
              <a:gd name="connsiteY0dup0dup1dup2dup3" fmla="*/ 1350917 h 4586514"/>
              <a:gd name="connsiteX1dup0dup1dup2dup3" fmla="*/ 6255657 w 6255657"/>
              <a:gd name="connsiteY1dup0dup1dup2dup3" fmla="*/ 0 h 4586514"/>
              <a:gd name="connsiteX2dup0dup1dup2dup3" fmla="*/ 6255657 w 6255657"/>
              <a:gd name="connsiteY2dup0dup1dup2dup3" fmla="*/ 4586514 h 4586514"/>
              <a:gd name="connsiteX3dup0dup1dup2dup3" fmla="*/ 35400 w 6255657"/>
              <a:gd name="connsiteY3dup0dup1dup2dup3" fmla="*/ 3368498 h 4586514"/>
              <a:gd name="connsiteX4dup0dup1dup2dup3" fmla="*/ 0 w 6255657"/>
              <a:gd name="connsiteY4dup0dup1dup2dup3" fmla="*/ 1350917 h 4586514"/>
            </a:gdLst>
            <a:cxnLst>
              <a:cxn ang="0">
                <a:pos x="connsiteX0dup0dup1dup2dup3" y="connsiteY0dup0dup1dup2dup3"/>
              </a:cxn>
              <a:cxn ang="0">
                <a:pos x="connsiteX1dup0dup1dup2dup3" y="connsiteY1dup0dup1dup2dup3"/>
              </a:cxn>
              <a:cxn ang="0">
                <a:pos x="connsiteX2dup0dup1dup2dup3" y="connsiteY2dup0dup1dup2dup3"/>
              </a:cxn>
              <a:cxn ang="0">
                <a:pos x="connsiteX3dup0dup1dup2dup3" y="connsiteY3dup0dup1dup2dup3"/>
              </a:cxn>
              <a:cxn ang="0">
                <a:pos x="connsiteX4dup0dup1dup2dup3" y="connsiteY4dup0dup1dup2dup3"/>
              </a:cxn>
            </a:cxnLst>
            <a:rect l="l" t="t" r="r" b="b"/>
            <a:pathLst>
              <a:path w="6255657" h="4586514">
                <a:moveTo>
                  <a:pt x="0" y="1350917"/>
                </a:moveTo>
                <a:lnTo>
                  <a:pt x="6255657" y="0"/>
                </a:lnTo>
                <a:lnTo>
                  <a:pt x="6255657" y="4586514"/>
                </a:lnTo>
                <a:lnTo>
                  <a:pt x="35400" y="3368498"/>
                </a:lnTo>
                <a:lnTo>
                  <a:pt x="0" y="1350917"/>
                </a:lnTo>
                <a:close/>
              </a:path>
            </a:pathLst>
          </a:custGeom>
          <a:solidFill>
            <a:srgbClr val="AD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1"/>
          <p:cNvSpPr/>
          <p:nvPr/>
        </p:nvSpPr>
        <p:spPr>
          <a:xfrm rot="10503391">
            <a:off x="8112649" y="5144106"/>
            <a:ext cx="2481128" cy="750402"/>
          </a:xfrm>
          <a:custGeom>
            <a:gdLst>
              <a:gd name="connsiteX0" fmla="*/ 0 w 2171700"/>
              <a:gd name="connsiteY0" fmla="*/ 1143000 h 1143000"/>
              <a:gd name="connsiteX1" fmla="*/ 1585276 w 2171700"/>
              <a:gd name="connsiteY1" fmla="*/ 0 h 1143000"/>
              <a:gd name="connsiteX2" fmla="*/ 2171700 w 2171700"/>
              <a:gd name="connsiteY2" fmla="*/ 1143000 h 1143000"/>
              <a:gd name="connsiteX3" fmla="*/ 0 w 2171700"/>
              <a:gd name="connsiteY3" fmla="*/ 1143000 h 1143000"/>
              <a:gd name="connsiteX0dup0" fmla="*/ 0 w 2171700"/>
              <a:gd name="connsiteY0dup0" fmla="*/ 879573 h 879573"/>
              <a:gd name="connsiteX1dup0" fmla="*/ 1479203 w 2171700"/>
              <a:gd name="connsiteY1dup0" fmla="*/ 0 h 879573"/>
              <a:gd name="connsiteX2dup0" fmla="*/ 2171700 w 2171700"/>
              <a:gd name="connsiteY2dup0" fmla="*/ 879573 h 879573"/>
              <a:gd name="connsiteX3dup0" fmla="*/ 0 w 2171700"/>
              <a:gd name="connsiteY3dup0" fmla="*/ 879573 h 879573"/>
              <a:gd name="connsiteX0dup0dup1" fmla="*/ 0 w 2476876"/>
              <a:gd name="connsiteY0dup0dup1" fmla="*/ 741552 h 741552"/>
              <a:gd name="connsiteX1dup0dup1" fmla="*/ 2476876 w 2476876"/>
              <a:gd name="connsiteY1dup0dup1" fmla="*/ 0 h 741552"/>
              <a:gd name="connsiteX2dup0dup1" fmla="*/ 2171700 w 2476876"/>
              <a:gd name="connsiteY2dup0dup1" fmla="*/ 741552 h 741552"/>
              <a:gd name="connsiteX3dup0dup1" fmla="*/ 0 w 2476876"/>
              <a:gd name="connsiteY3dup0dup1" fmla="*/ 741552 h 741552"/>
              <a:gd name="connsiteX0dup0dup1dup2" fmla="*/ 0 w 2476876"/>
              <a:gd name="connsiteY0dup0dup1dup2" fmla="*/ 741552 h 741552"/>
              <a:gd name="connsiteX1dup0dup1dup2" fmla="*/ 2476876 w 2476876"/>
              <a:gd name="connsiteY1dup0dup1dup2" fmla="*/ 0 h 741552"/>
              <a:gd name="connsiteX2dup0dup1dup2" fmla="*/ 2190629 w 2476876"/>
              <a:gd name="connsiteY2dup0dup1dup2" fmla="*/ 696824 h 741552"/>
              <a:gd name="connsiteX3dup0dup1dup2" fmla="*/ 0 w 2476876"/>
              <a:gd name="connsiteY3dup0dup1dup2" fmla="*/ 741552 h 741552"/>
              <a:gd name="connsiteX0dup0dup1dup2dup3" fmla="*/ 0 w 2476876"/>
              <a:gd name="connsiteY0dup0dup1dup2dup3" fmla="*/ 741552 h 741552"/>
              <a:gd name="connsiteX1dup0dup1dup2dup3" fmla="*/ 2476876 w 2476876"/>
              <a:gd name="connsiteY1dup0dup1dup2dup3" fmla="*/ 0 h 741552"/>
              <a:gd name="connsiteX2dup0dup1dup2dup3" fmla="*/ 2190629 w 2476876"/>
              <a:gd name="connsiteY2dup0dup1dup2dup3" fmla="*/ 696824 h 741552"/>
              <a:gd name="connsiteX3dup0dup1dup2dup3" fmla="*/ 0 w 2476876"/>
              <a:gd name="connsiteY3dup0dup1dup2dup3" fmla="*/ 741552 h 741552"/>
              <a:gd name="connsiteX0dup0dup1dup2dup3dup4" fmla="*/ 0 w 2475503"/>
              <a:gd name="connsiteY0dup0dup1dup2dup3dup4" fmla="*/ 746697 h 746697"/>
              <a:gd name="connsiteX1dup0dup1dup2dup3dup4" fmla="*/ 2475503 w 2475503"/>
              <a:gd name="connsiteY1dup0dup1dup2dup3dup4" fmla="*/ 0 h 746697"/>
              <a:gd name="connsiteX2dup0dup1dup2dup3dup4" fmla="*/ 2189256 w 2475503"/>
              <a:gd name="connsiteY2dup0dup1dup2dup3dup4" fmla="*/ 696824 h 746697"/>
              <a:gd name="connsiteX3dup0dup1dup2dup3dup4" fmla="*/ 0 w 2475503"/>
              <a:gd name="connsiteY3dup0dup1dup2dup3dup4" fmla="*/ 746697 h 746697"/>
              <a:gd name="connsiteX0dup0dup1dup2dup3dup4dup5" fmla="*/ 0 w 2481128"/>
              <a:gd name="connsiteY0dup0dup1dup2dup3dup4dup5" fmla="*/ 750402 h 750402"/>
              <a:gd name="connsiteX1dup0dup1dup2dup3dup4dup5" fmla="*/ 2481128 w 2481128"/>
              <a:gd name="connsiteY1dup0dup1dup2dup3dup4dup5" fmla="*/ 0 h 750402"/>
              <a:gd name="connsiteX2dup0dup1dup2dup3dup4dup5" fmla="*/ 2194881 w 2481128"/>
              <a:gd name="connsiteY2dup0dup1dup2dup3dup4dup5" fmla="*/ 696824 h 750402"/>
              <a:gd name="connsiteX3dup0dup1dup2dup3dup4dup5" fmla="*/ 0 w 2481128"/>
              <a:gd name="connsiteY3dup0dup1dup2dup3dup4dup5" fmla="*/ 750402 h 750402"/>
              <a:gd name="connsiteX0dup0dup1dup2dup3dup4dup5dup6" fmla="*/ 0 w 2481128"/>
              <a:gd name="connsiteY0dup0dup1dup2dup3dup4dup5dup6" fmla="*/ 750402 h 750402"/>
              <a:gd name="connsiteX1dup0dup1dup2dup3dup4dup5dup6" fmla="*/ 2481128 w 2481128"/>
              <a:gd name="connsiteY1dup0dup1dup2dup3dup4dup5dup6" fmla="*/ 0 h 750402"/>
              <a:gd name="connsiteX2dup0dup1dup2dup3dup4dup5dup6" fmla="*/ 2183134 w 2481128"/>
              <a:gd name="connsiteY2dup0dup1dup2dup3dup4dup5dup6" fmla="*/ 722100 h 750402"/>
              <a:gd name="connsiteX3dup0dup1dup2dup3dup4dup5dup6" fmla="*/ 0 w 2481128"/>
              <a:gd name="connsiteY3dup0dup1dup2dup3dup4dup5dup6" fmla="*/ 750402 h 750402"/>
            </a:gdLst>
            <a:cxnLst>
              <a:cxn ang="0">
                <a:pos x="connsiteX0dup0dup1dup2dup3dup4dup5dup6" y="connsiteY0dup0dup1dup2dup3dup4dup5dup6"/>
              </a:cxn>
              <a:cxn ang="0">
                <a:pos x="connsiteX1dup0dup1dup2dup3dup4dup5dup6" y="connsiteY1dup0dup1dup2dup3dup4dup5dup6"/>
              </a:cxn>
              <a:cxn ang="0">
                <a:pos x="connsiteX2dup0dup1dup2dup3dup4dup5dup6" y="connsiteY2dup0dup1dup2dup3dup4dup5dup6"/>
              </a:cxn>
              <a:cxn ang="0">
                <a:pos x="connsiteX3dup0dup1dup2dup3dup4dup5dup6" y="connsiteY3dup0dup1dup2dup3dup4dup5dup6"/>
              </a:cxn>
            </a:cxnLst>
            <a:rect l="l" t="t" r="r" b="b"/>
            <a:pathLst>
              <a:path w="2481128" h="750402">
                <a:moveTo>
                  <a:pt x="0" y="750402"/>
                </a:moveTo>
                <a:lnTo>
                  <a:pt x="2481128" y="0"/>
                </a:lnTo>
                <a:lnTo>
                  <a:pt x="2183134" y="722100"/>
                </a:lnTo>
                <a:lnTo>
                  <a:pt x="0" y="750402"/>
                </a:lnTo>
                <a:close/>
              </a:path>
            </a:pathLst>
          </a:custGeom>
          <a:solidFill>
            <a:srgbClr val="24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2"/>
          <p:cNvSpPr/>
          <p:nvPr/>
        </p:nvSpPr>
        <p:spPr>
          <a:xfrm rot="3442135">
            <a:off x="8205776" y="5905522"/>
            <a:ext cx="652124" cy="470472"/>
          </a:xfrm>
          <a:custGeom>
            <a:gdLst>
              <a:gd name="connsiteX0" fmla="*/ 0 w 2118677"/>
              <a:gd name="connsiteY0" fmla="*/ 787399 h 787399"/>
              <a:gd name="connsiteX1" fmla="*/ 410261 w 2118677"/>
              <a:gd name="connsiteY1" fmla="*/ 0 h 787399"/>
              <a:gd name="connsiteX2" fmla="*/ 2118677 w 2118677"/>
              <a:gd name="connsiteY2" fmla="*/ 787399 h 787399"/>
              <a:gd name="connsiteX3" fmla="*/ 0 w 2118677"/>
              <a:gd name="connsiteY3" fmla="*/ 787399 h 787399"/>
              <a:gd name="connsiteX0dup0" fmla="*/ 0 w 2262752"/>
              <a:gd name="connsiteY0dup0" fmla="*/ 787399 h 787399"/>
              <a:gd name="connsiteX1dup0" fmla="*/ 410261 w 2262752"/>
              <a:gd name="connsiteY1dup0" fmla="*/ 0 h 787399"/>
              <a:gd name="connsiteX2dup0" fmla="*/ 2262752 w 2262752"/>
              <a:gd name="connsiteY2dup0" fmla="*/ 330851 h 787399"/>
              <a:gd name="connsiteX3dup0" fmla="*/ 0 w 2262752"/>
              <a:gd name="connsiteY3dup0" fmla="*/ 787399 h 787399"/>
              <a:gd name="connsiteX0dup0dup1" fmla="*/ 0 w 2262752"/>
              <a:gd name="connsiteY0dup0dup1" fmla="*/ 809569 h 809569"/>
              <a:gd name="connsiteX1dup0dup1" fmla="*/ 236589 w 2262752"/>
              <a:gd name="connsiteY1dup0dup1" fmla="*/ 0 h 809569"/>
              <a:gd name="connsiteX2dup0dup1" fmla="*/ 2262752 w 2262752"/>
              <a:gd name="connsiteY2dup0dup1" fmla="*/ 353021 h 809569"/>
              <a:gd name="connsiteX3dup0dup1" fmla="*/ 0 w 2262752"/>
              <a:gd name="connsiteY3dup0dup1" fmla="*/ 809569 h 809569"/>
              <a:gd name="connsiteX0dup0dup1dup2" fmla="*/ 0 w 1661855"/>
              <a:gd name="connsiteY0dup0dup1dup2" fmla="*/ 809569 h 809569"/>
              <a:gd name="connsiteX1dup0dup1dup2" fmla="*/ 236589 w 1661855"/>
              <a:gd name="connsiteY1dup0dup1dup2" fmla="*/ 0 h 809569"/>
              <a:gd name="connsiteX2dup0dup1dup2" fmla="*/ 1661856 w 1661855"/>
              <a:gd name="connsiteY2dup0dup1dup2" fmla="*/ 254653 h 809569"/>
              <a:gd name="connsiteX3dup0dup1dup2" fmla="*/ 0 w 1661855"/>
              <a:gd name="connsiteY3dup0dup1dup2" fmla="*/ 809569 h 809569"/>
            </a:gdLst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</a:cxnLst>
            <a:rect l="l" t="t" r="r" b="b"/>
            <a:pathLst>
              <a:path w="1661855" h="809569">
                <a:moveTo>
                  <a:pt x="0" y="809569"/>
                </a:moveTo>
                <a:lnTo>
                  <a:pt x="236589" y="0"/>
                </a:lnTo>
                <a:lnTo>
                  <a:pt x="1661856" y="254653"/>
                </a:lnTo>
                <a:lnTo>
                  <a:pt x="0" y="809569"/>
                </a:lnTo>
                <a:close/>
              </a:path>
            </a:pathLst>
          </a:cu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60270">
            <a:off x="1666594" y="74627"/>
            <a:ext cx="488976" cy="5902590"/>
          </a:xfrm>
          <a:custGeom>
            <a:gdLst>
              <a:gd name="connsiteX0" fmla="*/ 0 w 313810"/>
              <a:gd name="connsiteY0" fmla="*/ 0 h 5547870"/>
              <a:gd name="connsiteX1" fmla="*/ 313810 w 313810"/>
              <a:gd name="connsiteY1" fmla="*/ 0 h 5547870"/>
              <a:gd name="connsiteX2" fmla="*/ 313810 w 313810"/>
              <a:gd name="connsiteY2" fmla="*/ 5547870 h 5547870"/>
              <a:gd name="connsiteX3" fmla="*/ 0 w 313810"/>
              <a:gd name="connsiteY3" fmla="*/ 5547870 h 5547870"/>
              <a:gd name="connsiteX4" fmla="*/ 0 w 313810"/>
              <a:gd name="connsiteY4" fmla="*/ 0 h 5547870"/>
              <a:gd name="connsiteX0dup0" fmla="*/ 14655 w 313810"/>
              <a:gd name="connsiteY0dup0" fmla="*/ 130232 h 5547870"/>
              <a:gd name="connsiteX1dup0" fmla="*/ 313810 w 313810"/>
              <a:gd name="connsiteY1dup0" fmla="*/ 0 h 5547870"/>
              <a:gd name="connsiteX2dup0" fmla="*/ 313810 w 313810"/>
              <a:gd name="connsiteY2dup0" fmla="*/ 5547870 h 5547870"/>
              <a:gd name="connsiteX3dup0" fmla="*/ 0 w 313810"/>
              <a:gd name="connsiteY3dup0" fmla="*/ 5547870 h 5547870"/>
              <a:gd name="connsiteX4dup0" fmla="*/ 14655 w 313810"/>
              <a:gd name="connsiteY4dup0" fmla="*/ 130232 h 5547870"/>
              <a:gd name="connsiteX0dup0dup1" fmla="*/ 14655 w 313810"/>
              <a:gd name="connsiteY0dup0dup1" fmla="*/ 130232 h 5888165"/>
              <a:gd name="connsiteX1dup0dup1" fmla="*/ 313810 w 313810"/>
              <a:gd name="connsiteY1dup0dup1" fmla="*/ 0 h 5888165"/>
              <a:gd name="connsiteX2dup0dup1" fmla="*/ 75254 w 313810"/>
              <a:gd name="connsiteY2dup0dup1" fmla="*/ 5888165 h 5888165"/>
              <a:gd name="connsiteX3dup0dup1" fmla="*/ 0 w 313810"/>
              <a:gd name="connsiteY3dup0dup1" fmla="*/ 5547870 h 5888165"/>
              <a:gd name="connsiteX4dup0dup1" fmla="*/ 14655 w 313810"/>
              <a:gd name="connsiteY4dup0dup1" fmla="*/ 130232 h 5888165"/>
              <a:gd name="connsiteX0dup0dup1dup2" fmla="*/ 64055 w 363210"/>
              <a:gd name="connsiteY0dup0dup1dup2" fmla="*/ 130232 h 5888165"/>
              <a:gd name="connsiteX1dup0dup1dup2" fmla="*/ 363210 w 363210"/>
              <a:gd name="connsiteY1dup0dup1dup2" fmla="*/ 0 h 5888165"/>
              <a:gd name="connsiteX2dup0dup1dup2" fmla="*/ 124654 w 363210"/>
              <a:gd name="connsiteY2dup0dup1dup2" fmla="*/ 5888165 h 5888165"/>
              <a:gd name="connsiteX3dup0dup1dup2" fmla="*/ 0 w 363210"/>
              <a:gd name="connsiteY3dup0dup1dup2" fmla="*/ 5659017 h 5888165"/>
              <a:gd name="connsiteX4dup0dup1dup2" fmla="*/ 64055 w 363210"/>
              <a:gd name="connsiteY4dup0dup1dup2" fmla="*/ 130232 h 5888165"/>
              <a:gd name="connsiteX0dup0dup1dup2dup3" fmla="*/ 144840 w 363210"/>
              <a:gd name="connsiteY0dup0dup1dup2dup3" fmla="*/ 187786 h 5888165"/>
              <a:gd name="connsiteX1dup0dup1dup2dup3" fmla="*/ 363210 w 363210"/>
              <a:gd name="connsiteY1dup0dup1dup2dup3" fmla="*/ 0 h 5888165"/>
              <a:gd name="connsiteX2dup0dup1dup2dup3" fmla="*/ 124654 w 363210"/>
              <a:gd name="connsiteY2dup0dup1dup2dup3" fmla="*/ 5888165 h 5888165"/>
              <a:gd name="connsiteX3dup0dup1dup2dup3" fmla="*/ 0 w 363210"/>
              <a:gd name="connsiteY3dup0dup1dup2dup3" fmla="*/ 5659017 h 5888165"/>
              <a:gd name="connsiteX4dup0dup1dup2dup3" fmla="*/ 144840 w 363210"/>
              <a:gd name="connsiteY4dup0dup1dup2dup3" fmla="*/ 187786 h 5888165"/>
              <a:gd name="connsiteX0dup0dup1dup2dup3dup4" fmla="*/ 144840 w 363210"/>
              <a:gd name="connsiteY0dup0dup1dup2dup3dup4" fmla="*/ 187786 h 5852575"/>
              <a:gd name="connsiteX1dup0dup1dup2dup3dup4" fmla="*/ 363210 w 363210"/>
              <a:gd name="connsiteY1dup0dup1dup2dup3dup4" fmla="*/ 0 h 5852575"/>
              <a:gd name="connsiteX2dup0dup1dup2dup3dup4" fmla="*/ 90113 w 363210"/>
              <a:gd name="connsiteY2dup0dup1dup2dup3dup4" fmla="*/ 5852575 h 5852575"/>
              <a:gd name="connsiteX3dup0dup1dup2dup3dup4" fmla="*/ 0 w 363210"/>
              <a:gd name="connsiteY3dup0dup1dup2dup3dup4" fmla="*/ 5659017 h 5852575"/>
              <a:gd name="connsiteX4dup0dup1dup2dup3dup4" fmla="*/ 144840 w 363210"/>
              <a:gd name="connsiteY4dup0dup1dup2dup3dup4" fmla="*/ 187786 h 5852575"/>
              <a:gd name="connsiteX0dup0dup1dup2dup3dup4dup5" fmla="*/ 144840 w 363210"/>
              <a:gd name="connsiteY0dup0dup1dup2dup3dup4dup5" fmla="*/ 187786 h 5853340"/>
              <a:gd name="connsiteX1dup0dup1dup2dup3dup4dup5" fmla="*/ 363210 w 363210"/>
              <a:gd name="connsiteY1dup0dup1dup2dup3dup4dup5" fmla="*/ 0 h 5853340"/>
              <a:gd name="connsiteX2dup0dup1dup2dup3dup4dup5" fmla="*/ 122012 w 363210"/>
              <a:gd name="connsiteY2dup0dup1dup2dup3dup4dup5" fmla="*/ 5853340 h 5853340"/>
              <a:gd name="connsiteX3dup0dup1dup2dup3dup4dup5" fmla="*/ 0 w 363210"/>
              <a:gd name="connsiteY3dup0dup1dup2dup3dup4dup5" fmla="*/ 5659017 h 5853340"/>
              <a:gd name="connsiteX4dup0dup1dup2dup3dup4dup5" fmla="*/ 144840 w 363210"/>
              <a:gd name="connsiteY4dup0dup1dup2dup3dup4dup5" fmla="*/ 187786 h 5853340"/>
              <a:gd name="connsiteX0dup0dup1dup2dup3dup4dup5dup6" fmla="*/ 144840 w 363210"/>
              <a:gd name="connsiteY0dup0dup1dup2dup3dup4dup5dup6" fmla="*/ 187786 h 5849934"/>
              <a:gd name="connsiteX1dup0dup1dup2dup3dup4dup5dup6" fmla="*/ 363210 w 363210"/>
              <a:gd name="connsiteY1dup0dup1dup2dup3dup4dup5dup6" fmla="*/ 0 h 5849934"/>
              <a:gd name="connsiteX2dup0dup1dup2dup3dup4dup5dup6" fmla="*/ 124937 w 363210"/>
              <a:gd name="connsiteY2dup0dup1dup2dup3dup4dup5dup6" fmla="*/ 5849934 h 5849934"/>
              <a:gd name="connsiteX3dup0dup1dup2dup3dup4dup5dup6" fmla="*/ 0 w 363210"/>
              <a:gd name="connsiteY3dup0dup1dup2dup3dup4dup5dup6" fmla="*/ 5659017 h 5849934"/>
              <a:gd name="connsiteX4dup0dup1dup2dup3dup4dup5dup6" fmla="*/ 144840 w 363210"/>
              <a:gd name="connsiteY4dup0dup1dup2dup3dup4dup5dup6" fmla="*/ 187786 h 5849934"/>
              <a:gd name="connsiteX0dup0dup1dup2dup3dup4dup5dup6dup7" fmla="*/ 267669 w 363210"/>
              <a:gd name="connsiteY0dup0dup1dup2dup3dup4dup5dup6dup7" fmla="*/ 94408 h 5849934"/>
              <a:gd name="connsiteX1dup0dup1dup2dup3dup4dup5dup6dup7" fmla="*/ 363210 w 363210"/>
              <a:gd name="connsiteY1dup0dup1dup2dup3dup4dup5dup6dup7" fmla="*/ 0 h 5849934"/>
              <a:gd name="connsiteX2dup0dup1dup2dup3dup4dup5dup6dup7" fmla="*/ 124937 w 363210"/>
              <a:gd name="connsiteY2dup0dup1dup2dup3dup4dup5dup6dup7" fmla="*/ 5849934 h 5849934"/>
              <a:gd name="connsiteX3dup0dup1dup2dup3dup4dup5dup6dup7" fmla="*/ 0 w 363210"/>
              <a:gd name="connsiteY3dup0dup1dup2dup3dup4dup5dup6dup7" fmla="*/ 5659017 h 5849934"/>
              <a:gd name="connsiteX4dup0dup1dup2dup3dup4dup5dup6dup7" fmla="*/ 267669 w 363210"/>
              <a:gd name="connsiteY4dup0dup1dup2dup3dup4dup5dup6dup7" fmla="*/ 94408 h 5849934"/>
              <a:gd name="connsiteX0dup0dup1dup2dup3dup4dup5dup6dup7dup8" fmla="*/ 361153 w 456694"/>
              <a:gd name="connsiteY0dup0dup1dup2dup3dup4dup5dup6dup7dup8" fmla="*/ 94408 h 5849934"/>
              <a:gd name="connsiteX1dup0dup1dup2dup3dup4dup5dup6dup7dup8" fmla="*/ 456694 w 456694"/>
              <a:gd name="connsiteY1dup0dup1dup2dup3dup4dup5dup6dup7dup8" fmla="*/ 0 h 5849934"/>
              <a:gd name="connsiteX2dup0dup1dup2dup3dup4dup5dup6dup7dup8" fmla="*/ 218421 w 456694"/>
              <a:gd name="connsiteY2dup0dup1dup2dup3dup4dup5dup6dup7dup8" fmla="*/ 5849934 h 5849934"/>
              <a:gd name="connsiteX3dup0dup1dup2dup3dup4dup5dup6dup7dup8" fmla="*/ 0 w 456694"/>
              <a:gd name="connsiteY3dup0dup1dup2dup3dup4dup5dup6dup7dup8" fmla="*/ 5635540 h 5849934"/>
              <a:gd name="connsiteX4dup0dup1dup2dup3dup4dup5dup6dup7dup8" fmla="*/ 361153 w 456694"/>
              <a:gd name="connsiteY4dup0dup1dup2dup3dup4dup5dup6dup7dup8" fmla="*/ 94408 h 5849934"/>
              <a:gd name="connsiteX0dup0dup1dup2dup3dup4dup5dup6dup7dup8dup9" fmla="*/ 361153 w 456694"/>
              <a:gd name="connsiteY0dup0dup1dup2dup3dup4dup5dup6dup7dup8dup9" fmla="*/ 94408 h 5635540"/>
              <a:gd name="connsiteX1dup0dup1dup2dup3dup4dup5dup6dup7dup8dup9" fmla="*/ 456694 w 456694"/>
              <a:gd name="connsiteY1dup0dup1dup2dup3dup4dup5dup6dup7dup8dup9" fmla="*/ 0 h 5635540"/>
              <a:gd name="connsiteX2dup0dup1dup2dup3dup4dup5dup6dup7dup8dup9" fmla="*/ 232675 w 456694"/>
              <a:gd name="connsiteY2dup0dup1dup2dup3dup4dup5dup6dup7dup8dup9" fmla="*/ 5634879 h 5635540"/>
              <a:gd name="connsiteX3dup0dup1dup2dup3dup4dup5dup6dup7dup8dup9" fmla="*/ 0 w 456694"/>
              <a:gd name="connsiteY3dup0dup1dup2dup3dup4dup5dup6dup7dup8dup9" fmla="*/ 5635540 h 5635540"/>
              <a:gd name="connsiteX4dup0dup1dup2dup3dup4dup5dup6dup7dup8dup9" fmla="*/ 361153 w 456694"/>
              <a:gd name="connsiteY4dup0dup1dup2dup3dup4dup5dup6dup7dup8dup9" fmla="*/ 94408 h 5635540"/>
              <a:gd name="connsiteX0dup0dup1dup2dup3dup4dup5dup6dup7dup8dup9dup10" fmla="*/ 379548 w 475089"/>
              <a:gd name="connsiteY0dup0dup1dup2dup3dup4dup5dup6dup7dup8dup9dup10" fmla="*/ 94408 h 5896760"/>
              <a:gd name="connsiteX1dup0dup1dup2dup3dup4dup5dup6dup7dup8dup9dup10" fmla="*/ 475089 w 475089"/>
              <a:gd name="connsiteY1dup0dup1dup2dup3dup4dup5dup6dup7dup8dup9dup10" fmla="*/ 0 h 5896760"/>
              <a:gd name="connsiteX2dup0dup1dup2dup3dup4dup5dup6dup7dup8dup9dup10" fmla="*/ 251070 w 475089"/>
              <a:gd name="connsiteY2dup0dup1dup2dup3dup4dup5dup6dup7dup8dup9dup10" fmla="*/ 5634879 h 5896760"/>
              <a:gd name="connsiteX3dup0dup1dup2dup3dup4dup5dup6dup7dup8dup9dup10" fmla="*/ 0 w 475089"/>
              <a:gd name="connsiteY3dup0dup1dup2dup3dup4dup5dup6dup7dup8dup9dup10" fmla="*/ 5896760 h 5896760"/>
              <a:gd name="connsiteX4dup0dup1dup2dup3dup4dup5dup6dup7dup8dup9dup10" fmla="*/ 379548 w 475089"/>
              <a:gd name="connsiteY4dup0dup1dup2dup3dup4dup5dup6dup7dup8dup9dup10" fmla="*/ 94408 h 5896760"/>
              <a:gd name="connsiteX0dup0dup1dup2dup3dup4dup5dup6dup7dup8dup9dup10dup11" fmla="*/ 379548 w 475089"/>
              <a:gd name="connsiteY0dup0dup1dup2dup3dup4dup5dup6dup7dup8dup9dup10dup11" fmla="*/ 94408 h 5896760"/>
              <a:gd name="connsiteX1dup0dup1dup2dup3dup4dup5dup6dup7dup8dup9dup10dup11" fmla="*/ 475089 w 475089"/>
              <a:gd name="connsiteY1dup0dup1dup2dup3dup4dup5dup6dup7dup8dup9dup10dup11" fmla="*/ 0 h 5896760"/>
              <a:gd name="connsiteX2dup0dup1dup2dup3dup4dup5dup6dup7dup8dup9dup10dup11" fmla="*/ 255852 w 475089"/>
              <a:gd name="connsiteY2dup0dup1dup2dup3dup4dup5dup6dup7dup8dup9dup10dup11" fmla="*/ 5603471 h 5896760"/>
              <a:gd name="connsiteX3dup0dup1dup2dup3dup4dup5dup6dup7dup8dup9dup10dup11" fmla="*/ 0 w 475089"/>
              <a:gd name="connsiteY3dup0dup1dup2dup3dup4dup5dup6dup7dup8dup9dup10dup11" fmla="*/ 5896760 h 5896760"/>
              <a:gd name="connsiteX4dup0dup1dup2dup3dup4dup5dup6dup7dup8dup9dup10dup11" fmla="*/ 379548 w 475089"/>
              <a:gd name="connsiteY4dup0dup1dup2dup3dup4dup5dup6dup7dup8dup9dup10dup11" fmla="*/ 94408 h 5896760"/>
              <a:gd name="connsiteX0dup0dup1dup2dup3dup4dup5dup6dup7dup8dup9dup10dup11dup12" fmla="*/ 386312 w 481853"/>
              <a:gd name="connsiteY0dup0dup1dup2dup3dup4dup5dup6dup7dup8dup9dup10dup11dup12" fmla="*/ 94408 h 5902050"/>
              <a:gd name="connsiteX1dup0dup1dup2dup3dup4dup5dup6dup7dup8dup9dup10dup11dup12" fmla="*/ 481853 w 481853"/>
              <a:gd name="connsiteY1dup0dup1dup2dup3dup4dup5dup6dup7dup8dup9dup10dup11dup12" fmla="*/ 0 h 5902050"/>
              <a:gd name="connsiteX2dup0dup1dup2dup3dup4dup5dup6dup7dup8dup9dup10dup11dup12" fmla="*/ 262616 w 481853"/>
              <a:gd name="connsiteY2dup0dup1dup2dup3dup4dup5dup6dup7dup8dup9dup10dup11dup12" fmla="*/ 5603471 h 5902050"/>
              <a:gd name="connsiteX3dup0dup1dup2dup3dup4dup5dup6dup7dup8dup9dup10dup11dup12" fmla="*/ 0 w 481853"/>
              <a:gd name="connsiteY3dup0dup1dup2dup3dup4dup5dup6dup7dup8dup9dup10dup11dup12" fmla="*/ 5902050 h 5902050"/>
              <a:gd name="connsiteX4dup0dup1dup2dup3dup4dup5dup6dup7dup8dup9dup10dup11dup12" fmla="*/ 386312 w 481853"/>
              <a:gd name="connsiteY4dup0dup1dup2dup3dup4dup5dup6dup7dup8dup9dup10dup11dup12" fmla="*/ 94408 h 5902050"/>
              <a:gd name="connsiteX0dup0dup1dup2dup3dup4dup5dup6dup7dup8dup9dup10dup11dup12dup13" fmla="*/ 398151 w 493692"/>
              <a:gd name="connsiteY0dup0dup1dup2dup3dup4dup5dup6dup7dup8dup9dup10dup11dup12dup13" fmla="*/ 94408 h 5871902"/>
              <a:gd name="connsiteX1dup0dup1dup2dup3dup4dup5dup6dup7dup8dup9dup10dup11dup12dup13" fmla="*/ 493692 w 493692"/>
              <a:gd name="connsiteY1dup0dup1dup2dup3dup4dup5dup6dup7dup8dup9dup10dup11dup12dup13" fmla="*/ 0 h 5871902"/>
              <a:gd name="connsiteX2dup0dup1dup2dup3dup4dup5dup6dup7dup8dup9dup10dup11dup12dup13" fmla="*/ 274455 w 493692"/>
              <a:gd name="connsiteY2dup0dup1dup2dup3dup4dup5dup6dup7dup8dup9dup10dup11dup12dup13" fmla="*/ 5603471 h 5871902"/>
              <a:gd name="connsiteX3dup0dup1dup2dup3dup4dup5dup6dup7dup8dup9dup10dup11dup12dup13" fmla="*/ 0 w 493692"/>
              <a:gd name="connsiteY3dup0dup1dup2dup3dup4dup5dup6dup7dup8dup9dup10dup11dup12dup13" fmla="*/ 5871902 h 5871902"/>
              <a:gd name="connsiteX4dup0dup1dup2dup3dup4dup5dup6dup7dup8dup9dup10dup11dup12dup13" fmla="*/ 398151 w 493692"/>
              <a:gd name="connsiteY4dup0dup1dup2dup3dup4dup5dup6dup7dup8dup9dup10dup11dup12dup13" fmla="*/ 94408 h 5871902"/>
              <a:gd name="connsiteX0dup0dup1dup2dup3dup4dup5dup6dup7dup8dup9dup10dup11dup12dup13dup14" fmla="*/ 393435 w 488976"/>
              <a:gd name="connsiteY0dup0dup1dup2dup3dup4dup5dup6dup7dup8dup9dup10dup11dup12dup13dup14" fmla="*/ 94408 h 5902590"/>
              <a:gd name="connsiteX1dup0dup1dup2dup3dup4dup5dup6dup7dup8dup9dup10dup11dup12dup13dup14" fmla="*/ 488976 w 488976"/>
              <a:gd name="connsiteY1dup0dup1dup2dup3dup4dup5dup6dup7dup8dup9dup10dup11dup12dup13dup14" fmla="*/ 0 h 5902590"/>
              <a:gd name="connsiteX2dup0dup1dup2dup3dup4dup5dup6dup7dup8dup9dup10dup11dup12dup13dup14" fmla="*/ 269739 w 488976"/>
              <a:gd name="connsiteY2dup0dup1dup2dup3dup4dup5dup6dup7dup8dup9dup10dup11dup12dup13dup14" fmla="*/ 5603471 h 5902590"/>
              <a:gd name="connsiteX3dup0dup1dup2dup3dup4dup5dup6dup7dup8dup9dup10dup11dup12dup13dup14" fmla="*/ 0 w 488976"/>
              <a:gd name="connsiteY3dup0dup1dup2dup3dup4dup5dup6dup7dup8dup9dup10dup11dup12dup13dup14" fmla="*/ 5902590 h 5902590"/>
              <a:gd name="connsiteX4dup0dup1dup2dup3dup4dup5dup6dup7dup8dup9dup10dup11dup12dup13dup14" fmla="*/ 393435 w 488976"/>
              <a:gd name="connsiteY4dup0dup1dup2dup3dup4dup5dup6dup7dup8dup9dup10dup11dup12dup13dup14" fmla="*/ 94408 h 5902590"/>
            </a:gdLst>
            <a:cxnLst>
              <a:cxn ang="0">
                <a:pos x="connsiteX0dup0dup1dup2dup3dup4dup5dup6dup7dup8dup9dup10dup11dup12dup13dup14" y="connsiteY0dup0dup1dup2dup3dup4dup5dup6dup7dup8dup9dup10dup11dup12dup13dup14"/>
              </a:cxn>
              <a:cxn ang="0">
                <a:pos x="connsiteX1dup0dup1dup2dup3dup4dup5dup6dup7dup8dup9dup10dup11dup12dup13dup14" y="connsiteY1dup0dup1dup2dup3dup4dup5dup6dup7dup8dup9dup10dup11dup12dup13dup14"/>
              </a:cxn>
              <a:cxn ang="0">
                <a:pos x="connsiteX2dup0dup1dup2dup3dup4dup5dup6dup7dup8dup9dup10dup11dup12dup13dup14" y="connsiteY2dup0dup1dup2dup3dup4dup5dup6dup7dup8dup9dup10dup11dup12dup13dup14"/>
              </a:cxn>
              <a:cxn ang="0">
                <a:pos x="connsiteX3dup0dup1dup2dup3dup4dup5dup6dup7dup8dup9dup10dup11dup12dup13dup14" y="connsiteY3dup0dup1dup2dup3dup4dup5dup6dup7dup8dup9dup10dup11dup12dup13dup14"/>
              </a:cxn>
              <a:cxn ang="0">
                <a:pos x="connsiteX4dup0dup1dup2dup3dup4dup5dup6dup7dup8dup9dup10dup11dup12dup13dup14" y="connsiteY4dup0dup1dup2dup3dup4dup5dup6dup7dup8dup9dup10dup11dup12dup13dup14"/>
              </a:cxn>
            </a:cxnLst>
            <a:rect l="l" t="t" r="r" b="b"/>
            <a:pathLst>
              <a:path w="488976" h="5902590">
                <a:moveTo>
                  <a:pt x="393435" y="94408"/>
                </a:moveTo>
                <a:lnTo>
                  <a:pt x="488976" y="0"/>
                </a:lnTo>
                <a:lnTo>
                  <a:pt x="269739" y="5603471"/>
                </a:lnTo>
                <a:lnTo>
                  <a:pt x="0" y="5902590"/>
                </a:lnTo>
                <a:lnTo>
                  <a:pt x="393435" y="94408"/>
                </a:lnTo>
                <a:close/>
              </a:path>
            </a:pathLst>
          </a:cu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 rot="21252109">
            <a:off x="5258870" y="5440429"/>
            <a:ext cx="2645305" cy="621451"/>
          </a:xfrm>
          <a:prstGeom prst="parallelogram">
            <a:avLst>
              <a:gd name="adj" fmla="val 5258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 rot="21273763">
            <a:off x="5635779" y="5479038"/>
            <a:ext cx="2028119" cy="523220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某某某汇报</a:t>
            </a:r>
            <a:endParaRPr lang="zh-CN" altLang="en-US" sz="2800" b="1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369776">
            <a:off x="2133869" y="1206161"/>
            <a:ext cx="8355555" cy="4266667"/>
          </a:xfrm>
          <a:prstGeom prst="rect"/>
        </p:spPr>
      </p:pic>
      <p:sp>
        <p:nvSpPr>
          <p:cNvPr id="2" name="TextBox 1"/>
          <p:cNvSpPr txBox="1"/>
          <p:nvPr/>
        </p:nvSpPr>
        <p:spPr>
          <a:xfrm>
            <a:off x="8797668" y="433953"/>
            <a:ext cx="2611694" cy="640720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altLang="zh-CN" dirty="1" smtClean="0">
                <a:hlinkClick r:id="rId4"/>
              </a:rPr>
              <a:t>WWW.LFPPT.COM</a:t>
            </a:r>
            <a:endParaRPr lang="en-US" altLang="zh-CN" smtClean="0"/>
          </a:p>
          <a:p>
            <a:r>
              <a:rPr lang="en-US" altLang="zh-CN" dirty="1">
                <a:solidFill>
                  <a:srgbClr val="7030A0"/>
                </a:solidFill>
              </a:rPr>
              <a:t> </a:t>
            </a:r>
            <a:r>
              <a:rPr lang="en-US" altLang="zh-CN" dirty="1" smtClean="0">
                <a:solidFill>
                  <a:srgbClr val="7030A0"/>
                </a:solidFill>
              </a:rPr>
              <a:t>         </a:t>
            </a:r>
            <a:r>
              <a:rPr lang="zh-CN" altLang="en-US" dirty="1" smtClean="0">
                <a:solidFill>
                  <a:srgbClr val="7030A0"/>
                </a:solidFill>
              </a:rPr>
              <a:t>LFPPT</a:t>
            </a:r>
            <a:endParaRPr lang="zh-CN" alt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8414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6" name="矩形 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11" name="组合"/>
          <p:cNvGrpSpPr/>
          <p:nvPr/>
        </p:nvGrpSpPr>
        <p:grpSpPr>
          <a:xfrm>
            <a:off x="3581323" y="1388646"/>
            <a:ext cx="949342" cy="567830"/>
            <a:chOff x="2477753" y="1388646"/>
            <a:chExt cx="949342" cy="567830"/>
          </a:xfrm>
          <a:effectLst>
            <a:outerShdw blurRad="152400" dir="2700000" dist="12700" algn="bl" kx="-800400" rotWithShape="0" sy="-23000">
              <a:prstClr val="black">
                <a:alpha val="20000"/>
              </a:prstClr>
            </a:outerShdw>
          </a:effectLst>
        </p:grpSpPr>
        <p:sp>
          <p:nvSpPr>
            <p:cNvPr id="25" name="Freeform 5"/>
            <p:cNvSpPr/>
            <p:nvPr/>
          </p:nvSpPr>
          <p:spPr>
            <a:xfrm>
              <a:off x="3099620" y="1852244"/>
              <a:ext cx="110479" cy="104232"/>
            </a:xfrm>
            <a:custGeom>
              <a:gdLst>
                <a:gd name="T0" fmla="*/ 128 w 283"/>
                <a:gd name="T1" fmla="*/ 0 h 267"/>
                <a:gd name="T2" fmla="*/ 283 w 283"/>
                <a:gd name="T3" fmla="*/ 267 h 267"/>
                <a:gd name="T4" fmla="*/ 0 w 283"/>
                <a:gd name="T5" fmla="*/ 193 h 267"/>
                <a:gd name="T6" fmla="*/ 128 w 283"/>
                <a:gd name="T7" fmla="*/ 0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" h="267">
                  <a:moveTo>
                    <a:pt x="128" y="0"/>
                  </a:moveTo>
                  <a:lnTo>
                    <a:pt x="283" y="267"/>
                  </a:lnTo>
                  <a:lnTo>
                    <a:pt x="0" y="19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AA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/>
            <p:nvPr/>
          </p:nvSpPr>
          <p:spPr>
            <a:xfrm>
              <a:off x="3080491" y="1778070"/>
              <a:ext cx="205342" cy="149517"/>
            </a:xfrm>
            <a:custGeom>
              <a:gdLst>
                <a:gd name="T0" fmla="*/ 0 w 526"/>
                <a:gd name="T1" fmla="*/ 0 h 383"/>
                <a:gd name="T2" fmla="*/ 526 w 526"/>
                <a:gd name="T3" fmla="*/ 233 h 383"/>
                <a:gd name="T4" fmla="*/ 49 w 526"/>
                <a:gd name="T5" fmla="*/ 383 h 383"/>
                <a:gd name="T6" fmla="*/ 0 w 526"/>
                <a:gd name="T7" fmla="*/ 0 h 3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6" h="383">
                  <a:moveTo>
                    <a:pt x="0" y="0"/>
                  </a:moveTo>
                  <a:lnTo>
                    <a:pt x="526" y="233"/>
                  </a:lnTo>
                  <a:lnTo>
                    <a:pt x="49" y="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27" name="Freeform 7"/>
            <p:cNvSpPr/>
            <p:nvPr/>
          </p:nvSpPr>
          <p:spPr>
            <a:xfrm>
              <a:off x="2477753" y="1388646"/>
              <a:ext cx="949342" cy="479802"/>
            </a:xfrm>
            <a:custGeom>
              <a:gdLst>
                <a:gd name="T0" fmla="*/ 0 w 1670"/>
                <a:gd name="T1" fmla="*/ 779 h 943"/>
                <a:gd name="T2" fmla="*/ 116 w 1670"/>
                <a:gd name="T3" fmla="*/ 90 h 943"/>
                <a:gd name="T4" fmla="*/ 1670 w 1670"/>
                <a:gd name="T5" fmla="*/ 0 h 943"/>
                <a:gd name="T6" fmla="*/ 1473 w 1670"/>
                <a:gd name="T7" fmla="*/ 665 h 943"/>
                <a:gd name="T8" fmla="*/ 1423 w 1670"/>
                <a:gd name="T9" fmla="*/ 943 h 943"/>
                <a:gd name="T10" fmla="*/ 1041 w 1670"/>
                <a:gd name="T11" fmla="*/ 903 h 943"/>
                <a:gd name="T12" fmla="*/ 0 w 1670"/>
                <a:gd name="T13" fmla="*/ 779 h 9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943">
                  <a:moveTo>
                    <a:pt x="0" y="779"/>
                  </a:moveTo>
                  <a:lnTo>
                    <a:pt x="116" y="90"/>
                  </a:lnTo>
                  <a:lnTo>
                    <a:pt x="1670" y="0"/>
                  </a:lnTo>
                  <a:lnTo>
                    <a:pt x="1473" y="665"/>
                  </a:lnTo>
                  <a:lnTo>
                    <a:pt x="1423" y="943"/>
                  </a:lnTo>
                  <a:lnTo>
                    <a:pt x="1041" y="903"/>
                  </a:lnTo>
                  <a:lnTo>
                    <a:pt x="0" y="779"/>
                  </a:lnTo>
                  <a:close/>
                </a:path>
              </a:pathLst>
            </a:custGeom>
            <a:solidFill>
              <a:srgbClr val="AAC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810203" y="1342812"/>
            <a:ext cx="465192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1" smtClean="0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3200" b="1">
              <a:solidFill>
                <a:srgbClr val="FFC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60" name="组合"/>
          <p:cNvGrpSpPr/>
          <p:nvPr/>
        </p:nvGrpSpPr>
        <p:grpSpPr>
          <a:xfrm>
            <a:off x="3581323" y="2639190"/>
            <a:ext cx="949342" cy="567830"/>
            <a:chOff x="2477753" y="1388646"/>
            <a:chExt cx="949342" cy="567830"/>
          </a:xfrm>
          <a:effectLst>
            <a:outerShdw blurRad="152400" dir="2700000" dist="12700" algn="bl" kx="-800400" rotWithShape="0" sy="-23000">
              <a:prstClr val="black">
                <a:alpha val="20000"/>
              </a:prstClr>
            </a:outerShdw>
          </a:effectLst>
        </p:grpSpPr>
        <p:sp>
          <p:nvSpPr>
            <p:cNvPr id="61" name="Freeform 5"/>
            <p:cNvSpPr/>
            <p:nvPr/>
          </p:nvSpPr>
          <p:spPr>
            <a:xfrm>
              <a:off x="3099620" y="1852244"/>
              <a:ext cx="110479" cy="104232"/>
            </a:xfrm>
            <a:custGeom>
              <a:gdLst>
                <a:gd name="T0" fmla="*/ 128 w 283"/>
                <a:gd name="T1" fmla="*/ 0 h 267"/>
                <a:gd name="T2" fmla="*/ 283 w 283"/>
                <a:gd name="T3" fmla="*/ 267 h 267"/>
                <a:gd name="T4" fmla="*/ 0 w 283"/>
                <a:gd name="T5" fmla="*/ 193 h 267"/>
                <a:gd name="T6" fmla="*/ 128 w 283"/>
                <a:gd name="T7" fmla="*/ 0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" h="267">
                  <a:moveTo>
                    <a:pt x="128" y="0"/>
                  </a:moveTo>
                  <a:lnTo>
                    <a:pt x="283" y="267"/>
                  </a:lnTo>
                  <a:lnTo>
                    <a:pt x="0" y="19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AA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62" name="Freeform 6"/>
            <p:cNvSpPr/>
            <p:nvPr/>
          </p:nvSpPr>
          <p:spPr>
            <a:xfrm>
              <a:off x="3080491" y="1778070"/>
              <a:ext cx="205342" cy="149517"/>
            </a:xfrm>
            <a:custGeom>
              <a:gdLst>
                <a:gd name="T0" fmla="*/ 0 w 526"/>
                <a:gd name="T1" fmla="*/ 0 h 383"/>
                <a:gd name="T2" fmla="*/ 526 w 526"/>
                <a:gd name="T3" fmla="*/ 233 h 383"/>
                <a:gd name="T4" fmla="*/ 49 w 526"/>
                <a:gd name="T5" fmla="*/ 383 h 383"/>
                <a:gd name="T6" fmla="*/ 0 w 526"/>
                <a:gd name="T7" fmla="*/ 0 h 3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6" h="383">
                  <a:moveTo>
                    <a:pt x="0" y="0"/>
                  </a:moveTo>
                  <a:lnTo>
                    <a:pt x="526" y="233"/>
                  </a:lnTo>
                  <a:lnTo>
                    <a:pt x="49" y="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63" name="Freeform 7"/>
            <p:cNvSpPr/>
            <p:nvPr/>
          </p:nvSpPr>
          <p:spPr>
            <a:xfrm>
              <a:off x="2477753" y="1388646"/>
              <a:ext cx="949342" cy="479802"/>
            </a:xfrm>
            <a:custGeom>
              <a:gdLst>
                <a:gd name="T0" fmla="*/ 0 w 1670"/>
                <a:gd name="T1" fmla="*/ 779 h 943"/>
                <a:gd name="T2" fmla="*/ 116 w 1670"/>
                <a:gd name="T3" fmla="*/ 90 h 943"/>
                <a:gd name="T4" fmla="*/ 1670 w 1670"/>
                <a:gd name="T5" fmla="*/ 0 h 943"/>
                <a:gd name="T6" fmla="*/ 1473 w 1670"/>
                <a:gd name="T7" fmla="*/ 665 h 943"/>
                <a:gd name="T8" fmla="*/ 1423 w 1670"/>
                <a:gd name="T9" fmla="*/ 943 h 943"/>
                <a:gd name="T10" fmla="*/ 1041 w 1670"/>
                <a:gd name="T11" fmla="*/ 903 h 943"/>
                <a:gd name="T12" fmla="*/ 0 w 1670"/>
                <a:gd name="T13" fmla="*/ 779 h 9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943">
                  <a:moveTo>
                    <a:pt x="0" y="779"/>
                  </a:moveTo>
                  <a:lnTo>
                    <a:pt x="116" y="90"/>
                  </a:lnTo>
                  <a:lnTo>
                    <a:pt x="1670" y="0"/>
                  </a:lnTo>
                  <a:lnTo>
                    <a:pt x="1473" y="665"/>
                  </a:lnTo>
                  <a:lnTo>
                    <a:pt x="1423" y="943"/>
                  </a:lnTo>
                  <a:lnTo>
                    <a:pt x="1041" y="903"/>
                  </a:lnTo>
                  <a:lnTo>
                    <a:pt x="0" y="779"/>
                  </a:lnTo>
                  <a:close/>
                </a:path>
              </a:pathLst>
            </a:custGeom>
            <a:solidFill>
              <a:srgbClr val="AAC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810203" y="2593356"/>
            <a:ext cx="465192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1" smtClean="0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</a:t>
            </a:r>
            <a:endParaRPr lang="zh-CN" altLang="en-US" sz="3200" b="1">
              <a:solidFill>
                <a:srgbClr val="FFC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65" name="组合"/>
          <p:cNvGrpSpPr/>
          <p:nvPr/>
        </p:nvGrpSpPr>
        <p:grpSpPr>
          <a:xfrm>
            <a:off x="3581323" y="3889734"/>
            <a:ext cx="949342" cy="567830"/>
            <a:chOff x="2477753" y="1388646"/>
            <a:chExt cx="949342" cy="567830"/>
          </a:xfrm>
          <a:effectLst>
            <a:outerShdw blurRad="152400" dir="2700000" dist="12700" algn="bl" kx="-800400" rotWithShape="0" sy="-23000">
              <a:prstClr val="black">
                <a:alpha val="20000"/>
              </a:prstClr>
            </a:outerShdw>
          </a:effectLst>
        </p:grpSpPr>
        <p:sp>
          <p:nvSpPr>
            <p:cNvPr id="66" name="Freeform 5"/>
            <p:cNvSpPr/>
            <p:nvPr/>
          </p:nvSpPr>
          <p:spPr>
            <a:xfrm>
              <a:off x="3099620" y="1852244"/>
              <a:ext cx="110479" cy="104232"/>
            </a:xfrm>
            <a:custGeom>
              <a:gdLst>
                <a:gd name="T0" fmla="*/ 128 w 283"/>
                <a:gd name="T1" fmla="*/ 0 h 267"/>
                <a:gd name="T2" fmla="*/ 283 w 283"/>
                <a:gd name="T3" fmla="*/ 267 h 267"/>
                <a:gd name="T4" fmla="*/ 0 w 283"/>
                <a:gd name="T5" fmla="*/ 193 h 267"/>
                <a:gd name="T6" fmla="*/ 128 w 283"/>
                <a:gd name="T7" fmla="*/ 0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" h="267">
                  <a:moveTo>
                    <a:pt x="128" y="0"/>
                  </a:moveTo>
                  <a:lnTo>
                    <a:pt x="283" y="267"/>
                  </a:lnTo>
                  <a:lnTo>
                    <a:pt x="0" y="19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AA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67" name="Freeform 6"/>
            <p:cNvSpPr/>
            <p:nvPr/>
          </p:nvSpPr>
          <p:spPr>
            <a:xfrm>
              <a:off x="3080491" y="1778070"/>
              <a:ext cx="205342" cy="149517"/>
            </a:xfrm>
            <a:custGeom>
              <a:gdLst>
                <a:gd name="T0" fmla="*/ 0 w 526"/>
                <a:gd name="T1" fmla="*/ 0 h 383"/>
                <a:gd name="T2" fmla="*/ 526 w 526"/>
                <a:gd name="T3" fmla="*/ 233 h 383"/>
                <a:gd name="T4" fmla="*/ 49 w 526"/>
                <a:gd name="T5" fmla="*/ 383 h 383"/>
                <a:gd name="T6" fmla="*/ 0 w 526"/>
                <a:gd name="T7" fmla="*/ 0 h 3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6" h="383">
                  <a:moveTo>
                    <a:pt x="0" y="0"/>
                  </a:moveTo>
                  <a:lnTo>
                    <a:pt x="526" y="233"/>
                  </a:lnTo>
                  <a:lnTo>
                    <a:pt x="49" y="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68" name="Freeform 7"/>
            <p:cNvSpPr/>
            <p:nvPr/>
          </p:nvSpPr>
          <p:spPr>
            <a:xfrm>
              <a:off x="2477753" y="1388646"/>
              <a:ext cx="949342" cy="479802"/>
            </a:xfrm>
            <a:custGeom>
              <a:gdLst>
                <a:gd name="T0" fmla="*/ 0 w 1670"/>
                <a:gd name="T1" fmla="*/ 779 h 943"/>
                <a:gd name="T2" fmla="*/ 116 w 1670"/>
                <a:gd name="T3" fmla="*/ 90 h 943"/>
                <a:gd name="T4" fmla="*/ 1670 w 1670"/>
                <a:gd name="T5" fmla="*/ 0 h 943"/>
                <a:gd name="T6" fmla="*/ 1473 w 1670"/>
                <a:gd name="T7" fmla="*/ 665 h 943"/>
                <a:gd name="T8" fmla="*/ 1423 w 1670"/>
                <a:gd name="T9" fmla="*/ 943 h 943"/>
                <a:gd name="T10" fmla="*/ 1041 w 1670"/>
                <a:gd name="T11" fmla="*/ 903 h 943"/>
                <a:gd name="T12" fmla="*/ 0 w 1670"/>
                <a:gd name="T13" fmla="*/ 779 h 9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943">
                  <a:moveTo>
                    <a:pt x="0" y="779"/>
                  </a:moveTo>
                  <a:lnTo>
                    <a:pt x="116" y="90"/>
                  </a:lnTo>
                  <a:lnTo>
                    <a:pt x="1670" y="0"/>
                  </a:lnTo>
                  <a:lnTo>
                    <a:pt x="1473" y="665"/>
                  </a:lnTo>
                  <a:lnTo>
                    <a:pt x="1423" y="943"/>
                  </a:lnTo>
                  <a:lnTo>
                    <a:pt x="1041" y="903"/>
                  </a:lnTo>
                  <a:lnTo>
                    <a:pt x="0" y="779"/>
                  </a:lnTo>
                  <a:close/>
                </a:path>
              </a:pathLst>
            </a:custGeom>
            <a:solidFill>
              <a:srgbClr val="AAC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3810203" y="3843900"/>
            <a:ext cx="465192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1" smtClean="0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</a:t>
            </a:r>
            <a:endParaRPr lang="zh-CN" altLang="en-US" sz="3200" b="1">
              <a:solidFill>
                <a:srgbClr val="FFC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70" name="组合"/>
          <p:cNvGrpSpPr/>
          <p:nvPr/>
        </p:nvGrpSpPr>
        <p:grpSpPr>
          <a:xfrm>
            <a:off x="3581323" y="5140278"/>
            <a:ext cx="949342" cy="567830"/>
            <a:chOff x="2477753" y="1388646"/>
            <a:chExt cx="949342" cy="567830"/>
          </a:xfrm>
          <a:effectLst>
            <a:outerShdw blurRad="152400" dir="2700000" dist="12700" algn="bl" kx="-800400" rotWithShape="0" sy="-23000">
              <a:prstClr val="black">
                <a:alpha val="20000"/>
              </a:prstClr>
            </a:outerShdw>
          </a:effectLst>
        </p:grpSpPr>
        <p:sp>
          <p:nvSpPr>
            <p:cNvPr id="71" name="Freeform 5"/>
            <p:cNvSpPr/>
            <p:nvPr/>
          </p:nvSpPr>
          <p:spPr>
            <a:xfrm>
              <a:off x="3099620" y="1852244"/>
              <a:ext cx="110479" cy="104232"/>
            </a:xfrm>
            <a:custGeom>
              <a:gdLst>
                <a:gd name="T0" fmla="*/ 128 w 283"/>
                <a:gd name="T1" fmla="*/ 0 h 267"/>
                <a:gd name="T2" fmla="*/ 283 w 283"/>
                <a:gd name="T3" fmla="*/ 267 h 267"/>
                <a:gd name="T4" fmla="*/ 0 w 283"/>
                <a:gd name="T5" fmla="*/ 193 h 267"/>
                <a:gd name="T6" fmla="*/ 128 w 283"/>
                <a:gd name="T7" fmla="*/ 0 h 2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" h="267">
                  <a:moveTo>
                    <a:pt x="128" y="0"/>
                  </a:moveTo>
                  <a:lnTo>
                    <a:pt x="283" y="267"/>
                  </a:lnTo>
                  <a:lnTo>
                    <a:pt x="0" y="19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AA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73" name="Freeform 6"/>
            <p:cNvSpPr/>
            <p:nvPr/>
          </p:nvSpPr>
          <p:spPr>
            <a:xfrm>
              <a:off x="3080491" y="1778070"/>
              <a:ext cx="205342" cy="149517"/>
            </a:xfrm>
            <a:custGeom>
              <a:gdLst>
                <a:gd name="T0" fmla="*/ 0 w 526"/>
                <a:gd name="T1" fmla="*/ 0 h 383"/>
                <a:gd name="T2" fmla="*/ 526 w 526"/>
                <a:gd name="T3" fmla="*/ 233 h 383"/>
                <a:gd name="T4" fmla="*/ 49 w 526"/>
                <a:gd name="T5" fmla="*/ 383 h 383"/>
                <a:gd name="T6" fmla="*/ 0 w 526"/>
                <a:gd name="T7" fmla="*/ 0 h 38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6" h="383">
                  <a:moveTo>
                    <a:pt x="0" y="0"/>
                  </a:moveTo>
                  <a:lnTo>
                    <a:pt x="526" y="233"/>
                  </a:lnTo>
                  <a:lnTo>
                    <a:pt x="49" y="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7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  <p:sp>
          <p:nvSpPr>
            <p:cNvPr id="74" name="Freeform 7"/>
            <p:cNvSpPr/>
            <p:nvPr/>
          </p:nvSpPr>
          <p:spPr>
            <a:xfrm>
              <a:off x="2477753" y="1388646"/>
              <a:ext cx="949342" cy="479802"/>
            </a:xfrm>
            <a:custGeom>
              <a:gdLst>
                <a:gd name="T0" fmla="*/ 0 w 1670"/>
                <a:gd name="T1" fmla="*/ 779 h 943"/>
                <a:gd name="T2" fmla="*/ 116 w 1670"/>
                <a:gd name="T3" fmla="*/ 90 h 943"/>
                <a:gd name="T4" fmla="*/ 1670 w 1670"/>
                <a:gd name="T5" fmla="*/ 0 h 943"/>
                <a:gd name="T6" fmla="*/ 1473 w 1670"/>
                <a:gd name="T7" fmla="*/ 665 h 943"/>
                <a:gd name="T8" fmla="*/ 1423 w 1670"/>
                <a:gd name="T9" fmla="*/ 943 h 943"/>
                <a:gd name="T10" fmla="*/ 1041 w 1670"/>
                <a:gd name="T11" fmla="*/ 903 h 943"/>
                <a:gd name="T12" fmla="*/ 0 w 1670"/>
                <a:gd name="T13" fmla="*/ 779 h 943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0" h="943">
                  <a:moveTo>
                    <a:pt x="0" y="779"/>
                  </a:moveTo>
                  <a:lnTo>
                    <a:pt x="116" y="90"/>
                  </a:lnTo>
                  <a:lnTo>
                    <a:pt x="1670" y="0"/>
                  </a:lnTo>
                  <a:lnTo>
                    <a:pt x="1473" y="665"/>
                  </a:lnTo>
                  <a:lnTo>
                    <a:pt x="1423" y="943"/>
                  </a:lnTo>
                  <a:lnTo>
                    <a:pt x="1041" y="903"/>
                  </a:lnTo>
                  <a:lnTo>
                    <a:pt x="0" y="779"/>
                  </a:lnTo>
                  <a:close/>
                </a:path>
              </a:pathLst>
            </a:custGeom>
            <a:solidFill>
              <a:srgbClr val="AAC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3810203" y="5094444"/>
            <a:ext cx="465192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1" smtClean="0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4</a:t>
            </a:r>
            <a:endParaRPr lang="zh-CN" altLang="en-US" sz="3200" b="1">
              <a:solidFill>
                <a:srgbClr val="FFC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053270" y="1366937"/>
            <a:ext cx="2765501" cy="523220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2800" dirty="1" smtClean="0">
                <a:solidFill>
                  <a:srgbClr val="195689"/>
                </a:solidFill>
              </a:rPr>
              <a:t>请输入文本信息</a:t>
            </a:r>
            <a:endParaRPr lang="zh-CN" altLang="en-US" sz="2800">
              <a:solidFill>
                <a:srgbClr val="195689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053270" y="2617481"/>
            <a:ext cx="2765501" cy="523220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2800" dirty="1" smtClean="0">
                <a:solidFill>
                  <a:srgbClr val="195689"/>
                </a:solidFill>
              </a:rPr>
              <a:t>请输入文本信息</a:t>
            </a:r>
            <a:endParaRPr lang="zh-CN" altLang="en-US" sz="2800">
              <a:solidFill>
                <a:srgbClr val="195689"/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053270" y="3868025"/>
            <a:ext cx="2765501" cy="523220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2800" dirty="1" smtClean="0">
                <a:solidFill>
                  <a:srgbClr val="195689"/>
                </a:solidFill>
              </a:rPr>
              <a:t>请输入文本信息</a:t>
            </a:r>
            <a:endParaRPr lang="zh-CN" altLang="en-US" sz="2800">
              <a:solidFill>
                <a:srgbClr val="195689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053270" y="5118569"/>
            <a:ext cx="2765501" cy="523220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2800" dirty="1" smtClean="0">
                <a:solidFill>
                  <a:srgbClr val="195689"/>
                </a:solidFill>
              </a:rPr>
              <a:t>请输入文本信息</a:t>
            </a:r>
            <a:endParaRPr lang="zh-CN" altLang="en-US" sz="2800">
              <a:solidFill>
                <a:srgbClr val="1956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958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7998"/>
          </a:xfrm>
          <a:prstGeom prst="rect"/>
        </p:spPr>
      </p:pic>
      <p:sp>
        <p:nvSpPr>
          <p:cNvPr id="17" name="椭圆 16"/>
          <p:cNvSpPr/>
          <p:nvPr/>
        </p:nvSpPr>
        <p:spPr>
          <a:xfrm>
            <a:off x="8581023" y="6044186"/>
            <a:ext cx="362154" cy="138972"/>
          </a:xfrm>
          <a:prstGeom prst="ellipse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646267" y="6069222"/>
            <a:ext cx="231667" cy="88900"/>
          </a:xfrm>
          <a:prstGeom prst="ellipse"/>
          <a:solidFill>
            <a:srgbClr val="19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>
          <a:xfrm>
            <a:off x="4366533" y="1920618"/>
            <a:ext cx="5987596" cy="4186300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>
          <a:xfrm>
            <a:off x="7754252" y="5143603"/>
            <a:ext cx="1013451" cy="956152"/>
          </a:xfrm>
          <a:custGeom>
            <a:gdLst>
              <a:gd name="T0" fmla="*/ 128 w 283"/>
              <a:gd name="T1" fmla="*/ 0 h 267"/>
              <a:gd name="T2" fmla="*/ 283 w 283"/>
              <a:gd name="T3" fmla="*/ 267 h 267"/>
              <a:gd name="T4" fmla="*/ 0 w 283"/>
              <a:gd name="T5" fmla="*/ 193 h 267"/>
              <a:gd name="T6" fmla="*/ 128 w 283"/>
              <a:gd name="T7" fmla="*/ 0 h 267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" h="267">
                <a:moveTo>
                  <a:pt x="128" y="0"/>
                </a:moveTo>
                <a:lnTo>
                  <a:pt x="283" y="267"/>
                </a:lnTo>
                <a:lnTo>
                  <a:pt x="0" y="193"/>
                </a:lnTo>
                <a:lnTo>
                  <a:pt x="128" y="0"/>
                </a:lnTo>
                <a:close/>
              </a:path>
            </a:pathLst>
          </a:custGeom>
          <a:solidFill>
            <a:srgbClr val="6AA6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>
          <a:xfrm>
            <a:off x="7578778" y="4463195"/>
            <a:ext cx="1883658" cy="1371559"/>
          </a:xfrm>
          <a:custGeom>
            <a:gdLst>
              <a:gd name="T0" fmla="*/ 0 w 526"/>
              <a:gd name="T1" fmla="*/ 0 h 383"/>
              <a:gd name="T2" fmla="*/ 526 w 526"/>
              <a:gd name="T3" fmla="*/ 233 h 383"/>
              <a:gd name="T4" fmla="*/ 49 w 526"/>
              <a:gd name="T5" fmla="*/ 383 h 383"/>
              <a:gd name="T6" fmla="*/ 0 w 526"/>
              <a:gd name="T7" fmla="*/ 0 h 38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6" h="383">
                <a:moveTo>
                  <a:pt x="0" y="0"/>
                </a:moveTo>
                <a:lnTo>
                  <a:pt x="526" y="233"/>
                </a:lnTo>
                <a:lnTo>
                  <a:pt x="49" y="383"/>
                </a:lnTo>
                <a:lnTo>
                  <a:pt x="0" y="0"/>
                </a:lnTo>
                <a:close/>
              </a:path>
            </a:pathLst>
          </a:custGeom>
          <a:solidFill>
            <a:srgbClr val="2576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>
          <a:xfrm>
            <a:off x="2049698" y="890911"/>
            <a:ext cx="8708571" cy="4401336"/>
          </a:xfrm>
          <a:custGeom>
            <a:gdLst>
              <a:gd name="T0" fmla="*/ 0 w 1670"/>
              <a:gd name="T1" fmla="*/ 779 h 943"/>
              <a:gd name="T2" fmla="*/ 116 w 1670"/>
              <a:gd name="T3" fmla="*/ 90 h 943"/>
              <a:gd name="T4" fmla="*/ 1670 w 1670"/>
              <a:gd name="T5" fmla="*/ 0 h 943"/>
              <a:gd name="T6" fmla="*/ 1473 w 1670"/>
              <a:gd name="T7" fmla="*/ 665 h 943"/>
              <a:gd name="T8" fmla="*/ 1423 w 1670"/>
              <a:gd name="T9" fmla="*/ 943 h 943"/>
              <a:gd name="T10" fmla="*/ 1041 w 1670"/>
              <a:gd name="T11" fmla="*/ 903 h 943"/>
              <a:gd name="T12" fmla="*/ 0 w 1670"/>
              <a:gd name="T13" fmla="*/ 779 h 94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70" h="943">
                <a:moveTo>
                  <a:pt x="0" y="779"/>
                </a:moveTo>
                <a:lnTo>
                  <a:pt x="116" y="90"/>
                </a:lnTo>
                <a:lnTo>
                  <a:pt x="1670" y="0"/>
                </a:lnTo>
                <a:lnTo>
                  <a:pt x="1473" y="665"/>
                </a:lnTo>
                <a:lnTo>
                  <a:pt x="1423" y="943"/>
                </a:lnTo>
                <a:lnTo>
                  <a:pt x="1041" y="903"/>
                </a:lnTo>
                <a:lnTo>
                  <a:pt x="0" y="779"/>
                </a:lnTo>
                <a:close/>
              </a:path>
            </a:pathLst>
          </a:custGeom>
          <a:solidFill>
            <a:srgbClr val="AACC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endParaRPr lang="zh-CN" altLang="en-US"/>
          </a:p>
        </p:txBody>
      </p:sp>
      <p:sp>
        <p:nvSpPr>
          <p:cNvPr id="9" name="梯形 8"/>
          <p:cNvSpPr/>
          <p:nvPr/>
        </p:nvSpPr>
        <p:spPr>
          <a:xfrm rot="10800000">
            <a:off x="3048000" y="812800"/>
            <a:ext cx="1600200" cy="927100"/>
          </a:xfrm>
          <a:custGeom>
            <a:gdLst>
              <a:gd name="connsiteX0" fmla="*/ 0 w 1739900"/>
              <a:gd name="connsiteY0" fmla="*/ 939800 h 939800"/>
              <a:gd name="connsiteX1" fmla="*/ 234950 w 1739900"/>
              <a:gd name="connsiteY1" fmla="*/ 0 h 939800"/>
              <a:gd name="connsiteX2" fmla="*/ 1504950 w 1739900"/>
              <a:gd name="connsiteY2" fmla="*/ 0 h 939800"/>
              <a:gd name="connsiteX3" fmla="*/ 1739900 w 1739900"/>
              <a:gd name="connsiteY3" fmla="*/ 939800 h 939800"/>
              <a:gd name="connsiteX4" fmla="*/ 0 w 1739900"/>
              <a:gd name="connsiteY4" fmla="*/ 939800 h 939800"/>
              <a:gd name="connsiteX0dup0" fmla="*/ 0 w 1689100"/>
              <a:gd name="connsiteY0dup0" fmla="*/ 939800 h 939800"/>
              <a:gd name="connsiteX1dup0" fmla="*/ 234950 w 1689100"/>
              <a:gd name="connsiteY1dup0" fmla="*/ 0 h 939800"/>
              <a:gd name="connsiteX2dup0" fmla="*/ 1504950 w 1689100"/>
              <a:gd name="connsiteY2dup0" fmla="*/ 0 h 939800"/>
              <a:gd name="connsiteX3dup0" fmla="*/ 1689100 w 1689100"/>
              <a:gd name="connsiteY3dup0" fmla="*/ 762000 h 939800"/>
              <a:gd name="connsiteX4dup0" fmla="*/ 0 w 1689100"/>
              <a:gd name="connsiteY4dup0" fmla="*/ 939800 h 939800"/>
              <a:gd name="connsiteX0dup0dup1" fmla="*/ 0 w 1689100"/>
              <a:gd name="connsiteY0dup0dup1" fmla="*/ 939800 h 939800"/>
              <a:gd name="connsiteX1dup0dup1" fmla="*/ 234950 w 1689100"/>
              <a:gd name="connsiteY1dup0dup1" fmla="*/ 0 h 939800"/>
              <a:gd name="connsiteX2dup0dup1" fmla="*/ 1504950 w 1689100"/>
              <a:gd name="connsiteY2dup0dup1" fmla="*/ 165100 h 939800"/>
              <a:gd name="connsiteX3dup0dup1" fmla="*/ 1689100 w 1689100"/>
              <a:gd name="connsiteY3dup0dup1" fmla="*/ 762000 h 939800"/>
              <a:gd name="connsiteX4dup0dup1" fmla="*/ 0 w 1689100"/>
              <a:gd name="connsiteY4dup0dup1" fmla="*/ 939800 h 939800"/>
              <a:gd name="connsiteX0dup0dup1dup2" fmla="*/ 0 w 1689100"/>
              <a:gd name="connsiteY0dup0dup1dup2" fmla="*/ 939800 h 939800"/>
              <a:gd name="connsiteX1dup0dup1dup2" fmla="*/ 234950 w 1689100"/>
              <a:gd name="connsiteY1dup0dup1dup2" fmla="*/ 0 h 939800"/>
              <a:gd name="connsiteX2dup0dup1dup2" fmla="*/ 1492250 w 1689100"/>
              <a:gd name="connsiteY2dup0dup1dup2" fmla="*/ 101600 h 939800"/>
              <a:gd name="connsiteX3dup0dup1dup2" fmla="*/ 1689100 w 1689100"/>
              <a:gd name="connsiteY3dup0dup1dup2" fmla="*/ 762000 h 939800"/>
              <a:gd name="connsiteX4dup0dup1dup2" fmla="*/ 0 w 1689100"/>
              <a:gd name="connsiteY4dup0dup1dup2" fmla="*/ 939800 h 939800"/>
              <a:gd name="connsiteX0dup0dup1dup2dup3" fmla="*/ 0 w 1689100"/>
              <a:gd name="connsiteY0dup0dup1dup2dup3" fmla="*/ 939800 h 939800"/>
              <a:gd name="connsiteX1dup0dup1dup2dup3" fmla="*/ 438150 w 1689100"/>
              <a:gd name="connsiteY1dup0dup1dup2dup3" fmla="*/ 0 h 939800"/>
              <a:gd name="connsiteX2dup0dup1dup2dup3" fmla="*/ 1492250 w 1689100"/>
              <a:gd name="connsiteY2dup0dup1dup2dup3" fmla="*/ 101600 h 939800"/>
              <a:gd name="connsiteX3dup0dup1dup2dup3" fmla="*/ 1689100 w 1689100"/>
              <a:gd name="connsiteY3dup0dup1dup2dup3" fmla="*/ 762000 h 939800"/>
              <a:gd name="connsiteX4dup0dup1dup2dup3" fmla="*/ 0 w 1689100"/>
              <a:gd name="connsiteY4dup0dup1dup2dup3" fmla="*/ 939800 h 939800"/>
              <a:gd name="connsiteX0dup0dup1dup2dup3dup4" fmla="*/ 0 w 1600200"/>
              <a:gd name="connsiteY0dup0dup1dup2dup3dup4" fmla="*/ 927100 h 927100"/>
              <a:gd name="connsiteX1dup0dup1dup2dup3dup4" fmla="*/ 349250 w 1600200"/>
              <a:gd name="connsiteY1dup0dup1dup2dup3dup4" fmla="*/ 0 h 927100"/>
              <a:gd name="connsiteX2dup0dup1dup2dup3dup4" fmla="*/ 1403350 w 1600200"/>
              <a:gd name="connsiteY2dup0dup1dup2dup3dup4" fmla="*/ 101600 h 927100"/>
              <a:gd name="connsiteX3dup0dup1dup2dup3dup4" fmla="*/ 1600200 w 1600200"/>
              <a:gd name="connsiteY3dup0dup1dup2dup3dup4" fmla="*/ 762000 h 927100"/>
              <a:gd name="connsiteX4dup0dup1dup2dup3dup4" fmla="*/ 0 w 1600200"/>
              <a:gd name="connsiteY4dup0dup1dup2dup3dup4" fmla="*/ 927100 h 927100"/>
            </a:gdLst>
            <a:cxnLst>
              <a:cxn ang="0">
                <a:pos x="connsiteX0dup0dup1dup2dup3dup4" y="connsiteY0dup0dup1dup2dup3dup4"/>
              </a:cxn>
              <a:cxn ang="0">
                <a:pos x="connsiteX1dup0dup1dup2dup3dup4" y="connsiteY1dup0dup1dup2dup3dup4"/>
              </a:cxn>
              <a:cxn ang="0">
                <a:pos x="connsiteX2dup0dup1dup2dup3dup4" y="connsiteY2dup0dup1dup2dup3dup4"/>
              </a:cxn>
              <a:cxn ang="0">
                <a:pos x="connsiteX3dup0dup1dup2dup3dup4" y="connsiteY3dup0dup1dup2dup3dup4"/>
              </a:cxn>
              <a:cxn ang="0">
                <a:pos x="connsiteX4dup0dup1dup2dup3dup4" y="connsiteY4dup0dup1dup2dup3dup4"/>
              </a:cxn>
            </a:cxnLst>
            <a:rect l="l" t="t" r="r" b="b"/>
            <a:pathLst>
              <a:path w="1600200" h="927100">
                <a:moveTo>
                  <a:pt x="0" y="927100"/>
                </a:moveTo>
                <a:lnTo>
                  <a:pt x="349250" y="0"/>
                </a:lnTo>
                <a:lnTo>
                  <a:pt x="1403350" y="101600"/>
                </a:lnTo>
                <a:lnTo>
                  <a:pt x="1600200" y="762000"/>
                </a:lnTo>
                <a:lnTo>
                  <a:pt x="0" y="927100"/>
                </a:lnTo>
                <a:close/>
              </a:path>
            </a:pathLst>
          </a:custGeom>
          <a:ln>
            <a:noFill/>
          </a:ln>
          <a:effectLst>
            <a:outerShdw blurRad="165100" dir="2700000" dist="38100" algn="tl" rotWithShape="0">
              <a:schemeClr val="accent5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21429172">
            <a:off x="4486668" y="812677"/>
            <a:ext cx="337751" cy="392518"/>
          </a:xfrm>
          <a:prstGeom prst="triangle">
            <a:avLst>
              <a:gd name="adj" fmla="val 50487"/>
            </a:avLst>
          </a:prstGeom>
          <a:solidFill>
            <a:srgbClr val="2D7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492874" y="798341"/>
            <a:ext cx="710451" cy="1015663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1" smtClean="0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</a:t>
            </a:r>
            <a:endParaRPr lang="zh-CN" altLang="en-US" sz="6000" b="1">
              <a:solidFill>
                <a:srgbClr val="FFC0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25800" y="1786693"/>
            <a:ext cx="5452134" cy="1323439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8000" dirty="1">
                <a:solidFill>
                  <a:srgbClr val="195689"/>
                </a:solidFill>
              </a:rPr>
              <a:t>做不好</a:t>
            </a:r>
            <a:r>
              <a:rPr lang="en-US" altLang="zh-CN" sz="8000" dirty="1">
                <a:solidFill>
                  <a:srgbClr val="195689"/>
                </a:solidFill>
              </a:rPr>
              <a:t>PPT</a:t>
            </a:r>
            <a:endParaRPr lang="zh-CN" altLang="en-US" sz="8000">
              <a:solidFill>
                <a:srgbClr val="195689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25800" y="2959948"/>
            <a:ext cx="5450531" cy="1323439"/>
          </a:xfrm>
          <a:prstGeom prst="rect"/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400" b="1">
                <a:solidFill>
                  <a:srgbClr val="FFC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r>
              <a:rPr lang="zh-CN" altLang="en-US" sz="8000" dirty="1" smtClean="0">
                <a:solidFill>
                  <a:srgbClr val="195689"/>
                </a:solidFill>
              </a:rPr>
              <a:t>怎升职加薪</a:t>
            </a:r>
            <a:endParaRPr lang="zh-CN" altLang="en-US" sz="8000">
              <a:solidFill>
                <a:srgbClr val="1956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22193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6" name="矩形 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6100" y="1228535"/>
            <a:ext cx="7366000" cy="4910666"/>
          </a:xfrm>
          <a:prstGeom prst="rect"/>
        </p:spPr>
      </p:pic>
      <p:sp>
        <p:nvSpPr>
          <p:cNvPr id="3" name="矩形 2"/>
          <p:cNvSpPr/>
          <p:nvPr/>
        </p:nvSpPr>
        <p:spPr>
          <a:xfrm>
            <a:off x="8139430" y="1228534"/>
            <a:ext cx="95250" cy="82800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359572" y="1152410"/>
            <a:ext cx="2356735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b="1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title</a:t>
            </a:r>
            <a:endParaRPr lang="zh-CN" altLang="en-US" sz="2400" b="1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59572" y="1506883"/>
            <a:ext cx="3375228" cy="646331"/>
          </a:xfrm>
          <a:prstGeom prst="rect"/>
        </p:spPr>
        <p:txBody>
          <a:bodyPr wrap="square">
            <a:spAutoFit/>
          </a:bodyPr>
          <a:lstStyle/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</a:p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title</a:t>
            </a:r>
          </a:p>
        </p:txBody>
      </p:sp>
      <p:sp>
        <p:nvSpPr>
          <p:cNvPr id="10" name="矩形 9"/>
          <p:cNvSpPr/>
          <p:nvPr/>
        </p:nvSpPr>
        <p:spPr>
          <a:xfrm>
            <a:off x="8139430" y="2553774"/>
            <a:ext cx="95250" cy="82800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359572" y="2477650"/>
            <a:ext cx="2356735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b="1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title</a:t>
            </a:r>
            <a:endParaRPr lang="zh-CN" altLang="en-US" sz="2400" b="1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59572" y="2832123"/>
            <a:ext cx="3375228" cy="646331"/>
          </a:xfrm>
          <a:prstGeom prst="rect"/>
        </p:spPr>
        <p:txBody>
          <a:bodyPr wrap="square">
            <a:spAutoFit/>
          </a:bodyPr>
          <a:lstStyle/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</a:p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title</a:t>
            </a:r>
          </a:p>
        </p:txBody>
      </p:sp>
      <p:sp>
        <p:nvSpPr>
          <p:cNvPr id="13" name="矩形 12"/>
          <p:cNvSpPr/>
          <p:nvPr/>
        </p:nvSpPr>
        <p:spPr>
          <a:xfrm>
            <a:off x="8139430" y="3987703"/>
            <a:ext cx="95250" cy="82800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359572" y="3911579"/>
            <a:ext cx="2356735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b="1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title</a:t>
            </a:r>
            <a:endParaRPr lang="zh-CN" altLang="en-US" sz="2400" b="1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59572" y="4266052"/>
            <a:ext cx="3375228" cy="646331"/>
          </a:xfrm>
          <a:prstGeom prst="rect"/>
        </p:spPr>
        <p:txBody>
          <a:bodyPr wrap="square">
            <a:spAutoFit/>
          </a:bodyPr>
          <a:lstStyle/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</a:p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8139430" y="5332023"/>
            <a:ext cx="95250" cy="82800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359572" y="5255899"/>
            <a:ext cx="2356735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b="1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title</a:t>
            </a:r>
            <a:endParaRPr lang="zh-CN" altLang="en-US" sz="2400" b="1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59572" y="5610372"/>
            <a:ext cx="3375228" cy="646331"/>
          </a:xfrm>
          <a:prstGeom prst="rect"/>
        </p:spPr>
        <p:txBody>
          <a:bodyPr wrap="square">
            <a:spAutoFit/>
          </a:bodyPr>
          <a:lstStyle/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</a:p>
          <a:p>
            <a:pPr>
              <a:buClr>
                <a:srgbClr val="9BCF2F"/>
              </a:buClr>
            </a:pPr>
            <a:r>
              <a:rPr lang="en-US" altLang="zh-CN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072550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圆角矩形 6"/>
          <p:cNvSpPr/>
          <p:nvPr/>
        </p:nvSpPr>
        <p:spPr>
          <a:xfrm>
            <a:off x="1243612" y="5286838"/>
            <a:ext cx="2190750" cy="646331"/>
          </a:xfrm>
          <a:prstGeom prst="roundRect">
            <a:avLst>
              <a:gd name="adj" fmla="val 0"/>
            </a:avLst>
          </a:prstGeom>
          <a:solidFill>
            <a:srgbClr val="6AADE4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434362" y="5286838"/>
            <a:ext cx="2791330" cy="646331"/>
          </a:xfrm>
          <a:prstGeom prst="roundRect">
            <a:avLst>
              <a:gd name="adj" fmla="val 0"/>
            </a:avLst>
          </a:prstGeom>
          <a:solidFill>
            <a:srgbClr val="3590D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008620" y="5425337"/>
            <a:ext cx="757440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51596" y="5425337"/>
            <a:ext cx="756863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60680" y="2341921"/>
            <a:ext cx="3454792" cy="2585323"/>
          </a:xfrm>
          <a:prstGeom prst="rect"/>
        </p:spPr>
        <p:txBody>
          <a:bodyPr wrap="none">
            <a:spAutoFit/>
          </a:bodyPr>
          <a:lstStyle/>
          <a:p>
            <a:pPr marL="285750" indent="-285750">
              <a:buClr>
                <a:srgbClr val="3590DB"/>
              </a:buClr>
              <a:buFont typeface="Wingdings" panose="05000000000000000000" pitchFamily="2" charset="2"/>
              <a:buChar char="l"/>
            </a:pP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</a:t>
            </a: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endParaRPr lang="en-US" altLang="zh-CN" kern="2000" spc="1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Clr>
                <a:srgbClr val="3590DB"/>
              </a:buClr>
            </a:pP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    and title</a:t>
            </a:r>
          </a:p>
          <a:p>
            <a:pPr>
              <a:buClr>
                <a:srgbClr val="3590DB"/>
              </a:buClr>
            </a:pPr>
            <a:endParaRPr lang="en-US" altLang="zh-CN" kern="2000" spc="1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 marL="285750" indent="-285750">
              <a:buClr>
                <a:srgbClr val="3590DB"/>
              </a:buClr>
              <a:buFont typeface="Wingdings" panose="05000000000000000000" pitchFamily="2" charset="2"/>
              <a:buChar char="l"/>
            </a:pP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</a:t>
            </a: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endParaRPr lang="en-US" altLang="zh-CN" kern="2000" spc="1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Clr>
                <a:srgbClr val="3590DB"/>
              </a:buClr>
            </a:pP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    and title</a:t>
            </a:r>
          </a:p>
          <a:p>
            <a:pPr>
              <a:buClr>
                <a:srgbClr val="3590DB"/>
              </a:buClr>
            </a:pPr>
            <a:endParaRPr lang="zh-CN" altLang="en-US" kern="2000" spc="1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 marL="285750" indent="-285750">
              <a:buClr>
                <a:srgbClr val="3590DB"/>
              </a:buClr>
              <a:buFont typeface="Wingdings" panose="05000000000000000000" pitchFamily="2" charset="2"/>
              <a:buChar char="l"/>
            </a:pP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</a:t>
            </a: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endParaRPr lang="en-US" altLang="zh-CN" kern="2000" spc="1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Clr>
                <a:srgbClr val="3590DB"/>
              </a:buClr>
            </a:pP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   and </a:t>
            </a:r>
            <a:r>
              <a:rPr lang="en-US" altLang="zh-CN" kern="2000" spc="1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endParaRPr lang="zh-CN" altLang="en-US" kern="2000" spc="1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 marL="285750" indent="-285750">
              <a:buClr>
                <a:srgbClr val="3590DB"/>
              </a:buClr>
              <a:buFont typeface="Wingdings" panose="05000000000000000000" pitchFamily="2" charset="2"/>
              <a:buChar char="l"/>
            </a:pPr>
            <a:endParaRPr lang="zh-CN" altLang="en-US" kern="2000" spc="1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454295" y="1675150"/>
            <a:ext cx="0" cy="2993017"/>
          </a:xfrm>
          <a:prstGeom prst="line"/>
          <a:ln w="19050">
            <a:solidFill>
              <a:srgbClr val="5F7A9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834269" y="1708115"/>
            <a:ext cx="481406" cy="481406"/>
          </a:xfrm>
          <a:prstGeom prst="rect"/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460131" y="1620621"/>
            <a:ext cx="673158" cy="417103"/>
          </a:xfrm>
          <a:prstGeom prst="rect"/>
        </p:spPr>
      </p:pic>
      <p:sp>
        <p:nvSpPr>
          <p:cNvPr id="16" name="矩形 15"/>
          <p:cNvSpPr/>
          <p:nvPr/>
        </p:nvSpPr>
        <p:spPr>
          <a:xfrm>
            <a:off x="2283531" y="1514154"/>
            <a:ext cx="1803699" cy="646331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3600" b="1" kern="2000" spc="100" dirty="1">
                <a:solidFill>
                  <a:srgbClr val="5F7A9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3600" b="1">
              <a:solidFill>
                <a:srgbClr val="5F7A95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34269" y="2359843"/>
            <a:ext cx="5263061" cy="2031325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 theme and </a:t>
            </a:r>
            <a:r>
              <a:rPr lang="en-US" altLang="zh-CN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547015" y="4507847"/>
            <a:ext cx="200003" cy="160320"/>
          </a:xfrm>
          <a:prstGeom prst="roundRect">
            <a:avLst>
              <a:gd name="adj" fmla="val 0"/>
            </a:avLst>
          </a:prstGeom>
          <a:solidFill>
            <a:srgbClr val="6AADE4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0747018" y="4507847"/>
            <a:ext cx="350311" cy="160320"/>
          </a:xfrm>
          <a:prstGeom prst="roundRect">
            <a:avLst>
              <a:gd name="adj" fmla="val 0"/>
            </a:avLst>
          </a:prstGeom>
          <a:solidFill>
            <a:srgbClr val="3590D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376538" y="1514154"/>
            <a:ext cx="1803699" cy="646331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3600" b="1" kern="2000" spc="100" dirty="1">
                <a:solidFill>
                  <a:srgbClr val="5F7A9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3600" b="1">
              <a:solidFill>
                <a:srgbClr val="5F7A95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225692" y="5286838"/>
            <a:ext cx="2190750" cy="646331"/>
          </a:xfrm>
          <a:prstGeom prst="roundRect">
            <a:avLst>
              <a:gd name="adj" fmla="val 0"/>
            </a:avLst>
          </a:prstGeom>
          <a:solidFill>
            <a:srgbClr val="6AADE4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8416442" y="5286838"/>
            <a:ext cx="2791330" cy="646331"/>
          </a:xfrm>
          <a:prstGeom prst="roundRect">
            <a:avLst>
              <a:gd name="adj" fmla="val 0"/>
            </a:avLst>
          </a:prstGeom>
          <a:solidFill>
            <a:srgbClr val="3590D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90700" y="5425337"/>
            <a:ext cx="757440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433676" y="5425337"/>
            <a:ext cx="756863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712605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10" name="矩形 9"/>
          <p:cNvSpPr/>
          <p:nvPr/>
        </p:nvSpPr>
        <p:spPr>
          <a:xfrm>
            <a:off x="7121585" y="2085947"/>
            <a:ext cx="4838412" cy="286232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 smtClean="0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21585" y="1384530"/>
            <a:ext cx="2898715" cy="646331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3600" b="1" dirty="1">
                <a:solidFill>
                  <a:srgbClr val="5F7A9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</a:t>
            </a:r>
            <a:r>
              <a:rPr lang="en-US" altLang="zh-CN" sz="3600" b="1" dirty="1" smtClean="0">
                <a:solidFill>
                  <a:srgbClr val="5F7A9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</a:t>
            </a:r>
            <a:endParaRPr lang="en-US" altLang="zh-CN" sz="3600" b="1">
              <a:solidFill>
                <a:srgbClr val="5F7A95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121585" y="5086769"/>
            <a:ext cx="2190750" cy="646331"/>
          </a:xfrm>
          <a:prstGeom prst="roundRect">
            <a:avLst>
              <a:gd name="adj" fmla="val 0"/>
            </a:avLst>
          </a:prstGeom>
          <a:solidFill>
            <a:srgbClr val="6AADE4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312335" y="5086769"/>
            <a:ext cx="2641540" cy="646331"/>
          </a:xfrm>
          <a:prstGeom prst="roundRect">
            <a:avLst>
              <a:gd name="adj" fmla="val 0"/>
            </a:avLst>
          </a:prstGeom>
          <a:solidFill>
            <a:srgbClr val="3590D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886593" y="5225268"/>
            <a:ext cx="889563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302989" y="5225268"/>
            <a:ext cx="888886" cy="36933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0783" y="1378814"/>
            <a:ext cx="6531428" cy="4354286"/>
          </a:xfrm>
          <a:prstGeom prst="rect"/>
        </p:spPr>
      </p:pic>
      <p:sp>
        <p:nvSpPr>
          <p:cNvPr id="16" name="矩形 1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158184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内蒙古"/>
          <p:cNvSpPr/>
          <p:nvPr/>
        </p:nvSpPr>
        <p:spPr>
          <a:xfrm>
            <a:off x="5654173" y="1981304"/>
            <a:ext cx="2417357" cy="2062844"/>
          </a:xfrm>
          <a:custGeom>
            <a:gdLst>
              <a:gd name="T0" fmla="*/ 2147483646 w 1428"/>
              <a:gd name="T1" fmla="*/ 2147483646 h 1218"/>
              <a:gd name="T2" fmla="*/ 2147483646 w 1428"/>
              <a:gd name="T3" fmla="*/ 2147483646 h 1218"/>
              <a:gd name="T4" fmla="*/ 2147483646 w 1428"/>
              <a:gd name="T5" fmla="*/ 2147483646 h 1218"/>
              <a:gd name="T6" fmla="*/ 2147483646 w 1428"/>
              <a:gd name="T7" fmla="*/ 2147483646 h 1218"/>
              <a:gd name="T8" fmla="*/ 2147483646 w 1428"/>
              <a:gd name="T9" fmla="*/ 2147483646 h 1218"/>
              <a:gd name="T10" fmla="*/ 2147483646 w 1428"/>
              <a:gd name="T11" fmla="*/ 2147483646 h 1218"/>
              <a:gd name="T12" fmla="*/ 2147483646 w 1428"/>
              <a:gd name="T13" fmla="*/ 2147483646 h 1218"/>
              <a:gd name="T14" fmla="*/ 2147483646 w 1428"/>
              <a:gd name="T15" fmla="*/ 2147483646 h 1218"/>
              <a:gd name="T16" fmla="*/ 2147483646 w 1428"/>
              <a:gd name="T17" fmla="*/ 2147483646 h 1218"/>
              <a:gd name="T18" fmla="*/ 2147483646 w 1428"/>
              <a:gd name="T19" fmla="*/ 2147483646 h 1218"/>
              <a:gd name="T20" fmla="*/ 2147483646 w 1428"/>
              <a:gd name="T21" fmla="*/ 2147483646 h 1218"/>
              <a:gd name="T22" fmla="*/ 2147483646 w 1428"/>
              <a:gd name="T23" fmla="*/ 2147483646 h 1218"/>
              <a:gd name="T24" fmla="*/ 2147483646 w 1428"/>
              <a:gd name="T25" fmla="*/ 2147483646 h 1218"/>
              <a:gd name="T26" fmla="*/ 2147483646 w 1428"/>
              <a:gd name="T27" fmla="*/ 2147483646 h 1218"/>
              <a:gd name="T28" fmla="*/ 2147483646 w 1428"/>
              <a:gd name="T29" fmla="*/ 2147483646 h 1218"/>
              <a:gd name="T30" fmla="*/ 2147483646 w 1428"/>
              <a:gd name="T31" fmla="*/ 2147483646 h 1218"/>
              <a:gd name="T32" fmla="*/ 2147483646 w 1428"/>
              <a:gd name="T33" fmla="*/ 2147483646 h 1218"/>
              <a:gd name="T34" fmla="*/ 2147483646 w 1428"/>
              <a:gd name="T35" fmla="*/ 2147483646 h 1218"/>
              <a:gd name="T36" fmla="*/ 2147483646 w 1428"/>
              <a:gd name="T37" fmla="*/ 2147483646 h 1218"/>
              <a:gd name="T38" fmla="*/ 2147483646 w 1428"/>
              <a:gd name="T39" fmla="*/ 2147483646 h 1218"/>
              <a:gd name="T40" fmla="*/ 2147483646 w 1428"/>
              <a:gd name="T41" fmla="*/ 2147483646 h 1218"/>
              <a:gd name="T42" fmla="*/ 2147483646 w 1428"/>
              <a:gd name="T43" fmla="*/ 2147483646 h 1218"/>
              <a:gd name="T44" fmla="*/ 0 w 1428"/>
              <a:gd name="T45" fmla="*/ 2147483646 h 1218"/>
              <a:gd name="T46" fmla="*/ 2147483646 w 1428"/>
              <a:gd name="T47" fmla="*/ 2147483646 h 1218"/>
              <a:gd name="T48" fmla="*/ 2147483646 w 1428"/>
              <a:gd name="T49" fmla="*/ 2147483646 h 1218"/>
              <a:gd name="T50" fmla="*/ 2147483646 w 1428"/>
              <a:gd name="T51" fmla="*/ 2147483646 h 1218"/>
              <a:gd name="T52" fmla="*/ 2147483646 w 1428"/>
              <a:gd name="T53" fmla="*/ 2147483646 h 1218"/>
              <a:gd name="T54" fmla="*/ 2147483646 w 1428"/>
              <a:gd name="T55" fmla="*/ 2147483646 h 1218"/>
              <a:gd name="T56" fmla="*/ 2147483646 w 1428"/>
              <a:gd name="T57" fmla="*/ 2147483646 h 1218"/>
              <a:gd name="T58" fmla="*/ 2147483646 w 1428"/>
              <a:gd name="T59" fmla="*/ 2147483646 h 1218"/>
              <a:gd name="T60" fmla="*/ 2147483646 w 1428"/>
              <a:gd name="T61" fmla="*/ 2147483646 h 1218"/>
              <a:gd name="T62" fmla="*/ 2147483646 w 1428"/>
              <a:gd name="T63" fmla="*/ 2147483646 h 1218"/>
              <a:gd name="T64" fmla="*/ 2147483646 w 1428"/>
              <a:gd name="T65" fmla="*/ 2147483646 h 1218"/>
              <a:gd name="T66" fmla="*/ 2147483646 w 1428"/>
              <a:gd name="T67" fmla="*/ 2147483646 h 1218"/>
              <a:gd name="T68" fmla="*/ 2147483646 w 1428"/>
              <a:gd name="T69" fmla="*/ 2147483646 h 1218"/>
              <a:gd name="T70" fmla="*/ 2147483646 w 1428"/>
              <a:gd name="T71" fmla="*/ 2147483646 h 1218"/>
              <a:gd name="T72" fmla="*/ 2147483646 w 1428"/>
              <a:gd name="T73" fmla="*/ 2147483646 h 1218"/>
              <a:gd name="T74" fmla="*/ 2147483646 w 1428"/>
              <a:gd name="T75" fmla="*/ 2147483646 h 1218"/>
              <a:gd name="T76" fmla="*/ 2147483646 w 1428"/>
              <a:gd name="T77" fmla="*/ 2147483646 h 1218"/>
              <a:gd name="T78" fmla="*/ 2147483646 w 1428"/>
              <a:gd name="T79" fmla="*/ 2147483646 h 1218"/>
              <a:gd name="T80" fmla="*/ 2147483646 w 1428"/>
              <a:gd name="T81" fmla="*/ 2147483646 h 1218"/>
              <a:gd name="T82" fmla="*/ 2147483646 w 1428"/>
              <a:gd name="T83" fmla="*/ 2147483646 h 1218"/>
              <a:gd name="T84" fmla="*/ 2147483646 w 1428"/>
              <a:gd name="T85" fmla="*/ 2147483646 h 1218"/>
              <a:gd name="T86" fmla="*/ 2147483646 w 1428"/>
              <a:gd name="T87" fmla="*/ 2147483646 h 1218"/>
              <a:gd name="T88" fmla="*/ 2147483646 w 1428"/>
              <a:gd name="T89" fmla="*/ 2147483646 h 1218"/>
              <a:gd name="T90" fmla="*/ 2147483646 w 1428"/>
              <a:gd name="T91" fmla="*/ 2147483646 h 1218"/>
              <a:gd name="T92" fmla="*/ 2147483646 w 1428"/>
              <a:gd name="T93" fmla="*/ 2147483646 h 1218"/>
              <a:gd name="T94" fmla="*/ 2147483646 w 1428"/>
              <a:gd name="T95" fmla="*/ 2147483646 h 1218"/>
              <a:gd name="T96" fmla="*/ 2147483646 w 1428"/>
              <a:gd name="T97" fmla="*/ 2147483646 h 1218"/>
              <a:gd name="T98" fmla="*/ 2147483646 w 1428"/>
              <a:gd name="T99" fmla="*/ 2147483646 h 1218"/>
              <a:gd name="T100" fmla="*/ 2147483646 w 1428"/>
              <a:gd name="T101" fmla="*/ 2147483646 h 1218"/>
              <a:gd name="T102" fmla="*/ 2147483646 w 1428"/>
              <a:gd name="T103" fmla="*/ 2147483646 h 1218"/>
              <a:gd name="T104" fmla="*/ 2147483646 w 1428"/>
              <a:gd name="T105" fmla="*/ 2147483646 h 1218"/>
              <a:gd name="T106" fmla="*/ 2147483646 w 1428"/>
              <a:gd name="T107" fmla="*/ 2147483646 h 1218"/>
              <a:gd name="T108" fmla="*/ 2147483646 w 1428"/>
              <a:gd name="T109" fmla="*/ 2147483646 h 1218"/>
              <a:gd name="T110" fmla="*/ 2147483646 w 1428"/>
              <a:gd name="T111" fmla="*/ 2147483646 h 1218"/>
              <a:gd name="T112" fmla="*/ 2147483646 w 1428"/>
              <a:gd name="T113" fmla="*/ 2147483646 h 1218"/>
              <a:gd name="T114" fmla="*/ 2147483646 w 1428"/>
              <a:gd name="T115" fmla="*/ 2147483646 h 1218"/>
              <a:gd name="T116" fmla="*/ 2147483646 w 1428"/>
              <a:gd name="T117" fmla="*/ 2147483646 h 12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4" y="940"/>
                </a:lnTo>
                <a:lnTo>
                  <a:pt x="912" y="924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甘肃"/>
          <p:cNvSpPr/>
          <p:nvPr/>
        </p:nvSpPr>
        <p:spPr>
          <a:xfrm>
            <a:off x="5190339" y="3376857"/>
            <a:ext cx="1543858" cy="1307484"/>
          </a:xfrm>
          <a:custGeom>
            <a:gdLst>
              <a:gd name="T0" fmla="*/ 2147483646 w 912"/>
              <a:gd name="T1" fmla="*/ 2147483646 h 772"/>
              <a:gd name="T2" fmla="*/ 2147483646 w 912"/>
              <a:gd name="T3" fmla="*/ 2147483646 h 772"/>
              <a:gd name="T4" fmla="*/ 2147483646 w 912"/>
              <a:gd name="T5" fmla="*/ 2147483646 h 772"/>
              <a:gd name="T6" fmla="*/ 2147483646 w 912"/>
              <a:gd name="T7" fmla="*/ 2147483646 h 772"/>
              <a:gd name="T8" fmla="*/ 2147483646 w 912"/>
              <a:gd name="T9" fmla="*/ 2147483646 h 772"/>
              <a:gd name="T10" fmla="*/ 2147483646 w 912"/>
              <a:gd name="T11" fmla="*/ 2147483646 h 772"/>
              <a:gd name="T12" fmla="*/ 2147483646 w 912"/>
              <a:gd name="T13" fmla="*/ 2147483646 h 772"/>
              <a:gd name="T14" fmla="*/ 2147483646 w 912"/>
              <a:gd name="T15" fmla="*/ 2147483646 h 772"/>
              <a:gd name="T16" fmla="*/ 2147483646 w 912"/>
              <a:gd name="T17" fmla="*/ 2147483646 h 772"/>
              <a:gd name="T18" fmla="*/ 2147483646 w 912"/>
              <a:gd name="T19" fmla="*/ 2147483646 h 772"/>
              <a:gd name="T20" fmla="*/ 2147483646 w 912"/>
              <a:gd name="T21" fmla="*/ 2147483646 h 772"/>
              <a:gd name="T22" fmla="*/ 2147483646 w 912"/>
              <a:gd name="T23" fmla="*/ 2147483646 h 772"/>
              <a:gd name="T24" fmla="*/ 2147483646 w 912"/>
              <a:gd name="T25" fmla="*/ 2147483646 h 772"/>
              <a:gd name="T26" fmla="*/ 2147483646 w 912"/>
              <a:gd name="T27" fmla="*/ 2147483646 h 772"/>
              <a:gd name="T28" fmla="*/ 2147483646 w 912"/>
              <a:gd name="T29" fmla="*/ 2147483646 h 772"/>
              <a:gd name="T30" fmla="*/ 2147483646 w 912"/>
              <a:gd name="T31" fmla="*/ 2147483646 h 772"/>
              <a:gd name="T32" fmla="*/ 2147483646 w 912"/>
              <a:gd name="T33" fmla="*/ 2147483646 h 772"/>
              <a:gd name="T34" fmla="*/ 2147483646 w 912"/>
              <a:gd name="T35" fmla="*/ 2147483646 h 772"/>
              <a:gd name="T36" fmla="*/ 2147483646 w 912"/>
              <a:gd name="T37" fmla="*/ 2147483646 h 772"/>
              <a:gd name="T38" fmla="*/ 2147483646 w 912"/>
              <a:gd name="T39" fmla="*/ 2147483646 h 772"/>
              <a:gd name="T40" fmla="*/ 2147483646 w 912"/>
              <a:gd name="T41" fmla="*/ 2147483646 h 772"/>
              <a:gd name="T42" fmla="*/ 2147483646 w 912"/>
              <a:gd name="T43" fmla="*/ 2147483646 h 772"/>
              <a:gd name="T44" fmla="*/ 2147483646 w 912"/>
              <a:gd name="T45" fmla="*/ 2147483646 h 772"/>
              <a:gd name="T46" fmla="*/ 2147483646 w 912"/>
              <a:gd name="T47" fmla="*/ 2147483646 h 772"/>
              <a:gd name="T48" fmla="*/ 2147483646 w 912"/>
              <a:gd name="T49" fmla="*/ 2147483646 h 772"/>
              <a:gd name="T50" fmla="*/ 2147483646 w 912"/>
              <a:gd name="T51" fmla="*/ 2147483646 h 772"/>
              <a:gd name="T52" fmla="*/ 2147483646 w 912"/>
              <a:gd name="T53" fmla="*/ 2147483646 h 772"/>
              <a:gd name="T54" fmla="*/ 2147483646 w 912"/>
              <a:gd name="T55" fmla="*/ 2147483646 h 772"/>
              <a:gd name="T56" fmla="*/ 2147483646 w 912"/>
              <a:gd name="T57" fmla="*/ 2147483646 h 772"/>
              <a:gd name="T58" fmla="*/ 2147483646 w 912"/>
              <a:gd name="T59" fmla="*/ 2147483646 h 772"/>
              <a:gd name="T60" fmla="*/ 2147483646 w 912"/>
              <a:gd name="T61" fmla="*/ 2147483646 h 772"/>
              <a:gd name="T62" fmla="*/ 2147483646 w 912"/>
              <a:gd name="T63" fmla="*/ 2147483646 h 772"/>
              <a:gd name="T64" fmla="*/ 2147483646 w 912"/>
              <a:gd name="T65" fmla="*/ 2147483646 h 772"/>
              <a:gd name="T66" fmla="*/ 2147483646 w 912"/>
              <a:gd name="T67" fmla="*/ 2147483646 h 772"/>
              <a:gd name="T68" fmla="*/ 2147483646 w 912"/>
              <a:gd name="T69" fmla="*/ 2147483646 h 772"/>
              <a:gd name="T70" fmla="*/ 2147483646 w 912"/>
              <a:gd name="T71" fmla="*/ 2147483646 h 772"/>
              <a:gd name="T72" fmla="*/ 2147483646 w 912"/>
              <a:gd name="T73" fmla="*/ 2147483646 h 772"/>
              <a:gd name="T74" fmla="*/ 2147483646 w 912"/>
              <a:gd name="T75" fmla="*/ 2147483646 h 772"/>
              <a:gd name="T76" fmla="*/ 2147483646 w 912"/>
              <a:gd name="T77" fmla="*/ 2147483646 h 772"/>
              <a:gd name="T78" fmla="*/ 2147483646 w 912"/>
              <a:gd name="T79" fmla="*/ 2147483646 h 772"/>
              <a:gd name="T80" fmla="*/ 2147483646 w 912"/>
              <a:gd name="T81" fmla="*/ 2147483646 h 772"/>
              <a:gd name="T82" fmla="*/ 2147483646 w 912"/>
              <a:gd name="T83" fmla="*/ 2147483646 h 772"/>
              <a:gd name="T84" fmla="*/ 2147483646 w 912"/>
              <a:gd name="T85" fmla="*/ 2147483646 h 772"/>
              <a:gd name="T86" fmla="*/ 2147483646 w 912"/>
              <a:gd name="T87" fmla="*/ 2147483646 h 772"/>
              <a:gd name="T88" fmla="*/ 2147483646 w 912"/>
              <a:gd name="T89" fmla="*/ 2147483646 h 772"/>
              <a:gd name="T90" fmla="*/ 2147483646 w 912"/>
              <a:gd name="T91" fmla="*/ 2147483646 h 772"/>
              <a:gd name="T92" fmla="*/ 2147483646 w 912"/>
              <a:gd name="T93" fmla="*/ 2147483646 h 772"/>
              <a:gd name="T94" fmla="*/ 2147483646 w 912"/>
              <a:gd name="T95" fmla="*/ 2147483646 h 772"/>
              <a:gd name="T96" fmla="*/ 2147483646 w 912"/>
              <a:gd name="T97" fmla="*/ 2147483646 h 772"/>
              <a:gd name="T98" fmla="*/ 2147483646 w 912"/>
              <a:gd name="T99" fmla="*/ 2147483646 h 772"/>
              <a:gd name="T100" fmla="*/ 2147483646 w 912"/>
              <a:gd name="T101" fmla="*/ 2147483646 h 772"/>
              <a:gd name="T102" fmla="*/ 2147483646 w 912"/>
              <a:gd name="T103" fmla="*/ 2147483646 h 772"/>
              <a:gd name="T104" fmla="*/ 2147483646 w 912"/>
              <a:gd name="T105" fmla="*/ 2147483646 h 772"/>
              <a:gd name="T106" fmla="*/ 2147483646 w 912"/>
              <a:gd name="T107" fmla="*/ 2147483646 h 772"/>
              <a:gd name="T108" fmla="*/ 2147483646 w 912"/>
              <a:gd name="T109" fmla="*/ 2147483646 h 772"/>
              <a:gd name="T110" fmla="*/ 2147483646 w 912"/>
              <a:gd name="T111" fmla="*/ 2147483646 h 77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70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6" y="362"/>
                </a:lnTo>
                <a:lnTo>
                  <a:pt x="596" y="360"/>
                </a:lnTo>
                <a:lnTo>
                  <a:pt x="600" y="336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宁夏"/>
          <p:cNvSpPr/>
          <p:nvPr/>
        </p:nvSpPr>
        <p:spPr>
          <a:xfrm>
            <a:off x="6287290" y="3830751"/>
            <a:ext cx="311481" cy="514864"/>
          </a:xfrm>
          <a:custGeom>
            <a:gdLst>
              <a:gd name="T0" fmla="*/ 2147483646 w 184"/>
              <a:gd name="T1" fmla="*/ 2147483646 h 304"/>
              <a:gd name="T2" fmla="*/ 2147483646 w 184"/>
              <a:gd name="T3" fmla="*/ 2147483646 h 304"/>
              <a:gd name="T4" fmla="*/ 2147483646 w 184"/>
              <a:gd name="T5" fmla="*/ 2147483646 h 304"/>
              <a:gd name="T6" fmla="*/ 2147483646 w 184"/>
              <a:gd name="T7" fmla="*/ 2147483646 h 304"/>
              <a:gd name="T8" fmla="*/ 2147483646 w 184"/>
              <a:gd name="T9" fmla="*/ 2147483646 h 304"/>
              <a:gd name="T10" fmla="*/ 2147483646 w 184"/>
              <a:gd name="T11" fmla="*/ 2147483646 h 304"/>
              <a:gd name="T12" fmla="*/ 2147483646 w 184"/>
              <a:gd name="T13" fmla="*/ 2147483646 h 304"/>
              <a:gd name="T14" fmla="*/ 2147483646 w 184"/>
              <a:gd name="T15" fmla="*/ 2147483646 h 304"/>
              <a:gd name="T16" fmla="*/ 2147483646 w 184"/>
              <a:gd name="T17" fmla="*/ 2147483646 h 304"/>
              <a:gd name="T18" fmla="*/ 2147483646 w 184"/>
              <a:gd name="T19" fmla="*/ 2147483646 h 304"/>
              <a:gd name="T20" fmla="*/ 2147483646 w 184"/>
              <a:gd name="T21" fmla="*/ 2147483646 h 304"/>
              <a:gd name="T22" fmla="*/ 2147483646 w 184"/>
              <a:gd name="T23" fmla="*/ 2147483646 h 304"/>
              <a:gd name="T24" fmla="*/ 2147483646 w 184"/>
              <a:gd name="T25" fmla="*/ 2147483646 h 304"/>
              <a:gd name="T26" fmla="*/ 2147483646 w 184"/>
              <a:gd name="T27" fmla="*/ 2147483646 h 304"/>
              <a:gd name="T28" fmla="*/ 2147483646 w 184"/>
              <a:gd name="T29" fmla="*/ 2147483646 h 304"/>
              <a:gd name="T30" fmla="*/ 2147483646 w 184"/>
              <a:gd name="T31" fmla="*/ 2147483646 h 304"/>
              <a:gd name="T32" fmla="*/ 2147483646 w 184"/>
              <a:gd name="T33" fmla="*/ 2147483646 h 304"/>
              <a:gd name="T34" fmla="*/ 2147483646 w 184"/>
              <a:gd name="T35" fmla="*/ 2147483646 h 304"/>
              <a:gd name="T36" fmla="*/ 2147483646 w 184"/>
              <a:gd name="T37" fmla="*/ 2147483646 h 304"/>
              <a:gd name="T38" fmla="*/ 2147483646 w 184"/>
              <a:gd name="T39" fmla="*/ 2147483646 h 304"/>
              <a:gd name="T40" fmla="*/ 2147483646 w 184"/>
              <a:gd name="T41" fmla="*/ 2147483646 h 304"/>
              <a:gd name="T42" fmla="*/ 2147483646 w 184"/>
              <a:gd name="T43" fmla="*/ 2147483646 h 304"/>
              <a:gd name="T44" fmla="*/ 2147483646 w 184"/>
              <a:gd name="T45" fmla="*/ 2147483646 h 304"/>
              <a:gd name="T46" fmla="*/ 2147483646 w 184"/>
              <a:gd name="T47" fmla="*/ 2147483646 h 304"/>
              <a:gd name="T48" fmla="*/ 2147483646 w 184"/>
              <a:gd name="T49" fmla="*/ 2147483646 h 304"/>
              <a:gd name="T50" fmla="*/ 2147483646 w 184"/>
              <a:gd name="T51" fmla="*/ 2147483646 h 304"/>
              <a:gd name="T52" fmla="*/ 2147483646 w 184"/>
              <a:gd name="T53" fmla="*/ 2147483646 h 304"/>
              <a:gd name="T54" fmla="*/ 2147483646 w 184"/>
              <a:gd name="T55" fmla="*/ 2147483646 h 304"/>
              <a:gd name="T56" fmla="*/ 2147483646 w 184"/>
              <a:gd name="T57" fmla="*/ 2147483646 h 304"/>
              <a:gd name="T58" fmla="*/ 2147483646 w 184"/>
              <a:gd name="T59" fmla="*/ 2147483646 h 304"/>
              <a:gd name="T60" fmla="*/ 2147483646 w 184"/>
              <a:gd name="T61" fmla="*/ 2147483646 h 304"/>
              <a:gd name="T62" fmla="*/ 2147483646 w 184"/>
              <a:gd name="T63" fmla="*/ 2147483646 h 304"/>
              <a:gd name="T64" fmla="*/ 2147483646 w 184"/>
              <a:gd name="T65" fmla="*/ 2147483646 h 304"/>
              <a:gd name="T66" fmla="*/ 2147483646 w 184"/>
              <a:gd name="T67" fmla="*/ 2147483646 h 304"/>
              <a:gd name="T68" fmla="*/ 2147483646 w 184"/>
              <a:gd name="T69" fmla="*/ 2147483646 h 304"/>
              <a:gd name="T70" fmla="*/ 2147483646 w 184"/>
              <a:gd name="T71" fmla="*/ 2147483646 h 304"/>
              <a:gd name="T72" fmla="*/ 2147483646 w 184"/>
              <a:gd name="T73" fmla="*/ 2147483646 h 304"/>
              <a:gd name="T74" fmla="*/ 2147483646 w 184"/>
              <a:gd name="T75" fmla="*/ 2147483646 h 304"/>
              <a:gd name="T76" fmla="*/ 2147483646 w 184"/>
              <a:gd name="T77" fmla="*/ 2147483646 h 304"/>
              <a:gd name="T78" fmla="*/ 2147483646 w 184"/>
              <a:gd name="T79" fmla="*/ 2147483646 h 304"/>
              <a:gd name="T80" fmla="*/ 2147483646 w 184"/>
              <a:gd name="T81" fmla="*/ 2147483646 h 304"/>
              <a:gd name="T82" fmla="*/ 2147483646 w 184"/>
              <a:gd name="T83" fmla="*/ 2147483646 h 304"/>
              <a:gd name="T84" fmla="*/ 2147483646 w 184"/>
              <a:gd name="T85" fmla="*/ 2147483646 h 304"/>
              <a:gd name="T86" fmla="*/ 2147483646 w 184"/>
              <a:gd name="T87" fmla="*/ 2147483646 h 304"/>
              <a:gd name="T88" fmla="*/ 2147483646 w 184"/>
              <a:gd name="T89" fmla="*/ 2147483646 h 304"/>
              <a:gd name="T90" fmla="*/ 2147483646 w 184"/>
              <a:gd name="T91" fmla="*/ 2147483646 h 304"/>
              <a:gd name="T92" fmla="*/ 2147483646 w 184"/>
              <a:gd name="T93" fmla="*/ 2147483646 h 304"/>
              <a:gd name="T94" fmla="*/ 2147483646 w 184"/>
              <a:gd name="T95" fmla="*/ 2147483646 h 304"/>
              <a:gd name="T96" fmla="*/ 2147483646 w 184"/>
              <a:gd name="T97" fmla="*/ 2147483646 h 304"/>
              <a:gd name="T98" fmla="*/ 2147483646 w 184"/>
              <a:gd name="T99" fmla="*/ 0 h 3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新疆"/>
          <p:cNvSpPr/>
          <p:nvPr/>
        </p:nvSpPr>
        <p:spPr>
          <a:xfrm>
            <a:off x="3338385" y="2475845"/>
            <a:ext cx="2207447" cy="1669921"/>
          </a:xfrm>
          <a:custGeom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青海"/>
          <p:cNvSpPr/>
          <p:nvPr/>
        </p:nvSpPr>
        <p:spPr>
          <a:xfrm>
            <a:off x="4770517" y="3786716"/>
            <a:ext cx="1374576" cy="985694"/>
          </a:xfrm>
          <a:custGeom>
            <a:gdLst>
              <a:gd name="T0" fmla="*/ 2147483646 w 812"/>
              <a:gd name="T1" fmla="*/ 2147483646 h 582"/>
              <a:gd name="T2" fmla="*/ 2147483646 w 812"/>
              <a:gd name="T3" fmla="*/ 2147483646 h 582"/>
              <a:gd name="T4" fmla="*/ 2147483646 w 812"/>
              <a:gd name="T5" fmla="*/ 2147483646 h 582"/>
              <a:gd name="T6" fmla="*/ 2147483646 w 812"/>
              <a:gd name="T7" fmla="*/ 2147483646 h 582"/>
              <a:gd name="T8" fmla="*/ 2147483646 w 812"/>
              <a:gd name="T9" fmla="*/ 2147483646 h 582"/>
              <a:gd name="T10" fmla="*/ 2147483646 w 812"/>
              <a:gd name="T11" fmla="*/ 2147483646 h 582"/>
              <a:gd name="T12" fmla="*/ 2147483646 w 812"/>
              <a:gd name="T13" fmla="*/ 2147483646 h 582"/>
              <a:gd name="T14" fmla="*/ 2147483646 w 812"/>
              <a:gd name="T15" fmla="*/ 2147483646 h 582"/>
              <a:gd name="T16" fmla="*/ 2147483646 w 812"/>
              <a:gd name="T17" fmla="*/ 2147483646 h 582"/>
              <a:gd name="T18" fmla="*/ 2147483646 w 812"/>
              <a:gd name="T19" fmla="*/ 2147483646 h 582"/>
              <a:gd name="T20" fmla="*/ 2147483646 w 812"/>
              <a:gd name="T21" fmla="*/ 2147483646 h 582"/>
              <a:gd name="T22" fmla="*/ 2147483646 w 812"/>
              <a:gd name="T23" fmla="*/ 2147483646 h 582"/>
              <a:gd name="T24" fmla="*/ 2147483646 w 812"/>
              <a:gd name="T25" fmla="*/ 2147483646 h 582"/>
              <a:gd name="T26" fmla="*/ 2147483646 w 812"/>
              <a:gd name="T27" fmla="*/ 2147483646 h 582"/>
              <a:gd name="T28" fmla="*/ 2147483646 w 812"/>
              <a:gd name="T29" fmla="*/ 2147483646 h 582"/>
              <a:gd name="T30" fmla="*/ 2147483646 w 812"/>
              <a:gd name="T31" fmla="*/ 2147483646 h 582"/>
              <a:gd name="T32" fmla="*/ 2147483646 w 812"/>
              <a:gd name="T33" fmla="*/ 2147483646 h 582"/>
              <a:gd name="T34" fmla="*/ 0 w 812"/>
              <a:gd name="T35" fmla="*/ 2147483646 h 582"/>
              <a:gd name="T36" fmla="*/ 2147483646 w 812"/>
              <a:gd name="T37" fmla="*/ 2147483646 h 582"/>
              <a:gd name="T38" fmla="*/ 2147483646 w 812"/>
              <a:gd name="T39" fmla="*/ 2147483646 h 582"/>
              <a:gd name="T40" fmla="*/ 2147483646 w 812"/>
              <a:gd name="T41" fmla="*/ 2147483646 h 582"/>
              <a:gd name="T42" fmla="*/ 2147483646 w 812"/>
              <a:gd name="T43" fmla="*/ 2147483646 h 582"/>
              <a:gd name="T44" fmla="*/ 2147483646 w 812"/>
              <a:gd name="T45" fmla="*/ 2147483646 h 582"/>
              <a:gd name="T46" fmla="*/ 2147483646 w 812"/>
              <a:gd name="T47" fmla="*/ 2147483646 h 582"/>
              <a:gd name="T48" fmla="*/ 2147483646 w 812"/>
              <a:gd name="T49" fmla="*/ 2147483646 h 582"/>
              <a:gd name="T50" fmla="*/ 2147483646 w 812"/>
              <a:gd name="T51" fmla="*/ 2147483646 h 582"/>
              <a:gd name="T52" fmla="*/ 2147483646 w 812"/>
              <a:gd name="T53" fmla="*/ 2147483646 h 582"/>
              <a:gd name="T54" fmla="*/ 2147483646 w 812"/>
              <a:gd name="T55" fmla="*/ 2147483646 h 582"/>
              <a:gd name="T56" fmla="*/ 2147483646 w 812"/>
              <a:gd name="T57" fmla="*/ 2147483646 h 582"/>
              <a:gd name="T58" fmla="*/ 2147483646 w 812"/>
              <a:gd name="T59" fmla="*/ 2147483646 h 582"/>
              <a:gd name="T60" fmla="*/ 2147483646 w 812"/>
              <a:gd name="T61" fmla="*/ 2147483646 h 582"/>
              <a:gd name="T62" fmla="*/ 2147483646 w 812"/>
              <a:gd name="T63" fmla="*/ 2147483646 h 582"/>
              <a:gd name="T64" fmla="*/ 2147483646 w 812"/>
              <a:gd name="T65" fmla="*/ 2147483646 h 582"/>
              <a:gd name="T66" fmla="*/ 2147483646 w 812"/>
              <a:gd name="T67" fmla="*/ 2147483646 h 582"/>
              <a:gd name="T68" fmla="*/ 2147483646 w 812"/>
              <a:gd name="T69" fmla="*/ 2147483646 h 582"/>
              <a:gd name="T70" fmla="*/ 2147483646 w 812"/>
              <a:gd name="T71" fmla="*/ 2147483646 h 582"/>
              <a:gd name="T72" fmla="*/ 2147483646 w 812"/>
              <a:gd name="T73" fmla="*/ 2147483646 h 582"/>
              <a:gd name="T74" fmla="*/ 2147483646 w 812"/>
              <a:gd name="T75" fmla="*/ 2147483646 h 582"/>
              <a:gd name="T76" fmla="*/ 2147483646 w 812"/>
              <a:gd name="T77" fmla="*/ 2147483646 h 582"/>
              <a:gd name="T78" fmla="*/ 2147483646 w 812"/>
              <a:gd name="T79" fmla="*/ 2147483646 h 582"/>
              <a:gd name="T80" fmla="*/ 2147483646 w 812"/>
              <a:gd name="T81" fmla="*/ 2147483646 h 582"/>
              <a:gd name="T82" fmla="*/ 2147483646 w 812"/>
              <a:gd name="T83" fmla="*/ 2147483646 h 582"/>
              <a:gd name="T84" fmla="*/ 2147483646 w 812"/>
              <a:gd name="T85" fmla="*/ 2147483646 h 582"/>
              <a:gd name="T86" fmla="*/ 2147483646 w 812"/>
              <a:gd name="T87" fmla="*/ 2147483646 h 582"/>
              <a:gd name="T88" fmla="*/ 2147483646 w 812"/>
              <a:gd name="T89" fmla="*/ 2147483646 h 582"/>
              <a:gd name="T90" fmla="*/ 2147483646 w 812"/>
              <a:gd name="T91" fmla="*/ 2147483646 h 582"/>
              <a:gd name="T92" fmla="*/ 2147483646 w 812"/>
              <a:gd name="T93" fmla="*/ 2147483646 h 582"/>
              <a:gd name="T94" fmla="*/ 2147483646 w 812"/>
              <a:gd name="T95" fmla="*/ 2147483646 h 582"/>
              <a:gd name="T96" fmla="*/ 2147483646 w 812"/>
              <a:gd name="T97" fmla="*/ 2147483646 h 582"/>
              <a:gd name="T98" fmla="*/ 2147483646 w 812"/>
              <a:gd name="T99" fmla="*/ 2147483646 h 582"/>
              <a:gd name="T100" fmla="*/ 2147483646 w 812"/>
              <a:gd name="T101" fmla="*/ 2147483646 h 582"/>
              <a:gd name="T102" fmla="*/ 2147483646 w 812"/>
              <a:gd name="T103" fmla="*/ 2147483646 h 582"/>
              <a:gd name="T104" fmla="*/ 2147483646 w 812"/>
              <a:gd name="T105" fmla="*/ 2147483646 h 582"/>
              <a:gd name="T106" fmla="*/ 2147483646 w 812"/>
              <a:gd name="T107" fmla="*/ 2147483646 h 58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2" y="56"/>
                </a:lnTo>
                <a:lnTo>
                  <a:pt x="530" y="58"/>
                </a:lnTo>
                <a:lnTo>
                  <a:pt x="484" y="3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四川"/>
          <p:cNvSpPr/>
          <p:nvPr/>
        </p:nvSpPr>
        <p:spPr>
          <a:xfrm>
            <a:off x="5559375" y="4477718"/>
            <a:ext cx="1188365" cy="1043277"/>
          </a:xfrm>
          <a:custGeom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西藏"/>
          <p:cNvSpPr/>
          <p:nvPr/>
        </p:nvSpPr>
        <p:spPr>
          <a:xfrm>
            <a:off x="3585538" y="4054310"/>
            <a:ext cx="2126192" cy="1293935"/>
          </a:xfrm>
          <a:custGeom>
            <a:gdLst>
              <a:gd name="T0" fmla="*/ 2147483646 w 1256"/>
              <a:gd name="T1" fmla="*/ 2147483646 h 764"/>
              <a:gd name="T2" fmla="*/ 2147483646 w 1256"/>
              <a:gd name="T3" fmla="*/ 2147483646 h 764"/>
              <a:gd name="T4" fmla="*/ 2147483646 w 1256"/>
              <a:gd name="T5" fmla="*/ 2147483646 h 764"/>
              <a:gd name="T6" fmla="*/ 2147483646 w 1256"/>
              <a:gd name="T7" fmla="*/ 2147483646 h 764"/>
              <a:gd name="T8" fmla="*/ 2147483646 w 1256"/>
              <a:gd name="T9" fmla="*/ 2147483646 h 764"/>
              <a:gd name="T10" fmla="*/ 2147483646 w 1256"/>
              <a:gd name="T11" fmla="*/ 2147483646 h 764"/>
              <a:gd name="T12" fmla="*/ 2147483646 w 1256"/>
              <a:gd name="T13" fmla="*/ 2147483646 h 764"/>
              <a:gd name="T14" fmla="*/ 2147483646 w 1256"/>
              <a:gd name="T15" fmla="*/ 2147483646 h 764"/>
              <a:gd name="T16" fmla="*/ 2147483646 w 1256"/>
              <a:gd name="T17" fmla="*/ 2147483646 h 764"/>
              <a:gd name="T18" fmla="*/ 2147483646 w 1256"/>
              <a:gd name="T19" fmla="*/ 2147483646 h 764"/>
              <a:gd name="T20" fmla="*/ 2147483646 w 1256"/>
              <a:gd name="T21" fmla="*/ 2147483646 h 764"/>
              <a:gd name="T22" fmla="*/ 2147483646 w 1256"/>
              <a:gd name="T23" fmla="*/ 2147483646 h 764"/>
              <a:gd name="T24" fmla="*/ 2147483646 w 1256"/>
              <a:gd name="T25" fmla="*/ 2147483646 h 764"/>
              <a:gd name="T26" fmla="*/ 2147483646 w 1256"/>
              <a:gd name="T27" fmla="*/ 2147483646 h 764"/>
              <a:gd name="T28" fmla="*/ 2147483646 w 1256"/>
              <a:gd name="T29" fmla="*/ 2147483646 h 764"/>
              <a:gd name="T30" fmla="*/ 2147483646 w 1256"/>
              <a:gd name="T31" fmla="*/ 2147483646 h 764"/>
              <a:gd name="T32" fmla="*/ 2147483646 w 1256"/>
              <a:gd name="T33" fmla="*/ 2147483646 h 764"/>
              <a:gd name="T34" fmla="*/ 2147483646 w 1256"/>
              <a:gd name="T35" fmla="*/ 2147483646 h 764"/>
              <a:gd name="T36" fmla="*/ 2147483646 w 1256"/>
              <a:gd name="T37" fmla="*/ 2147483646 h 764"/>
              <a:gd name="T38" fmla="*/ 2147483646 w 1256"/>
              <a:gd name="T39" fmla="*/ 2147483646 h 764"/>
              <a:gd name="T40" fmla="*/ 2147483646 w 1256"/>
              <a:gd name="T41" fmla="*/ 2147483646 h 764"/>
              <a:gd name="T42" fmla="*/ 2147483646 w 1256"/>
              <a:gd name="T43" fmla="*/ 2147483646 h 764"/>
              <a:gd name="T44" fmla="*/ 2147483646 w 1256"/>
              <a:gd name="T45" fmla="*/ 2147483646 h 764"/>
              <a:gd name="T46" fmla="*/ 2147483646 w 1256"/>
              <a:gd name="T47" fmla="*/ 2147483646 h 764"/>
              <a:gd name="T48" fmla="*/ 2147483646 w 1256"/>
              <a:gd name="T49" fmla="*/ 2147483646 h 764"/>
              <a:gd name="T50" fmla="*/ 2147483646 w 1256"/>
              <a:gd name="T51" fmla="*/ 2147483646 h 764"/>
              <a:gd name="T52" fmla="*/ 2147483646 w 1256"/>
              <a:gd name="T53" fmla="*/ 2147483646 h 764"/>
              <a:gd name="T54" fmla="*/ 2147483646 w 1256"/>
              <a:gd name="T55" fmla="*/ 2147483646 h 764"/>
              <a:gd name="T56" fmla="*/ 2147483646 w 1256"/>
              <a:gd name="T57" fmla="*/ 2147483646 h 764"/>
              <a:gd name="T58" fmla="*/ 2147483646 w 1256"/>
              <a:gd name="T59" fmla="*/ 2147483646 h 764"/>
              <a:gd name="T60" fmla="*/ 2147483646 w 1256"/>
              <a:gd name="T61" fmla="*/ 2147483646 h 764"/>
              <a:gd name="T62" fmla="*/ 2147483646 w 1256"/>
              <a:gd name="T63" fmla="*/ 2147483646 h 764"/>
              <a:gd name="T64" fmla="*/ 2147483646 w 1256"/>
              <a:gd name="T65" fmla="*/ 2147483646 h 764"/>
              <a:gd name="T66" fmla="*/ 2147483646 w 1256"/>
              <a:gd name="T67" fmla="*/ 2147483646 h 764"/>
              <a:gd name="T68" fmla="*/ 2147483646 w 1256"/>
              <a:gd name="T69" fmla="*/ 2147483646 h 764"/>
              <a:gd name="T70" fmla="*/ 2147483646 w 1256"/>
              <a:gd name="T71" fmla="*/ 2147483646 h 764"/>
              <a:gd name="T72" fmla="*/ 2147483646 w 1256"/>
              <a:gd name="T73" fmla="*/ 2147483646 h 764"/>
              <a:gd name="T74" fmla="*/ 2147483646 w 1256"/>
              <a:gd name="T75" fmla="*/ 2147483646 h 764"/>
              <a:gd name="T76" fmla="*/ 2147483646 w 1256"/>
              <a:gd name="T77" fmla="*/ 2147483646 h 764"/>
              <a:gd name="T78" fmla="*/ 2147483646 w 1256"/>
              <a:gd name="T79" fmla="*/ 2147483646 h 764"/>
              <a:gd name="T80" fmla="*/ 2147483646 w 1256"/>
              <a:gd name="T81" fmla="*/ 2147483646 h 764"/>
              <a:gd name="T82" fmla="*/ 2147483646 w 1256"/>
              <a:gd name="T83" fmla="*/ 2147483646 h 764"/>
              <a:gd name="T84" fmla="*/ 2147483646 w 1256"/>
              <a:gd name="T85" fmla="*/ 2147483646 h 764"/>
              <a:gd name="T86" fmla="*/ 2147483646 w 1256"/>
              <a:gd name="T87" fmla="*/ 2147483646 h 764"/>
              <a:gd name="T88" fmla="*/ 2147483646 w 1256"/>
              <a:gd name="T89" fmla="*/ 2147483646 h 764"/>
              <a:gd name="T90" fmla="*/ 2147483646 w 1256"/>
              <a:gd name="T91" fmla="*/ 2147483646 h 764"/>
              <a:gd name="T92" fmla="*/ 2147483646 w 1256"/>
              <a:gd name="T93" fmla="*/ 2147483646 h 764"/>
              <a:gd name="T94" fmla="*/ 2147483646 w 1256"/>
              <a:gd name="T95" fmla="*/ 2147483646 h 764"/>
              <a:gd name="T96" fmla="*/ 2147483646 w 1256"/>
              <a:gd name="T97" fmla="*/ 2147483646 h 764"/>
              <a:gd name="T98" fmla="*/ 2147483646 w 1256"/>
              <a:gd name="T99" fmla="*/ 2147483646 h 764"/>
              <a:gd name="T100" fmla="*/ 2147483646 w 1256"/>
              <a:gd name="T101" fmla="*/ 2147483646 h 764"/>
              <a:gd name="T102" fmla="*/ 2147483646 w 1256"/>
              <a:gd name="T103" fmla="*/ 2147483646 h 764"/>
              <a:gd name="T104" fmla="*/ 2147483646 w 1256"/>
              <a:gd name="T105" fmla="*/ 2147483646 h 764"/>
              <a:gd name="T106" fmla="*/ 2147483646 w 1256"/>
              <a:gd name="T107" fmla="*/ 2147483646 h 764"/>
              <a:gd name="T108" fmla="*/ 2147483646 w 1256"/>
              <a:gd name="T109" fmla="*/ 2147483646 h 764"/>
              <a:gd name="T110" fmla="*/ 2147483646 w 1256"/>
              <a:gd name="T111" fmla="*/ 2147483646 h 764"/>
              <a:gd name="T112" fmla="*/ 2147483646 w 1256"/>
              <a:gd name="T113" fmla="*/ 2147483646 h 764"/>
              <a:gd name="T114" fmla="*/ 2147483646 w 1256"/>
              <a:gd name="T115" fmla="*/ 2147483646 h 764"/>
              <a:gd name="T116" fmla="*/ 2147483646 w 1256"/>
              <a:gd name="T117" fmla="*/ 2147483646 h 764"/>
              <a:gd name="T118" fmla="*/ 2147483646 w 1256"/>
              <a:gd name="T119" fmla="*/ 2147483646 h 764"/>
              <a:gd name="T120" fmla="*/ 2147483646 w 1256"/>
              <a:gd name="T121" fmla="*/ 2147483646 h 764"/>
              <a:gd name="T122" fmla="*/ 2147483646 w 1256"/>
              <a:gd name="T123" fmla="*/ 2147483646 h 764"/>
              <a:gd name="T124" fmla="*/ 2147483646 w 1256"/>
              <a:gd name="T125" fmla="*/ 2147483646 h 76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44"/>
                </a:lnTo>
                <a:lnTo>
                  <a:pt x="710" y="42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云南"/>
          <p:cNvSpPr/>
          <p:nvPr/>
        </p:nvSpPr>
        <p:spPr>
          <a:xfrm>
            <a:off x="5522132" y="5131460"/>
            <a:ext cx="961526" cy="1002630"/>
          </a:xfrm>
          <a:custGeom>
            <a:gdLst>
              <a:gd name="T0" fmla="*/ 2147483646 w 568"/>
              <a:gd name="T1" fmla="*/ 2147483646 h 592"/>
              <a:gd name="T2" fmla="*/ 2147483646 w 568"/>
              <a:gd name="T3" fmla="*/ 2147483646 h 592"/>
              <a:gd name="T4" fmla="*/ 2147483646 w 568"/>
              <a:gd name="T5" fmla="*/ 2147483646 h 592"/>
              <a:gd name="T6" fmla="*/ 2147483646 w 568"/>
              <a:gd name="T7" fmla="*/ 2147483646 h 592"/>
              <a:gd name="T8" fmla="*/ 2147483646 w 568"/>
              <a:gd name="T9" fmla="*/ 2147483646 h 592"/>
              <a:gd name="T10" fmla="*/ 2147483646 w 568"/>
              <a:gd name="T11" fmla="*/ 2147483646 h 592"/>
              <a:gd name="T12" fmla="*/ 2147483646 w 568"/>
              <a:gd name="T13" fmla="*/ 2147483646 h 592"/>
              <a:gd name="T14" fmla="*/ 2147483646 w 568"/>
              <a:gd name="T15" fmla="*/ 2147483646 h 592"/>
              <a:gd name="T16" fmla="*/ 2147483646 w 568"/>
              <a:gd name="T17" fmla="*/ 2147483646 h 592"/>
              <a:gd name="T18" fmla="*/ 2147483646 w 568"/>
              <a:gd name="T19" fmla="*/ 2147483646 h 592"/>
              <a:gd name="T20" fmla="*/ 2147483646 w 568"/>
              <a:gd name="T21" fmla="*/ 2147483646 h 592"/>
              <a:gd name="T22" fmla="*/ 2147483646 w 568"/>
              <a:gd name="T23" fmla="*/ 2147483646 h 592"/>
              <a:gd name="T24" fmla="*/ 2147483646 w 568"/>
              <a:gd name="T25" fmla="*/ 2147483646 h 592"/>
              <a:gd name="T26" fmla="*/ 2147483646 w 568"/>
              <a:gd name="T27" fmla="*/ 2147483646 h 592"/>
              <a:gd name="T28" fmla="*/ 2147483646 w 568"/>
              <a:gd name="T29" fmla="*/ 2147483646 h 592"/>
              <a:gd name="T30" fmla="*/ 2147483646 w 568"/>
              <a:gd name="T31" fmla="*/ 2147483646 h 592"/>
              <a:gd name="T32" fmla="*/ 2147483646 w 568"/>
              <a:gd name="T33" fmla="*/ 2147483646 h 592"/>
              <a:gd name="T34" fmla="*/ 2147483646 w 568"/>
              <a:gd name="T35" fmla="*/ 2147483646 h 592"/>
              <a:gd name="T36" fmla="*/ 2147483646 w 568"/>
              <a:gd name="T37" fmla="*/ 2147483646 h 592"/>
              <a:gd name="T38" fmla="*/ 2147483646 w 568"/>
              <a:gd name="T39" fmla="*/ 2147483646 h 592"/>
              <a:gd name="T40" fmla="*/ 2147483646 w 568"/>
              <a:gd name="T41" fmla="*/ 2147483646 h 592"/>
              <a:gd name="T42" fmla="*/ 2147483646 w 568"/>
              <a:gd name="T43" fmla="*/ 2147483646 h 592"/>
              <a:gd name="T44" fmla="*/ 2147483646 w 568"/>
              <a:gd name="T45" fmla="*/ 2147483646 h 592"/>
              <a:gd name="T46" fmla="*/ 2147483646 w 568"/>
              <a:gd name="T47" fmla="*/ 2147483646 h 592"/>
              <a:gd name="T48" fmla="*/ 2147483646 w 568"/>
              <a:gd name="T49" fmla="*/ 2147483646 h 592"/>
              <a:gd name="T50" fmla="*/ 2147483646 w 568"/>
              <a:gd name="T51" fmla="*/ 2147483646 h 592"/>
              <a:gd name="T52" fmla="*/ 2147483646 w 568"/>
              <a:gd name="T53" fmla="*/ 2147483646 h 592"/>
              <a:gd name="T54" fmla="*/ 2147483646 w 568"/>
              <a:gd name="T55" fmla="*/ 2147483646 h 592"/>
              <a:gd name="T56" fmla="*/ 2147483646 w 568"/>
              <a:gd name="T57" fmla="*/ 2147483646 h 592"/>
              <a:gd name="T58" fmla="*/ 2147483646 w 568"/>
              <a:gd name="T59" fmla="*/ 2147483646 h 592"/>
              <a:gd name="T60" fmla="*/ 2147483646 w 568"/>
              <a:gd name="T61" fmla="*/ 2147483646 h 592"/>
              <a:gd name="T62" fmla="*/ 2147483646 w 568"/>
              <a:gd name="T63" fmla="*/ 2147483646 h 592"/>
              <a:gd name="T64" fmla="*/ 2147483646 w 568"/>
              <a:gd name="T65" fmla="*/ 2147483646 h 592"/>
              <a:gd name="T66" fmla="*/ 2147483646 w 568"/>
              <a:gd name="T67" fmla="*/ 2147483646 h 592"/>
              <a:gd name="T68" fmla="*/ 2147483646 w 568"/>
              <a:gd name="T69" fmla="*/ 2147483646 h 592"/>
              <a:gd name="T70" fmla="*/ 2147483646 w 568"/>
              <a:gd name="T71" fmla="*/ 2147483646 h 592"/>
              <a:gd name="T72" fmla="*/ 2147483646 w 568"/>
              <a:gd name="T73" fmla="*/ 2147483646 h 592"/>
              <a:gd name="T74" fmla="*/ 2147483646 w 568"/>
              <a:gd name="T75" fmla="*/ 2147483646 h 592"/>
              <a:gd name="T76" fmla="*/ 2147483646 w 568"/>
              <a:gd name="T77" fmla="*/ 2147483646 h 592"/>
              <a:gd name="T78" fmla="*/ 2147483646 w 568"/>
              <a:gd name="T79" fmla="*/ 2147483646 h 592"/>
              <a:gd name="T80" fmla="*/ 2147483646 w 568"/>
              <a:gd name="T81" fmla="*/ 2147483646 h 592"/>
              <a:gd name="T82" fmla="*/ 2147483646 w 568"/>
              <a:gd name="T83" fmla="*/ 2147483646 h 592"/>
              <a:gd name="T84" fmla="*/ 2147483646 w 568"/>
              <a:gd name="T85" fmla="*/ 2147483646 h 592"/>
              <a:gd name="T86" fmla="*/ 2147483646 w 568"/>
              <a:gd name="T87" fmla="*/ 2147483646 h 592"/>
              <a:gd name="T88" fmla="*/ 2147483646 w 568"/>
              <a:gd name="T89" fmla="*/ 2147483646 h 592"/>
              <a:gd name="T90" fmla="*/ 2147483646 w 568"/>
              <a:gd name="T91" fmla="*/ 2147483646 h 592"/>
              <a:gd name="T92" fmla="*/ 2147483646 w 568"/>
              <a:gd name="T93" fmla="*/ 2147483646 h 592"/>
              <a:gd name="T94" fmla="*/ 2147483646 w 568"/>
              <a:gd name="T95" fmla="*/ 2147483646 h 592"/>
              <a:gd name="T96" fmla="*/ 2147483646 w 568"/>
              <a:gd name="T97" fmla="*/ 2147483646 h 592"/>
              <a:gd name="T98" fmla="*/ 2147483646 w 568"/>
              <a:gd name="T99" fmla="*/ 2147483646 h 592"/>
              <a:gd name="T100" fmla="*/ 2147483646 w 568"/>
              <a:gd name="T101" fmla="*/ 2147483646 h 592"/>
              <a:gd name="T102" fmla="*/ 2147483646 w 568"/>
              <a:gd name="T103" fmla="*/ 2147483646 h 592"/>
              <a:gd name="T104" fmla="*/ 2147483646 w 568"/>
              <a:gd name="T105" fmla="*/ 2147483646 h 592"/>
              <a:gd name="T106" fmla="*/ 2147483646 w 568"/>
              <a:gd name="T107" fmla="*/ 2147483646 h 59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48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贵州"/>
          <p:cNvSpPr/>
          <p:nvPr/>
        </p:nvSpPr>
        <p:spPr>
          <a:xfrm>
            <a:off x="6212806" y="5117910"/>
            <a:ext cx="650045" cy="562286"/>
          </a:xfrm>
          <a:custGeom>
            <a:gdLst>
              <a:gd name="T0" fmla="*/ 2147483646 w 384"/>
              <a:gd name="T1" fmla="*/ 2147483646 h 332"/>
              <a:gd name="T2" fmla="*/ 2147483646 w 384"/>
              <a:gd name="T3" fmla="*/ 2147483646 h 332"/>
              <a:gd name="T4" fmla="*/ 2147483646 w 384"/>
              <a:gd name="T5" fmla="*/ 2147483646 h 332"/>
              <a:gd name="T6" fmla="*/ 2147483646 w 384"/>
              <a:gd name="T7" fmla="*/ 2147483646 h 332"/>
              <a:gd name="T8" fmla="*/ 2147483646 w 384"/>
              <a:gd name="T9" fmla="*/ 2147483646 h 332"/>
              <a:gd name="T10" fmla="*/ 2147483646 w 384"/>
              <a:gd name="T11" fmla="*/ 2147483646 h 332"/>
              <a:gd name="T12" fmla="*/ 2147483646 w 384"/>
              <a:gd name="T13" fmla="*/ 2147483646 h 332"/>
              <a:gd name="T14" fmla="*/ 2147483646 w 384"/>
              <a:gd name="T15" fmla="*/ 2147483646 h 332"/>
              <a:gd name="T16" fmla="*/ 2147483646 w 384"/>
              <a:gd name="T17" fmla="*/ 2147483646 h 332"/>
              <a:gd name="T18" fmla="*/ 2147483646 w 384"/>
              <a:gd name="T19" fmla="*/ 2147483646 h 332"/>
              <a:gd name="T20" fmla="*/ 2147483646 w 384"/>
              <a:gd name="T21" fmla="*/ 2147483646 h 332"/>
              <a:gd name="T22" fmla="*/ 2147483646 w 384"/>
              <a:gd name="T23" fmla="*/ 2147483646 h 332"/>
              <a:gd name="T24" fmla="*/ 2147483646 w 384"/>
              <a:gd name="T25" fmla="*/ 2147483646 h 332"/>
              <a:gd name="T26" fmla="*/ 2147483646 w 384"/>
              <a:gd name="T27" fmla="*/ 2147483646 h 332"/>
              <a:gd name="T28" fmla="*/ 2147483646 w 384"/>
              <a:gd name="T29" fmla="*/ 2147483646 h 332"/>
              <a:gd name="T30" fmla="*/ 2147483646 w 384"/>
              <a:gd name="T31" fmla="*/ 2147483646 h 332"/>
              <a:gd name="T32" fmla="*/ 2147483646 w 384"/>
              <a:gd name="T33" fmla="*/ 2147483646 h 332"/>
              <a:gd name="T34" fmla="*/ 2147483646 w 384"/>
              <a:gd name="T35" fmla="*/ 2147483646 h 332"/>
              <a:gd name="T36" fmla="*/ 2147483646 w 384"/>
              <a:gd name="T37" fmla="*/ 2147483646 h 332"/>
              <a:gd name="T38" fmla="*/ 2147483646 w 384"/>
              <a:gd name="T39" fmla="*/ 2147483646 h 332"/>
              <a:gd name="T40" fmla="*/ 2147483646 w 384"/>
              <a:gd name="T41" fmla="*/ 2147483646 h 332"/>
              <a:gd name="T42" fmla="*/ 0 w 384"/>
              <a:gd name="T43" fmla="*/ 2147483646 h 332"/>
              <a:gd name="T44" fmla="*/ 2147483646 w 384"/>
              <a:gd name="T45" fmla="*/ 2147483646 h 332"/>
              <a:gd name="T46" fmla="*/ 2147483646 w 384"/>
              <a:gd name="T47" fmla="*/ 2147483646 h 332"/>
              <a:gd name="T48" fmla="*/ 2147483646 w 384"/>
              <a:gd name="T49" fmla="*/ 2147483646 h 332"/>
              <a:gd name="T50" fmla="*/ 2147483646 w 384"/>
              <a:gd name="T51" fmla="*/ 2147483646 h 332"/>
              <a:gd name="T52" fmla="*/ 2147483646 w 384"/>
              <a:gd name="T53" fmla="*/ 2147483646 h 332"/>
              <a:gd name="T54" fmla="*/ 2147483646 w 384"/>
              <a:gd name="T55" fmla="*/ 2147483646 h 332"/>
              <a:gd name="T56" fmla="*/ 2147483646 w 384"/>
              <a:gd name="T57" fmla="*/ 2147483646 h 332"/>
              <a:gd name="T58" fmla="*/ 2147483646 w 384"/>
              <a:gd name="T59" fmla="*/ 2147483646 h 332"/>
              <a:gd name="T60" fmla="*/ 2147483646 w 384"/>
              <a:gd name="T61" fmla="*/ 2147483646 h 332"/>
              <a:gd name="T62" fmla="*/ 2147483646 w 384"/>
              <a:gd name="T63" fmla="*/ 2147483646 h 332"/>
              <a:gd name="T64" fmla="*/ 2147483646 w 384"/>
              <a:gd name="T65" fmla="*/ 2147483646 h 332"/>
              <a:gd name="T66" fmla="*/ 2147483646 w 384"/>
              <a:gd name="T67" fmla="*/ 2147483646 h 332"/>
              <a:gd name="T68" fmla="*/ 2147483646 w 384"/>
              <a:gd name="T69" fmla="*/ 2147483646 h 332"/>
              <a:gd name="T70" fmla="*/ 2147483646 w 384"/>
              <a:gd name="T71" fmla="*/ 2147483646 h 332"/>
              <a:gd name="T72" fmla="*/ 2147483646 w 384"/>
              <a:gd name="T73" fmla="*/ 2147483646 h 332"/>
              <a:gd name="T74" fmla="*/ 2147483646 w 384"/>
              <a:gd name="T75" fmla="*/ 2147483646 h 332"/>
              <a:gd name="T76" fmla="*/ 2147483646 w 384"/>
              <a:gd name="T77" fmla="*/ 2147483646 h 332"/>
              <a:gd name="T78" fmla="*/ 2147483646 w 384"/>
              <a:gd name="T79" fmla="*/ 2147483646 h 332"/>
              <a:gd name="T80" fmla="*/ 2147483646 w 384"/>
              <a:gd name="T81" fmla="*/ 2147483646 h 332"/>
              <a:gd name="T82" fmla="*/ 2147483646 w 384"/>
              <a:gd name="T83" fmla="*/ 2147483646 h 332"/>
              <a:gd name="T84" fmla="*/ 2147483646 w 384"/>
              <a:gd name="T85" fmla="*/ 2147483646 h 332"/>
              <a:gd name="T86" fmla="*/ 2147483646 w 384"/>
              <a:gd name="T87" fmla="*/ 2147483646 h 332"/>
              <a:gd name="T88" fmla="*/ 2147483646 w 384"/>
              <a:gd name="T89" fmla="*/ 2147483646 h 332"/>
              <a:gd name="T90" fmla="*/ 2147483646 w 384"/>
              <a:gd name="T91" fmla="*/ 2147483646 h 332"/>
              <a:gd name="T92" fmla="*/ 2147483646 w 384"/>
              <a:gd name="T93" fmla="*/ 2147483646 h 332"/>
              <a:gd name="T94" fmla="*/ 2147483646 w 384"/>
              <a:gd name="T95" fmla="*/ 2147483646 h 332"/>
              <a:gd name="T96" fmla="*/ 2147483646 w 384"/>
              <a:gd name="T97" fmla="*/ 2147483646 h 332"/>
              <a:gd name="T98" fmla="*/ 2147483646 w 384"/>
              <a:gd name="T99" fmla="*/ 2147483646 h 332"/>
              <a:gd name="T100" fmla="*/ 2147483646 w 384"/>
              <a:gd name="T101" fmla="*/ 2147483646 h 332"/>
              <a:gd name="T102" fmla="*/ 2147483646 w 384"/>
              <a:gd name="T103" fmla="*/ 2147483646 h 332"/>
              <a:gd name="T104" fmla="*/ 2147483646 w 384"/>
              <a:gd name="T105" fmla="*/ 2147483646 h 332"/>
              <a:gd name="T106" fmla="*/ 2147483646 w 384"/>
              <a:gd name="T107" fmla="*/ 2147483646 h 332"/>
              <a:gd name="T108" fmla="*/ 2147483646 w 384"/>
              <a:gd name="T109" fmla="*/ 2147483646 h 332"/>
              <a:gd name="T110" fmla="*/ 2147483646 w 384"/>
              <a:gd name="T111" fmla="*/ 2147483646 h 332"/>
              <a:gd name="T112" fmla="*/ 2147483646 w 384"/>
              <a:gd name="T113" fmla="*/ 2147483646 h 332"/>
              <a:gd name="T114" fmla="*/ 2147483646 w 384"/>
              <a:gd name="T115" fmla="*/ 2147483646 h 332"/>
              <a:gd name="T116" fmla="*/ 2147483646 w 384"/>
              <a:gd name="T117" fmla="*/ 2147483646 h 3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88"/>
                </a:lnTo>
                <a:lnTo>
                  <a:pt x="302" y="284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广西"/>
          <p:cNvSpPr/>
          <p:nvPr/>
        </p:nvSpPr>
        <p:spPr>
          <a:xfrm>
            <a:off x="6317762" y="5463412"/>
            <a:ext cx="849799" cy="646968"/>
          </a:xfrm>
          <a:custGeom>
            <a:gdLst>
              <a:gd name="T0" fmla="*/ 2147483646 w 502"/>
              <a:gd name="T1" fmla="*/ 2147483646 h 382"/>
              <a:gd name="T2" fmla="*/ 2147483646 w 502"/>
              <a:gd name="T3" fmla="*/ 2147483646 h 382"/>
              <a:gd name="T4" fmla="*/ 2147483646 w 502"/>
              <a:gd name="T5" fmla="*/ 2147483646 h 382"/>
              <a:gd name="T6" fmla="*/ 2147483646 w 502"/>
              <a:gd name="T7" fmla="*/ 2147483646 h 382"/>
              <a:gd name="T8" fmla="*/ 2147483646 w 502"/>
              <a:gd name="T9" fmla="*/ 2147483646 h 382"/>
              <a:gd name="T10" fmla="*/ 2147483646 w 502"/>
              <a:gd name="T11" fmla="*/ 2147483646 h 382"/>
              <a:gd name="T12" fmla="*/ 2147483646 w 502"/>
              <a:gd name="T13" fmla="*/ 2147483646 h 382"/>
              <a:gd name="T14" fmla="*/ 2147483646 w 502"/>
              <a:gd name="T15" fmla="*/ 2147483646 h 382"/>
              <a:gd name="T16" fmla="*/ 2147483646 w 502"/>
              <a:gd name="T17" fmla="*/ 2147483646 h 382"/>
              <a:gd name="T18" fmla="*/ 2147483646 w 502"/>
              <a:gd name="T19" fmla="*/ 2147483646 h 382"/>
              <a:gd name="T20" fmla="*/ 2147483646 w 502"/>
              <a:gd name="T21" fmla="*/ 2147483646 h 382"/>
              <a:gd name="T22" fmla="*/ 2147483646 w 502"/>
              <a:gd name="T23" fmla="*/ 2147483646 h 382"/>
              <a:gd name="T24" fmla="*/ 2147483646 w 502"/>
              <a:gd name="T25" fmla="*/ 2147483646 h 382"/>
              <a:gd name="T26" fmla="*/ 2147483646 w 502"/>
              <a:gd name="T27" fmla="*/ 2147483646 h 382"/>
              <a:gd name="T28" fmla="*/ 2147483646 w 502"/>
              <a:gd name="T29" fmla="*/ 2147483646 h 382"/>
              <a:gd name="T30" fmla="*/ 2147483646 w 502"/>
              <a:gd name="T31" fmla="*/ 2147483646 h 382"/>
              <a:gd name="T32" fmla="*/ 2147483646 w 502"/>
              <a:gd name="T33" fmla="*/ 2147483646 h 382"/>
              <a:gd name="T34" fmla="*/ 2147483646 w 502"/>
              <a:gd name="T35" fmla="*/ 2147483646 h 382"/>
              <a:gd name="T36" fmla="*/ 2147483646 w 502"/>
              <a:gd name="T37" fmla="*/ 2147483646 h 382"/>
              <a:gd name="T38" fmla="*/ 2147483646 w 502"/>
              <a:gd name="T39" fmla="*/ 2147483646 h 382"/>
              <a:gd name="T40" fmla="*/ 2147483646 w 502"/>
              <a:gd name="T41" fmla="*/ 2147483646 h 382"/>
              <a:gd name="T42" fmla="*/ 2147483646 w 502"/>
              <a:gd name="T43" fmla="*/ 2147483646 h 382"/>
              <a:gd name="T44" fmla="*/ 2147483646 w 502"/>
              <a:gd name="T45" fmla="*/ 2147483646 h 382"/>
              <a:gd name="T46" fmla="*/ 2147483646 w 502"/>
              <a:gd name="T47" fmla="*/ 2147483646 h 382"/>
              <a:gd name="T48" fmla="*/ 2147483646 w 502"/>
              <a:gd name="T49" fmla="*/ 2147483646 h 382"/>
              <a:gd name="T50" fmla="*/ 2147483646 w 502"/>
              <a:gd name="T51" fmla="*/ 2147483646 h 382"/>
              <a:gd name="T52" fmla="*/ 2147483646 w 502"/>
              <a:gd name="T53" fmla="*/ 2147483646 h 382"/>
              <a:gd name="T54" fmla="*/ 2147483646 w 502"/>
              <a:gd name="T55" fmla="*/ 2147483646 h 382"/>
              <a:gd name="T56" fmla="*/ 2147483646 w 502"/>
              <a:gd name="T57" fmla="*/ 2147483646 h 382"/>
              <a:gd name="T58" fmla="*/ 2147483646 w 502"/>
              <a:gd name="T59" fmla="*/ 2147483646 h 382"/>
              <a:gd name="T60" fmla="*/ 2147483646 w 502"/>
              <a:gd name="T61" fmla="*/ 2147483646 h 382"/>
              <a:gd name="T62" fmla="*/ 2147483646 w 502"/>
              <a:gd name="T63" fmla="*/ 2147483646 h 382"/>
              <a:gd name="T64" fmla="*/ 2147483646 w 502"/>
              <a:gd name="T65" fmla="*/ 2147483646 h 382"/>
              <a:gd name="T66" fmla="*/ 2147483646 w 502"/>
              <a:gd name="T67" fmla="*/ 2147483646 h 382"/>
              <a:gd name="T68" fmla="*/ 2147483646 w 502"/>
              <a:gd name="T69" fmla="*/ 2147483646 h 382"/>
              <a:gd name="T70" fmla="*/ 2147483646 w 502"/>
              <a:gd name="T71" fmla="*/ 2147483646 h 382"/>
              <a:gd name="T72" fmla="*/ 2147483646 w 502"/>
              <a:gd name="T73" fmla="*/ 2147483646 h 382"/>
              <a:gd name="T74" fmla="*/ 2147483646 w 502"/>
              <a:gd name="T75" fmla="*/ 2147483646 h 382"/>
              <a:gd name="T76" fmla="*/ 2147483646 w 502"/>
              <a:gd name="T77" fmla="*/ 2147483646 h 382"/>
              <a:gd name="T78" fmla="*/ 2147483646 w 502"/>
              <a:gd name="T79" fmla="*/ 2147483646 h 382"/>
              <a:gd name="T80" fmla="*/ 2147483646 w 502"/>
              <a:gd name="T81" fmla="*/ 2147483646 h 382"/>
              <a:gd name="T82" fmla="*/ 2147483646 w 502"/>
              <a:gd name="T83" fmla="*/ 2147483646 h 382"/>
              <a:gd name="T84" fmla="*/ 2147483646 w 502"/>
              <a:gd name="T85" fmla="*/ 2147483646 h 382"/>
              <a:gd name="T86" fmla="*/ 2147483646 w 502"/>
              <a:gd name="T87" fmla="*/ 2147483646 h 382"/>
              <a:gd name="T88" fmla="*/ 2147483646 w 502"/>
              <a:gd name="T89" fmla="*/ 2147483646 h 382"/>
              <a:gd name="T90" fmla="*/ 2147483646 w 502"/>
              <a:gd name="T91" fmla="*/ 2147483646 h 382"/>
              <a:gd name="T92" fmla="*/ 2147483646 w 502"/>
              <a:gd name="T93" fmla="*/ 2147483646 h 382"/>
              <a:gd name="T94" fmla="*/ 2147483646 w 502"/>
              <a:gd name="T95" fmla="*/ 2147483646 h 382"/>
              <a:gd name="T96" fmla="*/ 2147483646 w 502"/>
              <a:gd name="T97" fmla="*/ 2147483646 h 382"/>
              <a:gd name="T98" fmla="*/ 2147483646 w 502"/>
              <a:gd name="T99" fmla="*/ 2147483646 h 382"/>
              <a:gd name="T100" fmla="*/ 2147483646 w 502"/>
              <a:gd name="T101" fmla="*/ 2147483646 h 382"/>
              <a:gd name="T102" fmla="*/ 2147483646 w 502"/>
              <a:gd name="T103" fmla="*/ 2147483646 h 382"/>
              <a:gd name="T104" fmla="*/ 2147483646 w 502"/>
              <a:gd name="T105" fmla="*/ 2147483646 h 382"/>
              <a:gd name="T106" fmla="*/ 2147483646 w 502"/>
              <a:gd name="T107" fmla="*/ 2147483646 h 382"/>
              <a:gd name="T108" fmla="*/ 2147483646 w 502"/>
              <a:gd name="T109" fmla="*/ 2147483646 h 382"/>
              <a:gd name="T110" fmla="*/ 2147483646 w 502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重庆"/>
          <p:cNvSpPr/>
          <p:nvPr/>
        </p:nvSpPr>
        <p:spPr>
          <a:xfrm>
            <a:off x="6436260" y="4752087"/>
            <a:ext cx="480763" cy="487766"/>
          </a:xfrm>
          <a:custGeom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陕西"/>
          <p:cNvSpPr/>
          <p:nvPr/>
        </p:nvSpPr>
        <p:spPr>
          <a:xfrm>
            <a:off x="6436260" y="3803653"/>
            <a:ext cx="548476" cy="978920"/>
          </a:xfrm>
          <a:custGeom>
            <a:gdLst>
              <a:gd name="T0" fmla="*/ 2147483646 w 324"/>
              <a:gd name="T1" fmla="*/ 2147483646 h 578"/>
              <a:gd name="T2" fmla="*/ 2147483646 w 324"/>
              <a:gd name="T3" fmla="*/ 2147483646 h 578"/>
              <a:gd name="T4" fmla="*/ 2147483646 w 324"/>
              <a:gd name="T5" fmla="*/ 2147483646 h 578"/>
              <a:gd name="T6" fmla="*/ 2147483646 w 324"/>
              <a:gd name="T7" fmla="*/ 2147483646 h 578"/>
              <a:gd name="T8" fmla="*/ 2147483646 w 324"/>
              <a:gd name="T9" fmla="*/ 2147483646 h 578"/>
              <a:gd name="T10" fmla="*/ 2147483646 w 324"/>
              <a:gd name="T11" fmla="*/ 2147483646 h 578"/>
              <a:gd name="T12" fmla="*/ 2147483646 w 324"/>
              <a:gd name="T13" fmla="*/ 2147483646 h 578"/>
              <a:gd name="T14" fmla="*/ 2147483646 w 324"/>
              <a:gd name="T15" fmla="*/ 2147483646 h 578"/>
              <a:gd name="T16" fmla="*/ 2147483646 w 324"/>
              <a:gd name="T17" fmla="*/ 2147483646 h 578"/>
              <a:gd name="T18" fmla="*/ 2147483646 w 324"/>
              <a:gd name="T19" fmla="*/ 2147483646 h 578"/>
              <a:gd name="T20" fmla="*/ 2147483646 w 324"/>
              <a:gd name="T21" fmla="*/ 2147483646 h 578"/>
              <a:gd name="T22" fmla="*/ 2147483646 w 324"/>
              <a:gd name="T23" fmla="*/ 2147483646 h 578"/>
              <a:gd name="T24" fmla="*/ 2147483646 w 324"/>
              <a:gd name="T25" fmla="*/ 2147483646 h 578"/>
              <a:gd name="T26" fmla="*/ 2147483646 w 324"/>
              <a:gd name="T27" fmla="*/ 2147483646 h 578"/>
              <a:gd name="T28" fmla="*/ 2147483646 w 324"/>
              <a:gd name="T29" fmla="*/ 2147483646 h 578"/>
              <a:gd name="T30" fmla="*/ 2147483646 w 324"/>
              <a:gd name="T31" fmla="*/ 2147483646 h 578"/>
              <a:gd name="T32" fmla="*/ 2147483646 w 324"/>
              <a:gd name="T33" fmla="*/ 2147483646 h 578"/>
              <a:gd name="T34" fmla="*/ 2147483646 w 324"/>
              <a:gd name="T35" fmla="*/ 2147483646 h 578"/>
              <a:gd name="T36" fmla="*/ 2147483646 w 324"/>
              <a:gd name="T37" fmla="*/ 2147483646 h 578"/>
              <a:gd name="T38" fmla="*/ 2147483646 w 324"/>
              <a:gd name="T39" fmla="*/ 2147483646 h 578"/>
              <a:gd name="T40" fmla="*/ 2147483646 w 324"/>
              <a:gd name="T41" fmla="*/ 2147483646 h 578"/>
              <a:gd name="T42" fmla="*/ 2147483646 w 324"/>
              <a:gd name="T43" fmla="*/ 2147483646 h 578"/>
              <a:gd name="T44" fmla="*/ 2147483646 w 324"/>
              <a:gd name="T45" fmla="*/ 2147483646 h 578"/>
              <a:gd name="T46" fmla="*/ 2147483646 w 324"/>
              <a:gd name="T47" fmla="*/ 2147483646 h 578"/>
              <a:gd name="T48" fmla="*/ 2147483646 w 324"/>
              <a:gd name="T49" fmla="*/ 2147483646 h 578"/>
              <a:gd name="T50" fmla="*/ 2147483646 w 324"/>
              <a:gd name="T51" fmla="*/ 2147483646 h 578"/>
              <a:gd name="T52" fmla="*/ 2147483646 w 324"/>
              <a:gd name="T53" fmla="*/ 2147483646 h 578"/>
              <a:gd name="T54" fmla="*/ 2147483646 w 324"/>
              <a:gd name="T55" fmla="*/ 2147483646 h 578"/>
              <a:gd name="T56" fmla="*/ 2147483646 w 324"/>
              <a:gd name="T57" fmla="*/ 2147483646 h 578"/>
              <a:gd name="T58" fmla="*/ 2147483646 w 324"/>
              <a:gd name="T59" fmla="*/ 2147483646 h 578"/>
              <a:gd name="T60" fmla="*/ 2147483646 w 324"/>
              <a:gd name="T61" fmla="*/ 2147483646 h 578"/>
              <a:gd name="T62" fmla="*/ 2147483646 w 324"/>
              <a:gd name="T63" fmla="*/ 2147483646 h 578"/>
              <a:gd name="T64" fmla="*/ 2147483646 w 324"/>
              <a:gd name="T65" fmla="*/ 2147483646 h 578"/>
              <a:gd name="T66" fmla="*/ 2147483646 w 324"/>
              <a:gd name="T67" fmla="*/ 2147483646 h 578"/>
              <a:gd name="T68" fmla="*/ 2147483646 w 324"/>
              <a:gd name="T69" fmla="*/ 2147483646 h 578"/>
              <a:gd name="T70" fmla="*/ 2147483646 w 324"/>
              <a:gd name="T71" fmla="*/ 2147483646 h 578"/>
              <a:gd name="T72" fmla="*/ 2147483646 w 324"/>
              <a:gd name="T73" fmla="*/ 2147483646 h 578"/>
              <a:gd name="T74" fmla="*/ 2147483646 w 324"/>
              <a:gd name="T75" fmla="*/ 2147483646 h 578"/>
              <a:gd name="T76" fmla="*/ 2147483646 w 324"/>
              <a:gd name="T77" fmla="*/ 2147483646 h 578"/>
              <a:gd name="T78" fmla="*/ 2147483646 w 324"/>
              <a:gd name="T79" fmla="*/ 2147483646 h 578"/>
              <a:gd name="T80" fmla="*/ 2147483646 w 324"/>
              <a:gd name="T81" fmla="*/ 2147483646 h 578"/>
              <a:gd name="T82" fmla="*/ 2147483646 w 324"/>
              <a:gd name="T83" fmla="*/ 2147483646 h 578"/>
              <a:gd name="T84" fmla="*/ 2147483646 w 324"/>
              <a:gd name="T85" fmla="*/ 2147483646 h 578"/>
              <a:gd name="T86" fmla="*/ 2147483646 w 324"/>
              <a:gd name="T87" fmla="*/ 2147483646 h 578"/>
              <a:gd name="T88" fmla="*/ 2147483646 w 324"/>
              <a:gd name="T89" fmla="*/ 2147483646 h 578"/>
              <a:gd name="T90" fmla="*/ 2147483646 w 324"/>
              <a:gd name="T91" fmla="*/ 2147483646 h 578"/>
              <a:gd name="T92" fmla="*/ 2147483646 w 324"/>
              <a:gd name="T93" fmla="*/ 2147483646 h 578"/>
              <a:gd name="T94" fmla="*/ 2147483646 w 324"/>
              <a:gd name="T95" fmla="*/ 2147483646 h 578"/>
              <a:gd name="T96" fmla="*/ 2147483646 w 324"/>
              <a:gd name="T97" fmla="*/ 2147483646 h 578"/>
              <a:gd name="T98" fmla="*/ 2147483646 w 324"/>
              <a:gd name="T99" fmla="*/ 2147483646 h 578"/>
              <a:gd name="T100" fmla="*/ 2147483646 w 324"/>
              <a:gd name="T101" fmla="*/ 2147483646 h 57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6"/>
                </a:lnTo>
                <a:lnTo>
                  <a:pt x="152" y="14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山西"/>
          <p:cNvSpPr/>
          <p:nvPr/>
        </p:nvSpPr>
        <p:spPr>
          <a:xfrm>
            <a:off x="6910251" y="3620740"/>
            <a:ext cx="365651" cy="802781"/>
          </a:xfrm>
          <a:custGeom>
            <a:gdLst>
              <a:gd name="T0" fmla="*/ 2147483646 w 216"/>
              <a:gd name="T1" fmla="*/ 2147483646 h 474"/>
              <a:gd name="T2" fmla="*/ 2147483646 w 216"/>
              <a:gd name="T3" fmla="*/ 2147483646 h 474"/>
              <a:gd name="T4" fmla="*/ 2147483646 w 216"/>
              <a:gd name="T5" fmla="*/ 2147483646 h 474"/>
              <a:gd name="T6" fmla="*/ 2147483646 w 216"/>
              <a:gd name="T7" fmla="*/ 2147483646 h 474"/>
              <a:gd name="T8" fmla="*/ 2147483646 w 216"/>
              <a:gd name="T9" fmla="*/ 2147483646 h 474"/>
              <a:gd name="T10" fmla="*/ 2147483646 w 216"/>
              <a:gd name="T11" fmla="*/ 2147483646 h 474"/>
              <a:gd name="T12" fmla="*/ 2147483646 w 216"/>
              <a:gd name="T13" fmla="*/ 2147483646 h 474"/>
              <a:gd name="T14" fmla="*/ 2147483646 w 216"/>
              <a:gd name="T15" fmla="*/ 2147483646 h 474"/>
              <a:gd name="T16" fmla="*/ 2147483646 w 216"/>
              <a:gd name="T17" fmla="*/ 2147483646 h 474"/>
              <a:gd name="T18" fmla="*/ 2147483646 w 216"/>
              <a:gd name="T19" fmla="*/ 2147483646 h 474"/>
              <a:gd name="T20" fmla="*/ 2147483646 w 216"/>
              <a:gd name="T21" fmla="*/ 2147483646 h 474"/>
              <a:gd name="T22" fmla="*/ 2147483646 w 216"/>
              <a:gd name="T23" fmla="*/ 2147483646 h 474"/>
              <a:gd name="T24" fmla="*/ 2147483646 w 216"/>
              <a:gd name="T25" fmla="*/ 2147483646 h 474"/>
              <a:gd name="T26" fmla="*/ 2147483646 w 216"/>
              <a:gd name="T27" fmla="*/ 2147483646 h 474"/>
              <a:gd name="T28" fmla="*/ 2147483646 w 216"/>
              <a:gd name="T29" fmla="*/ 2147483646 h 474"/>
              <a:gd name="T30" fmla="*/ 2147483646 w 216"/>
              <a:gd name="T31" fmla="*/ 2147483646 h 474"/>
              <a:gd name="T32" fmla="*/ 2147483646 w 216"/>
              <a:gd name="T33" fmla="*/ 2147483646 h 474"/>
              <a:gd name="T34" fmla="*/ 2147483646 w 216"/>
              <a:gd name="T35" fmla="*/ 2147483646 h 474"/>
              <a:gd name="T36" fmla="*/ 2147483646 w 216"/>
              <a:gd name="T37" fmla="*/ 2147483646 h 474"/>
              <a:gd name="T38" fmla="*/ 2147483646 w 216"/>
              <a:gd name="T39" fmla="*/ 2147483646 h 474"/>
              <a:gd name="T40" fmla="*/ 2147483646 w 216"/>
              <a:gd name="T41" fmla="*/ 2147483646 h 474"/>
              <a:gd name="T42" fmla="*/ 2147483646 w 216"/>
              <a:gd name="T43" fmla="*/ 2147483646 h 474"/>
              <a:gd name="T44" fmla="*/ 2147483646 w 216"/>
              <a:gd name="T45" fmla="*/ 2147483646 h 474"/>
              <a:gd name="T46" fmla="*/ 2147483646 w 216"/>
              <a:gd name="T47" fmla="*/ 2147483646 h 474"/>
              <a:gd name="T48" fmla="*/ 2147483646 w 216"/>
              <a:gd name="T49" fmla="*/ 2147483646 h 474"/>
              <a:gd name="T50" fmla="*/ 2147483646 w 216"/>
              <a:gd name="T51" fmla="*/ 2147483646 h 474"/>
              <a:gd name="T52" fmla="*/ 2147483646 w 216"/>
              <a:gd name="T53" fmla="*/ 2147483646 h 474"/>
              <a:gd name="T54" fmla="*/ 2147483646 w 216"/>
              <a:gd name="T55" fmla="*/ 2147483646 h 474"/>
              <a:gd name="T56" fmla="*/ 2147483646 w 216"/>
              <a:gd name="T57" fmla="*/ 2147483646 h 474"/>
              <a:gd name="T58" fmla="*/ 2147483646 w 216"/>
              <a:gd name="T59" fmla="*/ 2147483646 h 474"/>
              <a:gd name="T60" fmla="*/ 2147483646 w 216"/>
              <a:gd name="T61" fmla="*/ 2147483646 h 474"/>
              <a:gd name="T62" fmla="*/ 2147483646 w 216"/>
              <a:gd name="T63" fmla="*/ 2147483646 h 474"/>
              <a:gd name="T64" fmla="*/ 2147483646 w 216"/>
              <a:gd name="T65" fmla="*/ 2147483646 h 474"/>
              <a:gd name="T66" fmla="*/ 2147483646 w 216"/>
              <a:gd name="T67" fmla="*/ 2147483646 h 474"/>
              <a:gd name="T68" fmla="*/ 2147483646 w 216"/>
              <a:gd name="T69" fmla="*/ 2147483646 h 474"/>
              <a:gd name="T70" fmla="*/ 2147483646 w 216"/>
              <a:gd name="T71" fmla="*/ 2147483646 h 474"/>
              <a:gd name="T72" fmla="*/ 2147483646 w 216"/>
              <a:gd name="T73" fmla="*/ 2147483646 h 474"/>
              <a:gd name="T74" fmla="*/ 2147483646 w 216"/>
              <a:gd name="T75" fmla="*/ 2147483646 h 474"/>
              <a:gd name="T76" fmla="*/ 2147483646 w 216"/>
              <a:gd name="T77" fmla="*/ 2147483646 h 474"/>
              <a:gd name="T78" fmla="*/ 2147483646 w 216"/>
              <a:gd name="T79" fmla="*/ 2147483646 h 474"/>
              <a:gd name="T80" fmla="*/ 2147483646 w 216"/>
              <a:gd name="T81" fmla="*/ 2147483646 h 474"/>
              <a:gd name="T82" fmla="*/ 2147483646 w 216"/>
              <a:gd name="T83" fmla="*/ 2147483646 h 474"/>
              <a:gd name="T84" fmla="*/ 2147483646 w 216"/>
              <a:gd name="T85" fmla="*/ 2147483646 h 474"/>
              <a:gd name="T86" fmla="*/ 2147483646 w 216"/>
              <a:gd name="T87" fmla="*/ 2147483646 h 474"/>
              <a:gd name="T88" fmla="*/ 2147483646 w 216"/>
              <a:gd name="T89" fmla="*/ 2147483646 h 474"/>
              <a:gd name="T90" fmla="*/ 2147483646 w 216"/>
              <a:gd name="T91" fmla="*/ 2147483646 h 474"/>
              <a:gd name="T92" fmla="*/ 2147483646 w 216"/>
              <a:gd name="T93" fmla="*/ 2147483646 h 474"/>
              <a:gd name="T94" fmla="*/ 2147483646 w 216"/>
              <a:gd name="T95" fmla="*/ 2147483646 h 474"/>
              <a:gd name="T96" fmla="*/ 2147483646 w 216"/>
              <a:gd name="T97" fmla="*/ 2147483646 h 47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湖南"/>
          <p:cNvSpPr/>
          <p:nvPr/>
        </p:nvSpPr>
        <p:spPr>
          <a:xfrm>
            <a:off x="6815452" y="4989195"/>
            <a:ext cx="582332" cy="677452"/>
          </a:xfrm>
          <a:custGeom>
            <a:gdLst>
              <a:gd name="T0" fmla="*/ 2147483646 w 344"/>
              <a:gd name="T1" fmla="*/ 2147483646 h 400"/>
              <a:gd name="T2" fmla="*/ 2147483646 w 344"/>
              <a:gd name="T3" fmla="*/ 2147483646 h 400"/>
              <a:gd name="T4" fmla="*/ 2147483646 w 344"/>
              <a:gd name="T5" fmla="*/ 2147483646 h 400"/>
              <a:gd name="T6" fmla="*/ 2147483646 w 344"/>
              <a:gd name="T7" fmla="*/ 2147483646 h 400"/>
              <a:gd name="T8" fmla="*/ 2147483646 w 344"/>
              <a:gd name="T9" fmla="*/ 2147483646 h 400"/>
              <a:gd name="T10" fmla="*/ 2147483646 w 344"/>
              <a:gd name="T11" fmla="*/ 2147483646 h 400"/>
              <a:gd name="T12" fmla="*/ 2147483646 w 344"/>
              <a:gd name="T13" fmla="*/ 2147483646 h 400"/>
              <a:gd name="T14" fmla="*/ 2147483646 w 344"/>
              <a:gd name="T15" fmla="*/ 2147483646 h 400"/>
              <a:gd name="T16" fmla="*/ 2147483646 w 344"/>
              <a:gd name="T17" fmla="*/ 2147483646 h 400"/>
              <a:gd name="T18" fmla="*/ 2147483646 w 344"/>
              <a:gd name="T19" fmla="*/ 2147483646 h 400"/>
              <a:gd name="T20" fmla="*/ 2147483646 w 344"/>
              <a:gd name="T21" fmla="*/ 0 h 400"/>
              <a:gd name="T22" fmla="*/ 2147483646 w 344"/>
              <a:gd name="T23" fmla="*/ 2147483646 h 400"/>
              <a:gd name="T24" fmla="*/ 2147483646 w 344"/>
              <a:gd name="T25" fmla="*/ 2147483646 h 400"/>
              <a:gd name="T26" fmla="*/ 2147483646 w 344"/>
              <a:gd name="T27" fmla="*/ 2147483646 h 400"/>
              <a:gd name="T28" fmla="*/ 2147483646 w 344"/>
              <a:gd name="T29" fmla="*/ 2147483646 h 400"/>
              <a:gd name="T30" fmla="*/ 2147483646 w 344"/>
              <a:gd name="T31" fmla="*/ 2147483646 h 400"/>
              <a:gd name="T32" fmla="*/ 2147483646 w 344"/>
              <a:gd name="T33" fmla="*/ 2147483646 h 400"/>
              <a:gd name="T34" fmla="*/ 2147483646 w 344"/>
              <a:gd name="T35" fmla="*/ 2147483646 h 400"/>
              <a:gd name="T36" fmla="*/ 2147483646 w 344"/>
              <a:gd name="T37" fmla="*/ 2147483646 h 400"/>
              <a:gd name="T38" fmla="*/ 2147483646 w 344"/>
              <a:gd name="T39" fmla="*/ 2147483646 h 400"/>
              <a:gd name="T40" fmla="*/ 2147483646 w 344"/>
              <a:gd name="T41" fmla="*/ 2147483646 h 400"/>
              <a:gd name="T42" fmla="*/ 2147483646 w 344"/>
              <a:gd name="T43" fmla="*/ 2147483646 h 400"/>
              <a:gd name="T44" fmla="*/ 2147483646 w 344"/>
              <a:gd name="T45" fmla="*/ 2147483646 h 400"/>
              <a:gd name="T46" fmla="*/ 2147483646 w 344"/>
              <a:gd name="T47" fmla="*/ 2147483646 h 400"/>
              <a:gd name="T48" fmla="*/ 2147483646 w 344"/>
              <a:gd name="T49" fmla="*/ 2147483646 h 400"/>
              <a:gd name="T50" fmla="*/ 2147483646 w 344"/>
              <a:gd name="T51" fmla="*/ 2147483646 h 400"/>
              <a:gd name="T52" fmla="*/ 2147483646 w 344"/>
              <a:gd name="T53" fmla="*/ 2147483646 h 400"/>
              <a:gd name="T54" fmla="*/ 2147483646 w 344"/>
              <a:gd name="T55" fmla="*/ 2147483646 h 400"/>
              <a:gd name="T56" fmla="*/ 2147483646 w 344"/>
              <a:gd name="T57" fmla="*/ 2147483646 h 400"/>
              <a:gd name="T58" fmla="*/ 2147483646 w 344"/>
              <a:gd name="T59" fmla="*/ 2147483646 h 400"/>
              <a:gd name="T60" fmla="*/ 2147483646 w 344"/>
              <a:gd name="T61" fmla="*/ 2147483646 h 400"/>
              <a:gd name="T62" fmla="*/ 2147483646 w 344"/>
              <a:gd name="T63" fmla="*/ 2147483646 h 400"/>
              <a:gd name="T64" fmla="*/ 2147483646 w 344"/>
              <a:gd name="T65" fmla="*/ 2147483646 h 400"/>
              <a:gd name="T66" fmla="*/ 2147483646 w 344"/>
              <a:gd name="T67" fmla="*/ 2147483646 h 400"/>
              <a:gd name="T68" fmla="*/ 2147483646 w 344"/>
              <a:gd name="T69" fmla="*/ 2147483646 h 400"/>
              <a:gd name="T70" fmla="*/ 2147483646 w 344"/>
              <a:gd name="T71" fmla="*/ 2147483646 h 400"/>
              <a:gd name="T72" fmla="*/ 2147483646 w 344"/>
              <a:gd name="T73" fmla="*/ 2147483646 h 400"/>
              <a:gd name="T74" fmla="*/ 2147483646 w 344"/>
              <a:gd name="T75" fmla="*/ 2147483646 h 400"/>
              <a:gd name="T76" fmla="*/ 2147483646 w 344"/>
              <a:gd name="T77" fmla="*/ 2147483646 h 400"/>
              <a:gd name="T78" fmla="*/ 2147483646 w 344"/>
              <a:gd name="T79" fmla="*/ 2147483646 h 400"/>
              <a:gd name="T80" fmla="*/ 2147483646 w 344"/>
              <a:gd name="T81" fmla="*/ 2147483646 h 400"/>
              <a:gd name="T82" fmla="*/ 2147483646 w 344"/>
              <a:gd name="T83" fmla="*/ 2147483646 h 400"/>
              <a:gd name="T84" fmla="*/ 2147483646 w 344"/>
              <a:gd name="T85" fmla="*/ 2147483646 h 400"/>
              <a:gd name="T86" fmla="*/ 2147483646 w 344"/>
              <a:gd name="T87" fmla="*/ 2147483646 h 400"/>
              <a:gd name="T88" fmla="*/ 2147483646 w 344"/>
              <a:gd name="T89" fmla="*/ 2147483646 h 400"/>
              <a:gd name="T90" fmla="*/ 2147483646 w 344"/>
              <a:gd name="T91" fmla="*/ 2147483646 h 400"/>
              <a:gd name="T92" fmla="*/ 2147483646 w 344"/>
              <a:gd name="T93" fmla="*/ 2147483646 h 400"/>
              <a:gd name="T94" fmla="*/ 2147483646 w 344"/>
              <a:gd name="T95" fmla="*/ 2147483646 h 400"/>
              <a:gd name="T96" fmla="*/ 2147483646 w 344"/>
              <a:gd name="T97" fmla="*/ 2147483646 h 400"/>
              <a:gd name="T98" fmla="*/ 2147483646 w 344"/>
              <a:gd name="T99" fmla="*/ 2147483646 h 400"/>
              <a:gd name="T100" fmla="*/ 2147483646 w 344"/>
              <a:gd name="T101" fmla="*/ 2147483646 h 400"/>
              <a:gd name="T102" fmla="*/ 2147483646 w 344"/>
              <a:gd name="T103" fmla="*/ 2147483646 h 400"/>
              <a:gd name="T104" fmla="*/ 2147483646 w 344"/>
              <a:gd name="T105" fmla="*/ 2147483646 h 4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2" y="328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湖北"/>
          <p:cNvSpPr/>
          <p:nvPr/>
        </p:nvSpPr>
        <p:spPr>
          <a:xfrm>
            <a:off x="6747739" y="4599660"/>
            <a:ext cx="826100" cy="518252"/>
          </a:xfrm>
          <a:custGeom>
            <a:gdLst>
              <a:gd name="T0" fmla="*/ 2147483646 w 488"/>
              <a:gd name="T1" fmla="*/ 2147483646 h 306"/>
              <a:gd name="T2" fmla="*/ 2147483646 w 488"/>
              <a:gd name="T3" fmla="*/ 2147483646 h 306"/>
              <a:gd name="T4" fmla="*/ 2147483646 w 488"/>
              <a:gd name="T5" fmla="*/ 2147483646 h 306"/>
              <a:gd name="T6" fmla="*/ 2147483646 w 488"/>
              <a:gd name="T7" fmla="*/ 2147483646 h 306"/>
              <a:gd name="T8" fmla="*/ 2147483646 w 488"/>
              <a:gd name="T9" fmla="*/ 2147483646 h 306"/>
              <a:gd name="T10" fmla="*/ 2147483646 w 488"/>
              <a:gd name="T11" fmla="*/ 2147483646 h 306"/>
              <a:gd name="T12" fmla="*/ 2147483646 w 488"/>
              <a:gd name="T13" fmla="*/ 2147483646 h 306"/>
              <a:gd name="T14" fmla="*/ 2147483646 w 488"/>
              <a:gd name="T15" fmla="*/ 2147483646 h 306"/>
              <a:gd name="T16" fmla="*/ 2147483646 w 488"/>
              <a:gd name="T17" fmla="*/ 2147483646 h 306"/>
              <a:gd name="T18" fmla="*/ 2147483646 w 488"/>
              <a:gd name="T19" fmla="*/ 2147483646 h 306"/>
              <a:gd name="T20" fmla="*/ 2147483646 w 488"/>
              <a:gd name="T21" fmla="*/ 2147483646 h 306"/>
              <a:gd name="T22" fmla="*/ 2147483646 w 488"/>
              <a:gd name="T23" fmla="*/ 2147483646 h 306"/>
              <a:gd name="T24" fmla="*/ 2147483646 w 488"/>
              <a:gd name="T25" fmla="*/ 2147483646 h 306"/>
              <a:gd name="T26" fmla="*/ 2147483646 w 488"/>
              <a:gd name="T27" fmla="*/ 2147483646 h 306"/>
              <a:gd name="T28" fmla="*/ 2147483646 w 488"/>
              <a:gd name="T29" fmla="*/ 2147483646 h 306"/>
              <a:gd name="T30" fmla="*/ 2147483646 w 488"/>
              <a:gd name="T31" fmla="*/ 2147483646 h 306"/>
              <a:gd name="T32" fmla="*/ 2147483646 w 488"/>
              <a:gd name="T33" fmla="*/ 2147483646 h 306"/>
              <a:gd name="T34" fmla="*/ 2147483646 w 488"/>
              <a:gd name="T35" fmla="*/ 2147483646 h 306"/>
              <a:gd name="T36" fmla="*/ 2147483646 w 488"/>
              <a:gd name="T37" fmla="*/ 2147483646 h 306"/>
              <a:gd name="T38" fmla="*/ 2147483646 w 488"/>
              <a:gd name="T39" fmla="*/ 2147483646 h 306"/>
              <a:gd name="T40" fmla="*/ 2147483646 w 488"/>
              <a:gd name="T41" fmla="*/ 2147483646 h 306"/>
              <a:gd name="T42" fmla="*/ 2147483646 w 488"/>
              <a:gd name="T43" fmla="*/ 2147483646 h 306"/>
              <a:gd name="T44" fmla="*/ 2147483646 w 488"/>
              <a:gd name="T45" fmla="*/ 2147483646 h 306"/>
              <a:gd name="T46" fmla="*/ 2147483646 w 488"/>
              <a:gd name="T47" fmla="*/ 2147483646 h 306"/>
              <a:gd name="T48" fmla="*/ 2147483646 w 488"/>
              <a:gd name="T49" fmla="*/ 2147483646 h 306"/>
              <a:gd name="T50" fmla="*/ 2147483646 w 488"/>
              <a:gd name="T51" fmla="*/ 2147483646 h 306"/>
              <a:gd name="T52" fmla="*/ 2147483646 w 488"/>
              <a:gd name="T53" fmla="*/ 2147483646 h 306"/>
              <a:gd name="T54" fmla="*/ 2147483646 w 488"/>
              <a:gd name="T55" fmla="*/ 2147483646 h 306"/>
              <a:gd name="T56" fmla="*/ 2147483646 w 488"/>
              <a:gd name="T57" fmla="*/ 2147483646 h 306"/>
              <a:gd name="T58" fmla="*/ 2147483646 w 488"/>
              <a:gd name="T59" fmla="*/ 2147483646 h 306"/>
              <a:gd name="T60" fmla="*/ 2147483646 w 488"/>
              <a:gd name="T61" fmla="*/ 2147483646 h 306"/>
              <a:gd name="T62" fmla="*/ 2147483646 w 488"/>
              <a:gd name="T63" fmla="*/ 2147483646 h 306"/>
              <a:gd name="T64" fmla="*/ 2147483646 w 488"/>
              <a:gd name="T65" fmla="*/ 2147483646 h 306"/>
              <a:gd name="T66" fmla="*/ 2147483646 w 488"/>
              <a:gd name="T67" fmla="*/ 2147483646 h 306"/>
              <a:gd name="T68" fmla="*/ 2147483646 w 488"/>
              <a:gd name="T69" fmla="*/ 2147483646 h 306"/>
              <a:gd name="T70" fmla="*/ 2147483646 w 488"/>
              <a:gd name="T71" fmla="*/ 2147483646 h 306"/>
              <a:gd name="T72" fmla="*/ 2147483646 w 488"/>
              <a:gd name="T73" fmla="*/ 2147483646 h 306"/>
              <a:gd name="T74" fmla="*/ 2147483646 w 488"/>
              <a:gd name="T75" fmla="*/ 2147483646 h 306"/>
              <a:gd name="T76" fmla="*/ 2147483646 w 488"/>
              <a:gd name="T77" fmla="*/ 2147483646 h 306"/>
              <a:gd name="T78" fmla="*/ 2147483646 w 488"/>
              <a:gd name="T79" fmla="*/ 2147483646 h 306"/>
              <a:gd name="T80" fmla="*/ 2147483646 w 488"/>
              <a:gd name="T81" fmla="*/ 2147483646 h 306"/>
              <a:gd name="T82" fmla="*/ 2147483646 w 488"/>
              <a:gd name="T83" fmla="*/ 2147483646 h 306"/>
              <a:gd name="T84" fmla="*/ 2147483646 w 488"/>
              <a:gd name="T85" fmla="*/ 2147483646 h 306"/>
              <a:gd name="T86" fmla="*/ 2147483646 w 488"/>
              <a:gd name="T87" fmla="*/ 2147483646 h 306"/>
              <a:gd name="T88" fmla="*/ 2147483646 w 488"/>
              <a:gd name="T89" fmla="*/ 2147483646 h 306"/>
              <a:gd name="T90" fmla="*/ 2147483646 w 488"/>
              <a:gd name="T91" fmla="*/ 2147483646 h 306"/>
              <a:gd name="T92" fmla="*/ 2147483646 w 488"/>
              <a:gd name="T93" fmla="*/ 2147483646 h 306"/>
              <a:gd name="T94" fmla="*/ 2147483646 w 488"/>
              <a:gd name="T95" fmla="*/ 2147483646 h 306"/>
              <a:gd name="T96" fmla="*/ 2147483646 w 488"/>
              <a:gd name="T97" fmla="*/ 2147483646 h 306"/>
              <a:gd name="T98" fmla="*/ 2147483646 w 488"/>
              <a:gd name="T99" fmla="*/ 2147483646 h 306"/>
              <a:gd name="T100" fmla="*/ 2147483646 w 488"/>
              <a:gd name="T101" fmla="*/ 2147483646 h 306"/>
              <a:gd name="T102" fmla="*/ 2147483646 w 488"/>
              <a:gd name="T103" fmla="*/ 2147483646 h 306"/>
              <a:gd name="T104" fmla="*/ 2147483646 w 488"/>
              <a:gd name="T105" fmla="*/ 2147483646 h 306"/>
              <a:gd name="T106" fmla="*/ 2147483646 w 488"/>
              <a:gd name="T107" fmla="*/ 2147483646 h 306"/>
              <a:gd name="T108" fmla="*/ 2147483646 w 488"/>
              <a:gd name="T109" fmla="*/ 2147483646 h 306"/>
              <a:gd name="T110" fmla="*/ 2147483646 w 488"/>
              <a:gd name="T111" fmla="*/ 2147483646 h 306"/>
              <a:gd name="T112" fmla="*/ 2147483646 w 488"/>
              <a:gd name="T113" fmla="*/ 2147483646 h 306"/>
              <a:gd name="T114" fmla="*/ 2147483646 w 488"/>
              <a:gd name="T115" fmla="*/ 2147483646 h 30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8" y="14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60" y="278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广东"/>
          <p:cNvSpPr/>
          <p:nvPr/>
        </p:nvSpPr>
        <p:spPr>
          <a:xfrm>
            <a:off x="6930565" y="5551480"/>
            <a:ext cx="859956" cy="680840"/>
          </a:xfrm>
          <a:custGeom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江西"/>
          <p:cNvSpPr/>
          <p:nvPr/>
        </p:nvSpPr>
        <p:spPr>
          <a:xfrm>
            <a:off x="7336844" y="4962097"/>
            <a:ext cx="514619" cy="701164"/>
          </a:xfrm>
          <a:custGeom>
            <a:gdLst>
              <a:gd name="T0" fmla="*/ 2147483646 w 304"/>
              <a:gd name="T1" fmla="*/ 0 h 414"/>
              <a:gd name="T2" fmla="*/ 2147483646 w 304"/>
              <a:gd name="T3" fmla="*/ 2147483646 h 414"/>
              <a:gd name="T4" fmla="*/ 2147483646 w 304"/>
              <a:gd name="T5" fmla="*/ 2147483646 h 414"/>
              <a:gd name="T6" fmla="*/ 2147483646 w 304"/>
              <a:gd name="T7" fmla="*/ 2147483646 h 414"/>
              <a:gd name="T8" fmla="*/ 2147483646 w 304"/>
              <a:gd name="T9" fmla="*/ 2147483646 h 414"/>
              <a:gd name="T10" fmla="*/ 2147483646 w 304"/>
              <a:gd name="T11" fmla="*/ 2147483646 h 414"/>
              <a:gd name="T12" fmla="*/ 2147483646 w 304"/>
              <a:gd name="T13" fmla="*/ 2147483646 h 414"/>
              <a:gd name="T14" fmla="*/ 2147483646 w 304"/>
              <a:gd name="T15" fmla="*/ 2147483646 h 414"/>
              <a:gd name="T16" fmla="*/ 2147483646 w 304"/>
              <a:gd name="T17" fmla="*/ 2147483646 h 414"/>
              <a:gd name="T18" fmla="*/ 2147483646 w 304"/>
              <a:gd name="T19" fmla="*/ 2147483646 h 414"/>
              <a:gd name="T20" fmla="*/ 2147483646 w 304"/>
              <a:gd name="T21" fmla="*/ 2147483646 h 414"/>
              <a:gd name="T22" fmla="*/ 2147483646 w 304"/>
              <a:gd name="T23" fmla="*/ 2147483646 h 414"/>
              <a:gd name="T24" fmla="*/ 2147483646 w 304"/>
              <a:gd name="T25" fmla="*/ 2147483646 h 414"/>
              <a:gd name="T26" fmla="*/ 2147483646 w 304"/>
              <a:gd name="T27" fmla="*/ 2147483646 h 414"/>
              <a:gd name="T28" fmla="*/ 0 w 304"/>
              <a:gd name="T29" fmla="*/ 2147483646 h 414"/>
              <a:gd name="T30" fmla="*/ 2147483646 w 304"/>
              <a:gd name="T31" fmla="*/ 2147483646 h 414"/>
              <a:gd name="T32" fmla="*/ 2147483646 w 304"/>
              <a:gd name="T33" fmla="*/ 2147483646 h 414"/>
              <a:gd name="T34" fmla="*/ 2147483646 w 304"/>
              <a:gd name="T35" fmla="*/ 2147483646 h 414"/>
              <a:gd name="T36" fmla="*/ 2147483646 w 304"/>
              <a:gd name="T37" fmla="*/ 2147483646 h 414"/>
              <a:gd name="T38" fmla="*/ 2147483646 w 304"/>
              <a:gd name="T39" fmla="*/ 2147483646 h 414"/>
              <a:gd name="T40" fmla="*/ 2147483646 w 304"/>
              <a:gd name="T41" fmla="*/ 2147483646 h 414"/>
              <a:gd name="T42" fmla="*/ 2147483646 w 304"/>
              <a:gd name="T43" fmla="*/ 2147483646 h 414"/>
              <a:gd name="T44" fmla="*/ 2147483646 w 304"/>
              <a:gd name="T45" fmla="*/ 2147483646 h 414"/>
              <a:gd name="T46" fmla="*/ 2147483646 w 304"/>
              <a:gd name="T47" fmla="*/ 2147483646 h 414"/>
              <a:gd name="T48" fmla="*/ 2147483646 w 304"/>
              <a:gd name="T49" fmla="*/ 2147483646 h 414"/>
              <a:gd name="T50" fmla="*/ 2147483646 w 304"/>
              <a:gd name="T51" fmla="*/ 2147483646 h 414"/>
              <a:gd name="T52" fmla="*/ 2147483646 w 304"/>
              <a:gd name="T53" fmla="*/ 2147483646 h 414"/>
              <a:gd name="T54" fmla="*/ 2147483646 w 304"/>
              <a:gd name="T55" fmla="*/ 2147483646 h 414"/>
              <a:gd name="T56" fmla="*/ 2147483646 w 304"/>
              <a:gd name="T57" fmla="*/ 2147483646 h 414"/>
              <a:gd name="T58" fmla="*/ 2147483646 w 304"/>
              <a:gd name="T59" fmla="*/ 2147483646 h 414"/>
              <a:gd name="T60" fmla="*/ 2147483646 w 304"/>
              <a:gd name="T61" fmla="*/ 2147483646 h 414"/>
              <a:gd name="T62" fmla="*/ 2147483646 w 304"/>
              <a:gd name="T63" fmla="*/ 2147483646 h 414"/>
              <a:gd name="T64" fmla="*/ 2147483646 w 304"/>
              <a:gd name="T65" fmla="*/ 2147483646 h 414"/>
              <a:gd name="T66" fmla="*/ 2147483646 w 304"/>
              <a:gd name="T67" fmla="*/ 2147483646 h 414"/>
              <a:gd name="T68" fmla="*/ 2147483646 w 304"/>
              <a:gd name="T69" fmla="*/ 2147483646 h 414"/>
              <a:gd name="T70" fmla="*/ 2147483646 w 304"/>
              <a:gd name="T71" fmla="*/ 2147483646 h 414"/>
              <a:gd name="T72" fmla="*/ 2147483646 w 304"/>
              <a:gd name="T73" fmla="*/ 2147483646 h 414"/>
              <a:gd name="T74" fmla="*/ 2147483646 w 304"/>
              <a:gd name="T75" fmla="*/ 2147483646 h 414"/>
              <a:gd name="T76" fmla="*/ 2147483646 w 304"/>
              <a:gd name="T77" fmla="*/ 2147483646 h 414"/>
              <a:gd name="T78" fmla="*/ 2147483646 w 304"/>
              <a:gd name="T79" fmla="*/ 2147483646 h 414"/>
              <a:gd name="T80" fmla="*/ 2147483646 w 304"/>
              <a:gd name="T81" fmla="*/ 2147483646 h 414"/>
              <a:gd name="T82" fmla="*/ 2147483646 w 304"/>
              <a:gd name="T83" fmla="*/ 2147483646 h 414"/>
              <a:gd name="T84" fmla="*/ 2147483646 w 304"/>
              <a:gd name="T85" fmla="*/ 2147483646 h 414"/>
              <a:gd name="T86" fmla="*/ 2147483646 w 304"/>
              <a:gd name="T87" fmla="*/ 2147483646 h 414"/>
              <a:gd name="T88" fmla="*/ 2147483646 w 304"/>
              <a:gd name="T89" fmla="*/ 2147483646 h 414"/>
              <a:gd name="T90" fmla="*/ 2147483646 w 304"/>
              <a:gd name="T91" fmla="*/ 2147483646 h 414"/>
              <a:gd name="T92" fmla="*/ 2147483646 w 304"/>
              <a:gd name="T93" fmla="*/ 2147483646 h 414"/>
              <a:gd name="T94" fmla="*/ 2147483646 w 304"/>
              <a:gd name="T95" fmla="*/ 2147483646 h 414"/>
              <a:gd name="T96" fmla="*/ 2147483646 w 304"/>
              <a:gd name="T97" fmla="*/ 2147483646 h 414"/>
              <a:gd name="T98" fmla="*/ 2147483646 w 304"/>
              <a:gd name="T99" fmla="*/ 2147483646 h 414"/>
              <a:gd name="T100" fmla="*/ 2147483646 w 304"/>
              <a:gd name="T101" fmla="*/ 2147483646 h 414"/>
              <a:gd name="T102" fmla="*/ 2147483646 w 304"/>
              <a:gd name="T103" fmla="*/ 2147483646 h 414"/>
              <a:gd name="T104" fmla="*/ 2147483646 w 304"/>
              <a:gd name="T105" fmla="*/ 2147483646 h 414"/>
              <a:gd name="T106" fmla="*/ 2147483646 w 304"/>
              <a:gd name="T107" fmla="*/ 2147483646 h 414"/>
              <a:gd name="T108" fmla="*/ 2147483646 w 304"/>
              <a:gd name="T109" fmla="*/ 2147483646 h 414"/>
              <a:gd name="T110" fmla="*/ 2147483646 w 304"/>
              <a:gd name="T111" fmla="*/ 2147483646 h 414"/>
              <a:gd name="T112" fmla="*/ 2147483646 w 304"/>
              <a:gd name="T113" fmla="*/ 2147483646 h 414"/>
              <a:gd name="T114" fmla="*/ 2147483646 w 304"/>
              <a:gd name="T115" fmla="*/ 2147483646 h 414"/>
              <a:gd name="T116" fmla="*/ 2147483646 w 304"/>
              <a:gd name="T117" fmla="*/ 2147483646 h 41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福建"/>
          <p:cNvSpPr/>
          <p:nvPr/>
        </p:nvSpPr>
        <p:spPr>
          <a:xfrm>
            <a:off x="7604311" y="5148396"/>
            <a:ext cx="477378" cy="582609"/>
          </a:xfrm>
          <a:custGeom>
            <a:gdLst>
              <a:gd name="T0" fmla="*/ 2147483646 w 282"/>
              <a:gd name="T1" fmla="*/ 2147483646 h 344"/>
              <a:gd name="T2" fmla="*/ 2147483646 w 282"/>
              <a:gd name="T3" fmla="*/ 2147483646 h 344"/>
              <a:gd name="T4" fmla="*/ 2147483646 w 282"/>
              <a:gd name="T5" fmla="*/ 2147483646 h 344"/>
              <a:gd name="T6" fmla="*/ 2147483646 w 282"/>
              <a:gd name="T7" fmla="*/ 2147483646 h 344"/>
              <a:gd name="T8" fmla="*/ 2147483646 w 282"/>
              <a:gd name="T9" fmla="*/ 2147483646 h 344"/>
              <a:gd name="T10" fmla="*/ 2147483646 w 282"/>
              <a:gd name="T11" fmla="*/ 2147483646 h 344"/>
              <a:gd name="T12" fmla="*/ 2147483646 w 282"/>
              <a:gd name="T13" fmla="*/ 2147483646 h 344"/>
              <a:gd name="T14" fmla="*/ 2147483646 w 282"/>
              <a:gd name="T15" fmla="*/ 2147483646 h 344"/>
              <a:gd name="T16" fmla="*/ 2147483646 w 282"/>
              <a:gd name="T17" fmla="*/ 2147483646 h 344"/>
              <a:gd name="T18" fmla="*/ 2147483646 w 282"/>
              <a:gd name="T19" fmla="*/ 2147483646 h 344"/>
              <a:gd name="T20" fmla="*/ 2147483646 w 282"/>
              <a:gd name="T21" fmla="*/ 2147483646 h 344"/>
              <a:gd name="T22" fmla="*/ 2147483646 w 282"/>
              <a:gd name="T23" fmla="*/ 2147483646 h 344"/>
              <a:gd name="T24" fmla="*/ 2147483646 w 282"/>
              <a:gd name="T25" fmla="*/ 2147483646 h 344"/>
              <a:gd name="T26" fmla="*/ 2147483646 w 282"/>
              <a:gd name="T27" fmla="*/ 2147483646 h 344"/>
              <a:gd name="T28" fmla="*/ 2147483646 w 282"/>
              <a:gd name="T29" fmla="*/ 2147483646 h 344"/>
              <a:gd name="T30" fmla="*/ 2147483646 w 282"/>
              <a:gd name="T31" fmla="*/ 2147483646 h 344"/>
              <a:gd name="T32" fmla="*/ 2147483646 w 282"/>
              <a:gd name="T33" fmla="*/ 2147483646 h 344"/>
              <a:gd name="T34" fmla="*/ 0 w 282"/>
              <a:gd name="T35" fmla="*/ 2147483646 h 344"/>
              <a:gd name="T36" fmla="*/ 2147483646 w 282"/>
              <a:gd name="T37" fmla="*/ 2147483646 h 344"/>
              <a:gd name="T38" fmla="*/ 2147483646 w 282"/>
              <a:gd name="T39" fmla="*/ 2147483646 h 344"/>
              <a:gd name="T40" fmla="*/ 2147483646 w 282"/>
              <a:gd name="T41" fmla="*/ 2147483646 h 344"/>
              <a:gd name="T42" fmla="*/ 2147483646 w 282"/>
              <a:gd name="T43" fmla="*/ 2147483646 h 344"/>
              <a:gd name="T44" fmla="*/ 2147483646 w 282"/>
              <a:gd name="T45" fmla="*/ 2147483646 h 344"/>
              <a:gd name="T46" fmla="*/ 2147483646 w 282"/>
              <a:gd name="T47" fmla="*/ 2147483646 h 344"/>
              <a:gd name="T48" fmla="*/ 2147483646 w 282"/>
              <a:gd name="T49" fmla="*/ 2147483646 h 344"/>
              <a:gd name="T50" fmla="*/ 2147483646 w 282"/>
              <a:gd name="T51" fmla="*/ 2147483646 h 344"/>
              <a:gd name="T52" fmla="*/ 2147483646 w 282"/>
              <a:gd name="T53" fmla="*/ 2147483646 h 344"/>
              <a:gd name="T54" fmla="*/ 2147483646 w 282"/>
              <a:gd name="T55" fmla="*/ 2147483646 h 344"/>
              <a:gd name="T56" fmla="*/ 2147483646 w 282"/>
              <a:gd name="T57" fmla="*/ 2147483646 h 344"/>
              <a:gd name="T58" fmla="*/ 2147483646 w 282"/>
              <a:gd name="T59" fmla="*/ 2147483646 h 344"/>
              <a:gd name="T60" fmla="*/ 2147483646 w 282"/>
              <a:gd name="T61" fmla="*/ 2147483646 h 344"/>
              <a:gd name="T62" fmla="*/ 2147483646 w 282"/>
              <a:gd name="T63" fmla="*/ 2147483646 h 344"/>
              <a:gd name="T64" fmla="*/ 2147483646 w 282"/>
              <a:gd name="T65" fmla="*/ 2147483646 h 344"/>
              <a:gd name="T66" fmla="*/ 2147483646 w 282"/>
              <a:gd name="T67" fmla="*/ 2147483646 h 344"/>
              <a:gd name="T68" fmla="*/ 2147483646 w 282"/>
              <a:gd name="T69" fmla="*/ 2147483646 h 344"/>
              <a:gd name="T70" fmla="*/ 2147483646 w 282"/>
              <a:gd name="T71" fmla="*/ 2147483646 h 344"/>
              <a:gd name="T72" fmla="*/ 2147483646 w 282"/>
              <a:gd name="T73" fmla="*/ 2147483646 h 344"/>
              <a:gd name="T74" fmla="*/ 2147483646 w 282"/>
              <a:gd name="T75" fmla="*/ 2147483646 h 344"/>
              <a:gd name="T76" fmla="*/ 2147483646 w 282"/>
              <a:gd name="T77" fmla="*/ 2147483646 h 344"/>
              <a:gd name="T78" fmla="*/ 2147483646 w 282"/>
              <a:gd name="T79" fmla="*/ 2147483646 h 344"/>
              <a:gd name="T80" fmla="*/ 2147483646 w 282"/>
              <a:gd name="T81" fmla="*/ 2147483646 h 344"/>
              <a:gd name="T82" fmla="*/ 2147483646 w 282"/>
              <a:gd name="T83" fmla="*/ 2147483646 h 344"/>
              <a:gd name="T84" fmla="*/ 2147483646 w 282"/>
              <a:gd name="T85" fmla="*/ 2147483646 h 344"/>
              <a:gd name="T86" fmla="*/ 2147483646 w 282"/>
              <a:gd name="T87" fmla="*/ 2147483646 h 344"/>
              <a:gd name="T88" fmla="*/ 2147483646 w 282"/>
              <a:gd name="T89" fmla="*/ 2147483646 h 344"/>
              <a:gd name="T90" fmla="*/ 2147483646 w 282"/>
              <a:gd name="T91" fmla="*/ 2147483646 h 344"/>
              <a:gd name="T92" fmla="*/ 2147483646 w 282"/>
              <a:gd name="T93" fmla="*/ 2147483646 h 344"/>
              <a:gd name="T94" fmla="*/ 2147483646 w 282"/>
              <a:gd name="T95" fmla="*/ 2147483646 h 344"/>
              <a:gd name="T96" fmla="*/ 2147483646 w 282"/>
              <a:gd name="T97" fmla="*/ 2147483646 h 344"/>
              <a:gd name="T98" fmla="*/ 2147483646 w 282"/>
              <a:gd name="T99" fmla="*/ 2147483646 h 344"/>
              <a:gd name="T100" fmla="*/ 2147483646 w 282"/>
              <a:gd name="T101" fmla="*/ 2147483646 h 344"/>
              <a:gd name="T102" fmla="*/ 2147483646 w 282"/>
              <a:gd name="T103" fmla="*/ 0 h 34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浙江"/>
          <p:cNvSpPr/>
          <p:nvPr/>
        </p:nvSpPr>
        <p:spPr>
          <a:xfrm>
            <a:off x="7817607" y="4779185"/>
            <a:ext cx="409664" cy="474217"/>
          </a:xfrm>
          <a:custGeom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安徽"/>
          <p:cNvSpPr/>
          <p:nvPr/>
        </p:nvSpPr>
        <p:spPr>
          <a:xfrm>
            <a:off x="7418100" y="4369325"/>
            <a:ext cx="518006" cy="633419"/>
          </a:xfrm>
          <a:custGeom>
            <a:gdLst>
              <a:gd name="T0" fmla="*/ 2147483646 w 306"/>
              <a:gd name="T1" fmla="*/ 2147483646 h 374"/>
              <a:gd name="T2" fmla="*/ 2147483646 w 306"/>
              <a:gd name="T3" fmla="*/ 2147483646 h 374"/>
              <a:gd name="T4" fmla="*/ 2147483646 w 306"/>
              <a:gd name="T5" fmla="*/ 2147483646 h 374"/>
              <a:gd name="T6" fmla="*/ 2147483646 w 306"/>
              <a:gd name="T7" fmla="*/ 2147483646 h 374"/>
              <a:gd name="T8" fmla="*/ 2147483646 w 306"/>
              <a:gd name="T9" fmla="*/ 2147483646 h 374"/>
              <a:gd name="T10" fmla="*/ 2147483646 w 306"/>
              <a:gd name="T11" fmla="*/ 2147483646 h 374"/>
              <a:gd name="T12" fmla="*/ 2147483646 w 306"/>
              <a:gd name="T13" fmla="*/ 2147483646 h 374"/>
              <a:gd name="T14" fmla="*/ 2147483646 w 306"/>
              <a:gd name="T15" fmla="*/ 2147483646 h 374"/>
              <a:gd name="T16" fmla="*/ 2147483646 w 306"/>
              <a:gd name="T17" fmla="*/ 2147483646 h 374"/>
              <a:gd name="T18" fmla="*/ 2147483646 w 306"/>
              <a:gd name="T19" fmla="*/ 2147483646 h 374"/>
              <a:gd name="T20" fmla="*/ 2147483646 w 306"/>
              <a:gd name="T21" fmla="*/ 2147483646 h 374"/>
              <a:gd name="T22" fmla="*/ 2147483646 w 306"/>
              <a:gd name="T23" fmla="*/ 2147483646 h 374"/>
              <a:gd name="T24" fmla="*/ 2147483646 w 306"/>
              <a:gd name="T25" fmla="*/ 2147483646 h 374"/>
              <a:gd name="T26" fmla="*/ 2147483646 w 306"/>
              <a:gd name="T27" fmla="*/ 2147483646 h 374"/>
              <a:gd name="T28" fmla="*/ 2147483646 w 306"/>
              <a:gd name="T29" fmla="*/ 2147483646 h 374"/>
              <a:gd name="T30" fmla="*/ 2147483646 w 306"/>
              <a:gd name="T31" fmla="*/ 2147483646 h 374"/>
              <a:gd name="T32" fmla="*/ 2147483646 w 306"/>
              <a:gd name="T33" fmla="*/ 2147483646 h 374"/>
              <a:gd name="T34" fmla="*/ 2147483646 w 306"/>
              <a:gd name="T35" fmla="*/ 2147483646 h 374"/>
              <a:gd name="T36" fmla="*/ 2147483646 w 306"/>
              <a:gd name="T37" fmla="*/ 2147483646 h 374"/>
              <a:gd name="T38" fmla="*/ 2147483646 w 306"/>
              <a:gd name="T39" fmla="*/ 2147483646 h 374"/>
              <a:gd name="T40" fmla="*/ 2147483646 w 306"/>
              <a:gd name="T41" fmla="*/ 2147483646 h 374"/>
              <a:gd name="T42" fmla="*/ 2147483646 w 306"/>
              <a:gd name="T43" fmla="*/ 2147483646 h 374"/>
              <a:gd name="T44" fmla="*/ 2147483646 w 306"/>
              <a:gd name="T45" fmla="*/ 2147483646 h 374"/>
              <a:gd name="T46" fmla="*/ 2147483646 w 306"/>
              <a:gd name="T47" fmla="*/ 2147483646 h 374"/>
              <a:gd name="T48" fmla="*/ 2147483646 w 306"/>
              <a:gd name="T49" fmla="*/ 2147483646 h 374"/>
              <a:gd name="T50" fmla="*/ 2147483646 w 306"/>
              <a:gd name="T51" fmla="*/ 2147483646 h 374"/>
              <a:gd name="T52" fmla="*/ 2147483646 w 306"/>
              <a:gd name="T53" fmla="*/ 2147483646 h 374"/>
              <a:gd name="T54" fmla="*/ 2147483646 w 306"/>
              <a:gd name="T55" fmla="*/ 2147483646 h 374"/>
              <a:gd name="T56" fmla="*/ 2147483646 w 306"/>
              <a:gd name="T57" fmla="*/ 2147483646 h 374"/>
              <a:gd name="T58" fmla="*/ 2147483646 w 306"/>
              <a:gd name="T59" fmla="*/ 2147483646 h 374"/>
              <a:gd name="T60" fmla="*/ 2147483646 w 306"/>
              <a:gd name="T61" fmla="*/ 2147483646 h 374"/>
              <a:gd name="T62" fmla="*/ 2147483646 w 306"/>
              <a:gd name="T63" fmla="*/ 2147483646 h 374"/>
              <a:gd name="T64" fmla="*/ 2147483646 w 306"/>
              <a:gd name="T65" fmla="*/ 2147483646 h 374"/>
              <a:gd name="T66" fmla="*/ 2147483646 w 306"/>
              <a:gd name="T67" fmla="*/ 2147483646 h 374"/>
              <a:gd name="T68" fmla="*/ 2147483646 w 306"/>
              <a:gd name="T69" fmla="*/ 2147483646 h 374"/>
              <a:gd name="T70" fmla="*/ 2147483646 w 306"/>
              <a:gd name="T71" fmla="*/ 2147483646 h 374"/>
              <a:gd name="T72" fmla="*/ 2147483646 w 306"/>
              <a:gd name="T73" fmla="*/ 2147483646 h 374"/>
              <a:gd name="T74" fmla="*/ 2147483646 w 306"/>
              <a:gd name="T75" fmla="*/ 2147483646 h 374"/>
              <a:gd name="T76" fmla="*/ 2147483646 w 306"/>
              <a:gd name="T77" fmla="*/ 2147483646 h 374"/>
              <a:gd name="T78" fmla="*/ 2147483646 w 306"/>
              <a:gd name="T79" fmla="*/ 2147483646 h 374"/>
              <a:gd name="T80" fmla="*/ 2147483646 w 306"/>
              <a:gd name="T81" fmla="*/ 2147483646 h 374"/>
              <a:gd name="T82" fmla="*/ 2147483646 w 306"/>
              <a:gd name="T83" fmla="*/ 2147483646 h 374"/>
              <a:gd name="T84" fmla="*/ 2147483646 w 306"/>
              <a:gd name="T85" fmla="*/ 2147483646 h 374"/>
              <a:gd name="T86" fmla="*/ 2147483646 w 306"/>
              <a:gd name="T87" fmla="*/ 2147483646 h 374"/>
              <a:gd name="T88" fmla="*/ 2147483646 w 306"/>
              <a:gd name="T89" fmla="*/ 2147483646 h 374"/>
              <a:gd name="T90" fmla="*/ 2147483646 w 306"/>
              <a:gd name="T91" fmla="*/ 2147483646 h 374"/>
              <a:gd name="T92" fmla="*/ 2147483646 w 306"/>
              <a:gd name="T93" fmla="*/ 2147483646 h 374"/>
              <a:gd name="T94" fmla="*/ 2147483646 w 306"/>
              <a:gd name="T95" fmla="*/ 2147483646 h 374"/>
              <a:gd name="T96" fmla="*/ 2147483646 w 306"/>
              <a:gd name="T97" fmla="*/ 2147483646 h 374"/>
              <a:gd name="T98" fmla="*/ 2147483646 w 306"/>
              <a:gd name="T99" fmla="*/ 2147483646 h 374"/>
              <a:gd name="T100" fmla="*/ 2147483646 w 306"/>
              <a:gd name="T101" fmla="*/ 2147483646 h 374"/>
              <a:gd name="T102" fmla="*/ 2147483646 w 306"/>
              <a:gd name="T103" fmla="*/ 2147483646 h 374"/>
              <a:gd name="T104" fmla="*/ 2147483646 w 306"/>
              <a:gd name="T105" fmla="*/ 2147483646 h 374"/>
              <a:gd name="T106" fmla="*/ 2147483646 w 306"/>
              <a:gd name="T107" fmla="*/ 2147483646 h 374"/>
              <a:gd name="T108" fmla="*/ 2147483646 w 306"/>
              <a:gd name="T109" fmla="*/ 2147483646 h 374"/>
              <a:gd name="T110" fmla="*/ 2147483646 w 306"/>
              <a:gd name="T111" fmla="*/ 2147483646 h 374"/>
              <a:gd name="T112" fmla="*/ 2147483646 w 306"/>
              <a:gd name="T113" fmla="*/ 2147483646 h 374"/>
              <a:gd name="T114" fmla="*/ 2147483646 w 306"/>
              <a:gd name="T115" fmla="*/ 2147483646 h 37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天津"/>
          <p:cNvSpPr/>
          <p:nvPr/>
        </p:nvSpPr>
        <p:spPr>
          <a:xfrm>
            <a:off x="7519669" y="3637677"/>
            <a:ext cx="135426" cy="196461"/>
          </a:xfrm>
          <a:custGeom>
            <a:gdLst>
              <a:gd name="T0" fmla="*/ 2147483646 w 80"/>
              <a:gd name="T1" fmla="*/ 2147483646 h 116"/>
              <a:gd name="T2" fmla="*/ 2147483646 w 80"/>
              <a:gd name="T3" fmla="*/ 0 h 116"/>
              <a:gd name="T4" fmla="*/ 2147483646 w 80"/>
              <a:gd name="T5" fmla="*/ 0 h 116"/>
              <a:gd name="T6" fmla="*/ 2147483646 w 80"/>
              <a:gd name="T7" fmla="*/ 2147483646 h 116"/>
              <a:gd name="T8" fmla="*/ 2147483646 w 80"/>
              <a:gd name="T9" fmla="*/ 2147483646 h 116"/>
              <a:gd name="T10" fmla="*/ 2147483646 w 80"/>
              <a:gd name="T11" fmla="*/ 2147483646 h 116"/>
              <a:gd name="T12" fmla="*/ 2147483646 w 80"/>
              <a:gd name="T13" fmla="*/ 2147483646 h 116"/>
              <a:gd name="T14" fmla="*/ 2147483646 w 80"/>
              <a:gd name="T15" fmla="*/ 2147483646 h 116"/>
              <a:gd name="T16" fmla="*/ 2147483646 w 80"/>
              <a:gd name="T17" fmla="*/ 2147483646 h 116"/>
              <a:gd name="T18" fmla="*/ 2147483646 w 80"/>
              <a:gd name="T19" fmla="*/ 2147483646 h 116"/>
              <a:gd name="T20" fmla="*/ 2147483646 w 80"/>
              <a:gd name="T21" fmla="*/ 2147483646 h 116"/>
              <a:gd name="T22" fmla="*/ 2147483646 w 80"/>
              <a:gd name="T23" fmla="*/ 2147483646 h 116"/>
              <a:gd name="T24" fmla="*/ 2147483646 w 80"/>
              <a:gd name="T25" fmla="*/ 2147483646 h 116"/>
              <a:gd name="T26" fmla="*/ 2147483646 w 80"/>
              <a:gd name="T27" fmla="*/ 2147483646 h 116"/>
              <a:gd name="T28" fmla="*/ 2147483646 w 80"/>
              <a:gd name="T29" fmla="*/ 2147483646 h 116"/>
              <a:gd name="T30" fmla="*/ 2147483646 w 80"/>
              <a:gd name="T31" fmla="*/ 2147483646 h 116"/>
              <a:gd name="T32" fmla="*/ 2147483646 w 80"/>
              <a:gd name="T33" fmla="*/ 2147483646 h 116"/>
              <a:gd name="T34" fmla="*/ 0 w 80"/>
              <a:gd name="T35" fmla="*/ 2147483646 h 116"/>
              <a:gd name="T36" fmla="*/ 0 w 80"/>
              <a:gd name="T37" fmla="*/ 2147483646 h 116"/>
              <a:gd name="T38" fmla="*/ 0 w 80"/>
              <a:gd name="T39" fmla="*/ 2147483646 h 116"/>
              <a:gd name="T40" fmla="*/ 0 w 80"/>
              <a:gd name="T41" fmla="*/ 2147483646 h 116"/>
              <a:gd name="T42" fmla="*/ 2147483646 w 80"/>
              <a:gd name="T43" fmla="*/ 2147483646 h 116"/>
              <a:gd name="T44" fmla="*/ 2147483646 w 80"/>
              <a:gd name="T45" fmla="*/ 2147483646 h 116"/>
              <a:gd name="T46" fmla="*/ 2147483646 w 80"/>
              <a:gd name="T47" fmla="*/ 2147483646 h 116"/>
              <a:gd name="T48" fmla="*/ 2147483646 w 80"/>
              <a:gd name="T49" fmla="*/ 2147483646 h 116"/>
              <a:gd name="T50" fmla="*/ 2147483646 w 80"/>
              <a:gd name="T51" fmla="*/ 2147483646 h 116"/>
              <a:gd name="T52" fmla="*/ 2147483646 w 80"/>
              <a:gd name="T53" fmla="*/ 2147483646 h 116"/>
              <a:gd name="T54" fmla="*/ 2147483646 w 80"/>
              <a:gd name="T55" fmla="*/ 2147483646 h 116"/>
              <a:gd name="T56" fmla="*/ 2147483646 w 80"/>
              <a:gd name="T57" fmla="*/ 2147483646 h 116"/>
              <a:gd name="T58" fmla="*/ 2147483646 w 80"/>
              <a:gd name="T59" fmla="*/ 2147483646 h 116"/>
              <a:gd name="T60" fmla="*/ 2147483646 w 80"/>
              <a:gd name="T61" fmla="*/ 2147483646 h 116"/>
              <a:gd name="T62" fmla="*/ 2147483646 w 80"/>
              <a:gd name="T63" fmla="*/ 2147483646 h 116"/>
              <a:gd name="T64" fmla="*/ 2147483646 w 80"/>
              <a:gd name="T65" fmla="*/ 2147483646 h 116"/>
              <a:gd name="T66" fmla="*/ 2147483646 w 80"/>
              <a:gd name="T67" fmla="*/ 2147483646 h 116"/>
              <a:gd name="T68" fmla="*/ 2147483646 w 80"/>
              <a:gd name="T69" fmla="*/ 2147483646 h 116"/>
              <a:gd name="T70" fmla="*/ 2147483646 w 80"/>
              <a:gd name="T71" fmla="*/ 2147483646 h 116"/>
              <a:gd name="T72" fmla="*/ 2147483646 w 80"/>
              <a:gd name="T73" fmla="*/ 2147483646 h 116"/>
              <a:gd name="T74" fmla="*/ 2147483646 w 80"/>
              <a:gd name="T75" fmla="*/ 2147483646 h 116"/>
              <a:gd name="T76" fmla="*/ 2147483646 w 80"/>
              <a:gd name="T77" fmla="*/ 2147483646 h 116"/>
              <a:gd name="T78" fmla="*/ 2147483646 w 80"/>
              <a:gd name="T79" fmla="*/ 2147483646 h 116"/>
              <a:gd name="T80" fmla="*/ 2147483646 w 80"/>
              <a:gd name="T81" fmla="*/ 2147483646 h 116"/>
              <a:gd name="T82" fmla="*/ 2147483646 w 80"/>
              <a:gd name="T83" fmla="*/ 2147483646 h 116"/>
              <a:gd name="T84" fmla="*/ 2147483646 w 80"/>
              <a:gd name="T85" fmla="*/ 2147483646 h 116"/>
              <a:gd name="T86" fmla="*/ 2147483646 w 80"/>
              <a:gd name="T87" fmla="*/ 2147483646 h 116"/>
              <a:gd name="T88" fmla="*/ 2147483646 w 80"/>
              <a:gd name="T89" fmla="*/ 2147483646 h 116"/>
              <a:gd name="T90" fmla="*/ 2147483646 w 80"/>
              <a:gd name="T91" fmla="*/ 2147483646 h 116"/>
              <a:gd name="T92" fmla="*/ 2147483646 w 80"/>
              <a:gd name="T93" fmla="*/ 2147483646 h 116"/>
              <a:gd name="T94" fmla="*/ 2147483646 w 80"/>
              <a:gd name="T95" fmla="*/ 2147483646 h 1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北京"/>
          <p:cNvSpPr/>
          <p:nvPr/>
        </p:nvSpPr>
        <p:spPr>
          <a:xfrm>
            <a:off x="7384243" y="3549608"/>
            <a:ext cx="179440" cy="193074"/>
          </a:xfrm>
          <a:custGeom>
            <a:gdLst>
              <a:gd name="T0" fmla="*/ 2147483646 w 106"/>
              <a:gd name="T1" fmla="*/ 2147483646 h 114"/>
              <a:gd name="T2" fmla="*/ 2147483646 w 106"/>
              <a:gd name="T3" fmla="*/ 2147483646 h 114"/>
              <a:gd name="T4" fmla="*/ 2147483646 w 106"/>
              <a:gd name="T5" fmla="*/ 2147483646 h 114"/>
              <a:gd name="T6" fmla="*/ 2147483646 w 106"/>
              <a:gd name="T7" fmla="*/ 2147483646 h 114"/>
              <a:gd name="T8" fmla="*/ 2147483646 w 106"/>
              <a:gd name="T9" fmla="*/ 2147483646 h 114"/>
              <a:gd name="T10" fmla="*/ 2147483646 w 106"/>
              <a:gd name="T11" fmla="*/ 2147483646 h 114"/>
              <a:gd name="T12" fmla="*/ 2147483646 w 106"/>
              <a:gd name="T13" fmla="*/ 2147483646 h 114"/>
              <a:gd name="T14" fmla="*/ 2147483646 w 106"/>
              <a:gd name="T15" fmla="*/ 2147483646 h 114"/>
              <a:gd name="T16" fmla="*/ 2147483646 w 106"/>
              <a:gd name="T17" fmla="*/ 2147483646 h 114"/>
              <a:gd name="T18" fmla="*/ 0 w 106"/>
              <a:gd name="T19" fmla="*/ 2147483646 h 114"/>
              <a:gd name="T20" fmla="*/ 2147483646 w 106"/>
              <a:gd name="T21" fmla="*/ 2147483646 h 114"/>
              <a:gd name="T22" fmla="*/ 2147483646 w 106"/>
              <a:gd name="T23" fmla="*/ 2147483646 h 114"/>
              <a:gd name="T24" fmla="*/ 2147483646 w 106"/>
              <a:gd name="T25" fmla="*/ 2147483646 h 114"/>
              <a:gd name="T26" fmla="*/ 2147483646 w 106"/>
              <a:gd name="T27" fmla="*/ 2147483646 h 114"/>
              <a:gd name="T28" fmla="*/ 2147483646 w 106"/>
              <a:gd name="T29" fmla="*/ 2147483646 h 114"/>
              <a:gd name="T30" fmla="*/ 2147483646 w 106"/>
              <a:gd name="T31" fmla="*/ 2147483646 h 114"/>
              <a:gd name="T32" fmla="*/ 2147483646 w 106"/>
              <a:gd name="T33" fmla="*/ 2147483646 h 114"/>
              <a:gd name="T34" fmla="*/ 2147483646 w 106"/>
              <a:gd name="T35" fmla="*/ 2147483646 h 114"/>
              <a:gd name="T36" fmla="*/ 2147483646 w 106"/>
              <a:gd name="T37" fmla="*/ 2147483646 h 114"/>
              <a:gd name="T38" fmla="*/ 2147483646 w 106"/>
              <a:gd name="T39" fmla="*/ 2147483646 h 114"/>
              <a:gd name="T40" fmla="*/ 2147483646 w 106"/>
              <a:gd name="T41" fmla="*/ 2147483646 h 114"/>
              <a:gd name="T42" fmla="*/ 2147483646 w 106"/>
              <a:gd name="T43" fmla="*/ 2147483646 h 114"/>
              <a:gd name="T44" fmla="*/ 2147483646 w 106"/>
              <a:gd name="T45" fmla="*/ 2147483646 h 114"/>
              <a:gd name="T46" fmla="*/ 2147483646 w 106"/>
              <a:gd name="T47" fmla="*/ 2147483646 h 114"/>
              <a:gd name="T48" fmla="*/ 2147483646 w 106"/>
              <a:gd name="T49" fmla="*/ 2147483646 h 114"/>
              <a:gd name="T50" fmla="*/ 2147483646 w 106"/>
              <a:gd name="T51" fmla="*/ 2147483646 h 114"/>
              <a:gd name="T52" fmla="*/ 2147483646 w 106"/>
              <a:gd name="T53" fmla="*/ 2147483646 h 114"/>
              <a:gd name="T54" fmla="*/ 2147483646 w 106"/>
              <a:gd name="T55" fmla="*/ 2147483646 h 114"/>
              <a:gd name="T56" fmla="*/ 2147483646 w 106"/>
              <a:gd name="T57" fmla="*/ 2147483646 h 114"/>
              <a:gd name="T58" fmla="*/ 2147483646 w 106"/>
              <a:gd name="T59" fmla="*/ 2147483646 h 114"/>
              <a:gd name="T60" fmla="*/ 2147483646 w 106"/>
              <a:gd name="T61" fmla="*/ 2147483646 h 114"/>
              <a:gd name="T62" fmla="*/ 2147483646 w 106"/>
              <a:gd name="T63" fmla="*/ 2147483646 h 1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辽宁"/>
          <p:cNvSpPr/>
          <p:nvPr/>
        </p:nvSpPr>
        <p:spPr>
          <a:xfrm>
            <a:off x="7688951" y="3166846"/>
            <a:ext cx="636503" cy="606321"/>
          </a:xfrm>
          <a:custGeom>
            <a:gdLst>
              <a:gd name="T0" fmla="*/ 2147483646 w 376"/>
              <a:gd name="T1" fmla="*/ 2147483646 h 358"/>
              <a:gd name="T2" fmla="*/ 2147483646 w 376"/>
              <a:gd name="T3" fmla="*/ 2147483646 h 358"/>
              <a:gd name="T4" fmla="*/ 2147483646 w 376"/>
              <a:gd name="T5" fmla="*/ 2147483646 h 358"/>
              <a:gd name="T6" fmla="*/ 2147483646 w 376"/>
              <a:gd name="T7" fmla="*/ 2147483646 h 358"/>
              <a:gd name="T8" fmla="*/ 2147483646 w 376"/>
              <a:gd name="T9" fmla="*/ 2147483646 h 358"/>
              <a:gd name="T10" fmla="*/ 2147483646 w 376"/>
              <a:gd name="T11" fmla="*/ 2147483646 h 358"/>
              <a:gd name="T12" fmla="*/ 2147483646 w 376"/>
              <a:gd name="T13" fmla="*/ 2147483646 h 358"/>
              <a:gd name="T14" fmla="*/ 2147483646 w 376"/>
              <a:gd name="T15" fmla="*/ 2147483646 h 358"/>
              <a:gd name="T16" fmla="*/ 2147483646 w 376"/>
              <a:gd name="T17" fmla="*/ 2147483646 h 358"/>
              <a:gd name="T18" fmla="*/ 2147483646 w 376"/>
              <a:gd name="T19" fmla="*/ 2147483646 h 358"/>
              <a:gd name="T20" fmla="*/ 2147483646 w 376"/>
              <a:gd name="T21" fmla="*/ 2147483646 h 358"/>
              <a:gd name="T22" fmla="*/ 2147483646 w 376"/>
              <a:gd name="T23" fmla="*/ 2147483646 h 358"/>
              <a:gd name="T24" fmla="*/ 2147483646 w 376"/>
              <a:gd name="T25" fmla="*/ 2147483646 h 358"/>
              <a:gd name="T26" fmla="*/ 2147483646 w 376"/>
              <a:gd name="T27" fmla="*/ 2147483646 h 358"/>
              <a:gd name="T28" fmla="*/ 2147483646 w 376"/>
              <a:gd name="T29" fmla="*/ 2147483646 h 358"/>
              <a:gd name="T30" fmla="*/ 2147483646 w 376"/>
              <a:gd name="T31" fmla="*/ 2147483646 h 358"/>
              <a:gd name="T32" fmla="*/ 2147483646 w 376"/>
              <a:gd name="T33" fmla="*/ 2147483646 h 358"/>
              <a:gd name="T34" fmla="*/ 2147483646 w 376"/>
              <a:gd name="T35" fmla="*/ 2147483646 h 358"/>
              <a:gd name="T36" fmla="*/ 2147483646 w 376"/>
              <a:gd name="T37" fmla="*/ 2147483646 h 358"/>
              <a:gd name="T38" fmla="*/ 2147483646 w 376"/>
              <a:gd name="T39" fmla="*/ 2147483646 h 358"/>
              <a:gd name="T40" fmla="*/ 2147483646 w 376"/>
              <a:gd name="T41" fmla="*/ 2147483646 h 358"/>
              <a:gd name="T42" fmla="*/ 2147483646 w 376"/>
              <a:gd name="T43" fmla="*/ 2147483646 h 358"/>
              <a:gd name="T44" fmla="*/ 2147483646 w 376"/>
              <a:gd name="T45" fmla="*/ 2147483646 h 358"/>
              <a:gd name="T46" fmla="*/ 2147483646 w 376"/>
              <a:gd name="T47" fmla="*/ 2147483646 h 358"/>
              <a:gd name="T48" fmla="*/ 2147483646 w 376"/>
              <a:gd name="T49" fmla="*/ 2147483646 h 358"/>
              <a:gd name="T50" fmla="*/ 2147483646 w 376"/>
              <a:gd name="T51" fmla="*/ 2147483646 h 358"/>
              <a:gd name="T52" fmla="*/ 2147483646 w 376"/>
              <a:gd name="T53" fmla="*/ 2147483646 h 358"/>
              <a:gd name="T54" fmla="*/ 2147483646 w 376"/>
              <a:gd name="T55" fmla="*/ 2147483646 h 358"/>
              <a:gd name="T56" fmla="*/ 2147483646 w 376"/>
              <a:gd name="T57" fmla="*/ 2147483646 h 358"/>
              <a:gd name="T58" fmla="*/ 2147483646 w 376"/>
              <a:gd name="T59" fmla="*/ 2147483646 h 358"/>
              <a:gd name="T60" fmla="*/ 2147483646 w 376"/>
              <a:gd name="T61" fmla="*/ 2147483646 h 358"/>
              <a:gd name="T62" fmla="*/ 2147483646 w 376"/>
              <a:gd name="T63" fmla="*/ 2147483646 h 358"/>
              <a:gd name="T64" fmla="*/ 2147483646 w 376"/>
              <a:gd name="T65" fmla="*/ 2147483646 h 358"/>
              <a:gd name="T66" fmla="*/ 2147483646 w 376"/>
              <a:gd name="T67" fmla="*/ 2147483646 h 358"/>
              <a:gd name="T68" fmla="*/ 2147483646 w 376"/>
              <a:gd name="T69" fmla="*/ 2147483646 h 358"/>
              <a:gd name="T70" fmla="*/ 2147483646 w 376"/>
              <a:gd name="T71" fmla="*/ 2147483646 h 358"/>
              <a:gd name="T72" fmla="*/ 2147483646 w 376"/>
              <a:gd name="T73" fmla="*/ 2147483646 h 358"/>
              <a:gd name="T74" fmla="*/ 2147483646 w 376"/>
              <a:gd name="T75" fmla="*/ 2147483646 h 358"/>
              <a:gd name="T76" fmla="*/ 2147483646 w 376"/>
              <a:gd name="T77" fmla="*/ 2147483646 h 358"/>
              <a:gd name="T78" fmla="*/ 2147483646 w 376"/>
              <a:gd name="T79" fmla="*/ 2147483646 h 358"/>
              <a:gd name="T80" fmla="*/ 2147483646 w 376"/>
              <a:gd name="T81" fmla="*/ 2147483646 h 358"/>
              <a:gd name="T82" fmla="*/ 2147483646 w 376"/>
              <a:gd name="T83" fmla="*/ 2147483646 h 358"/>
              <a:gd name="T84" fmla="*/ 2147483646 w 376"/>
              <a:gd name="T85" fmla="*/ 2147483646 h 358"/>
              <a:gd name="T86" fmla="*/ 2147483646 w 376"/>
              <a:gd name="T87" fmla="*/ 2147483646 h 358"/>
              <a:gd name="T88" fmla="*/ 2147483646 w 376"/>
              <a:gd name="T89" fmla="*/ 2147483646 h 358"/>
              <a:gd name="T90" fmla="*/ 2147483646 w 376"/>
              <a:gd name="T91" fmla="*/ 2147483646 h 358"/>
              <a:gd name="T92" fmla="*/ 2147483646 w 376"/>
              <a:gd name="T93" fmla="*/ 2147483646 h 358"/>
              <a:gd name="T94" fmla="*/ 2147483646 w 376"/>
              <a:gd name="T95" fmla="*/ 2147483646 h 358"/>
              <a:gd name="T96" fmla="*/ 2147483646 w 376"/>
              <a:gd name="T97" fmla="*/ 2147483646 h 358"/>
              <a:gd name="T98" fmla="*/ 2147483646 w 376"/>
              <a:gd name="T99" fmla="*/ 2147483646 h 358"/>
              <a:gd name="T100" fmla="*/ 2147483646 w 376"/>
              <a:gd name="T101" fmla="*/ 2147483646 h 358"/>
              <a:gd name="T102" fmla="*/ 2147483646 w 376"/>
              <a:gd name="T103" fmla="*/ 2147483646 h 358"/>
              <a:gd name="T104" fmla="*/ 2147483646 w 376"/>
              <a:gd name="T105" fmla="*/ 0 h 358"/>
              <a:gd name="T106" fmla="*/ 2147483646 w 376"/>
              <a:gd name="T107" fmla="*/ 2147483646 h 358"/>
              <a:gd name="T108" fmla="*/ 2147483646 w 376"/>
              <a:gd name="T109" fmla="*/ 2147483646 h 358"/>
              <a:gd name="T110" fmla="*/ 2147483646 w 376"/>
              <a:gd name="T111" fmla="*/ 2147483646 h 358"/>
              <a:gd name="T112" fmla="*/ 2147483646 w 376"/>
              <a:gd name="T113" fmla="*/ 2147483646 h 35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4" y="268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76" y="156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吉林"/>
          <p:cNvSpPr/>
          <p:nvPr/>
        </p:nvSpPr>
        <p:spPr>
          <a:xfrm>
            <a:off x="7831149" y="2801022"/>
            <a:ext cx="907355" cy="616482"/>
          </a:xfrm>
          <a:custGeom>
            <a:gdLst>
              <a:gd name="T0" fmla="*/ 2147483646 w 536"/>
              <a:gd name="T1" fmla="*/ 2147483646 h 364"/>
              <a:gd name="T2" fmla="*/ 2147483646 w 536"/>
              <a:gd name="T3" fmla="*/ 2147483646 h 364"/>
              <a:gd name="T4" fmla="*/ 2147483646 w 536"/>
              <a:gd name="T5" fmla="*/ 2147483646 h 364"/>
              <a:gd name="T6" fmla="*/ 2147483646 w 536"/>
              <a:gd name="T7" fmla="*/ 2147483646 h 364"/>
              <a:gd name="T8" fmla="*/ 2147483646 w 536"/>
              <a:gd name="T9" fmla="*/ 2147483646 h 364"/>
              <a:gd name="T10" fmla="*/ 2147483646 w 536"/>
              <a:gd name="T11" fmla="*/ 2147483646 h 364"/>
              <a:gd name="T12" fmla="*/ 2147483646 w 536"/>
              <a:gd name="T13" fmla="*/ 2147483646 h 364"/>
              <a:gd name="T14" fmla="*/ 2147483646 w 536"/>
              <a:gd name="T15" fmla="*/ 2147483646 h 364"/>
              <a:gd name="T16" fmla="*/ 2147483646 w 536"/>
              <a:gd name="T17" fmla="*/ 2147483646 h 364"/>
              <a:gd name="T18" fmla="*/ 2147483646 w 536"/>
              <a:gd name="T19" fmla="*/ 2147483646 h 364"/>
              <a:gd name="T20" fmla="*/ 2147483646 w 536"/>
              <a:gd name="T21" fmla="*/ 2147483646 h 364"/>
              <a:gd name="T22" fmla="*/ 2147483646 w 536"/>
              <a:gd name="T23" fmla="*/ 2147483646 h 364"/>
              <a:gd name="T24" fmla="*/ 2147483646 w 536"/>
              <a:gd name="T25" fmla="*/ 2147483646 h 364"/>
              <a:gd name="T26" fmla="*/ 2147483646 w 536"/>
              <a:gd name="T27" fmla="*/ 2147483646 h 364"/>
              <a:gd name="T28" fmla="*/ 2147483646 w 536"/>
              <a:gd name="T29" fmla="*/ 2147483646 h 364"/>
              <a:gd name="T30" fmla="*/ 2147483646 w 536"/>
              <a:gd name="T31" fmla="*/ 2147483646 h 364"/>
              <a:gd name="T32" fmla="*/ 2147483646 w 536"/>
              <a:gd name="T33" fmla="*/ 2147483646 h 364"/>
              <a:gd name="T34" fmla="*/ 2147483646 w 536"/>
              <a:gd name="T35" fmla="*/ 2147483646 h 364"/>
              <a:gd name="T36" fmla="*/ 2147483646 w 536"/>
              <a:gd name="T37" fmla="*/ 2147483646 h 364"/>
              <a:gd name="T38" fmla="*/ 2147483646 w 536"/>
              <a:gd name="T39" fmla="*/ 2147483646 h 364"/>
              <a:gd name="T40" fmla="*/ 2147483646 w 536"/>
              <a:gd name="T41" fmla="*/ 2147483646 h 364"/>
              <a:gd name="T42" fmla="*/ 2147483646 w 536"/>
              <a:gd name="T43" fmla="*/ 2147483646 h 364"/>
              <a:gd name="T44" fmla="*/ 2147483646 w 536"/>
              <a:gd name="T45" fmla="*/ 2147483646 h 364"/>
              <a:gd name="T46" fmla="*/ 2147483646 w 536"/>
              <a:gd name="T47" fmla="*/ 2147483646 h 364"/>
              <a:gd name="T48" fmla="*/ 2147483646 w 536"/>
              <a:gd name="T49" fmla="*/ 2147483646 h 364"/>
              <a:gd name="T50" fmla="*/ 2147483646 w 536"/>
              <a:gd name="T51" fmla="*/ 2147483646 h 364"/>
              <a:gd name="T52" fmla="*/ 2147483646 w 536"/>
              <a:gd name="T53" fmla="*/ 2147483646 h 364"/>
              <a:gd name="T54" fmla="*/ 2147483646 w 536"/>
              <a:gd name="T55" fmla="*/ 2147483646 h 364"/>
              <a:gd name="T56" fmla="*/ 2147483646 w 536"/>
              <a:gd name="T57" fmla="*/ 2147483646 h 364"/>
              <a:gd name="T58" fmla="*/ 2147483646 w 536"/>
              <a:gd name="T59" fmla="*/ 2147483646 h 364"/>
              <a:gd name="T60" fmla="*/ 2147483646 w 536"/>
              <a:gd name="T61" fmla="*/ 2147483646 h 364"/>
              <a:gd name="T62" fmla="*/ 2147483646 w 536"/>
              <a:gd name="T63" fmla="*/ 2147483646 h 364"/>
              <a:gd name="T64" fmla="*/ 2147483646 w 536"/>
              <a:gd name="T65" fmla="*/ 2147483646 h 364"/>
              <a:gd name="T66" fmla="*/ 2147483646 w 536"/>
              <a:gd name="T67" fmla="*/ 2147483646 h 364"/>
              <a:gd name="T68" fmla="*/ 2147483646 w 536"/>
              <a:gd name="T69" fmla="*/ 2147483646 h 364"/>
              <a:gd name="T70" fmla="*/ 2147483646 w 536"/>
              <a:gd name="T71" fmla="*/ 2147483646 h 364"/>
              <a:gd name="T72" fmla="*/ 2147483646 w 536"/>
              <a:gd name="T73" fmla="*/ 2147483646 h 364"/>
              <a:gd name="T74" fmla="*/ 2147483646 w 536"/>
              <a:gd name="T75" fmla="*/ 2147483646 h 364"/>
              <a:gd name="T76" fmla="*/ 2147483646 w 536"/>
              <a:gd name="T77" fmla="*/ 2147483646 h 364"/>
              <a:gd name="T78" fmla="*/ 2147483646 w 536"/>
              <a:gd name="T79" fmla="*/ 2147483646 h 364"/>
              <a:gd name="T80" fmla="*/ 2147483646 w 536"/>
              <a:gd name="T81" fmla="*/ 2147483646 h 364"/>
              <a:gd name="T82" fmla="*/ 2147483646 w 536"/>
              <a:gd name="T83" fmla="*/ 2147483646 h 364"/>
              <a:gd name="T84" fmla="*/ 2147483646 w 536"/>
              <a:gd name="T85" fmla="*/ 2147483646 h 364"/>
              <a:gd name="T86" fmla="*/ 2147483646 w 536"/>
              <a:gd name="T87" fmla="*/ 2147483646 h 364"/>
              <a:gd name="T88" fmla="*/ 2147483646 w 536"/>
              <a:gd name="T89" fmla="*/ 2147483646 h 364"/>
              <a:gd name="T90" fmla="*/ 2147483646 w 536"/>
              <a:gd name="T91" fmla="*/ 2147483646 h 364"/>
              <a:gd name="T92" fmla="*/ 2147483646 w 536"/>
              <a:gd name="T93" fmla="*/ 2147483646 h 364"/>
              <a:gd name="T94" fmla="*/ 2147483646 w 536"/>
              <a:gd name="T95" fmla="*/ 2147483646 h 364"/>
              <a:gd name="T96" fmla="*/ 2147483646 w 536"/>
              <a:gd name="T97" fmla="*/ 2147483646 h 364"/>
              <a:gd name="T98" fmla="*/ 2147483646 w 536"/>
              <a:gd name="T99" fmla="*/ 2147483646 h 364"/>
              <a:gd name="T100" fmla="*/ 2147483646 w 536"/>
              <a:gd name="T101" fmla="*/ 2147483646 h 364"/>
              <a:gd name="T102" fmla="*/ 2147483646 w 536"/>
              <a:gd name="T103" fmla="*/ 2147483646 h 3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黑龙江"/>
          <p:cNvSpPr/>
          <p:nvPr/>
        </p:nvSpPr>
        <p:spPr>
          <a:xfrm>
            <a:off x="7638167" y="1930495"/>
            <a:ext cx="1215450" cy="1104248"/>
          </a:xfrm>
          <a:custGeom>
            <a:gdLst>
              <a:gd name="T0" fmla="*/ 2147483646 w 718"/>
              <a:gd name="T1" fmla="*/ 2147483646 h 652"/>
              <a:gd name="T2" fmla="*/ 2147483646 w 718"/>
              <a:gd name="T3" fmla="*/ 2147483646 h 652"/>
              <a:gd name="T4" fmla="*/ 2147483646 w 718"/>
              <a:gd name="T5" fmla="*/ 2147483646 h 652"/>
              <a:gd name="T6" fmla="*/ 2147483646 w 718"/>
              <a:gd name="T7" fmla="*/ 2147483646 h 652"/>
              <a:gd name="T8" fmla="*/ 2147483646 w 718"/>
              <a:gd name="T9" fmla="*/ 2147483646 h 652"/>
              <a:gd name="T10" fmla="*/ 2147483646 w 718"/>
              <a:gd name="T11" fmla="*/ 2147483646 h 652"/>
              <a:gd name="T12" fmla="*/ 2147483646 w 718"/>
              <a:gd name="T13" fmla="*/ 2147483646 h 652"/>
              <a:gd name="T14" fmla="*/ 2147483646 w 718"/>
              <a:gd name="T15" fmla="*/ 2147483646 h 652"/>
              <a:gd name="T16" fmla="*/ 2147483646 w 718"/>
              <a:gd name="T17" fmla="*/ 2147483646 h 652"/>
              <a:gd name="T18" fmla="*/ 2147483646 w 718"/>
              <a:gd name="T19" fmla="*/ 2147483646 h 652"/>
              <a:gd name="T20" fmla="*/ 2147483646 w 718"/>
              <a:gd name="T21" fmla="*/ 2147483646 h 652"/>
              <a:gd name="T22" fmla="*/ 2147483646 w 718"/>
              <a:gd name="T23" fmla="*/ 2147483646 h 652"/>
              <a:gd name="T24" fmla="*/ 2147483646 w 718"/>
              <a:gd name="T25" fmla="*/ 2147483646 h 652"/>
              <a:gd name="T26" fmla="*/ 2147483646 w 718"/>
              <a:gd name="T27" fmla="*/ 0 h 652"/>
              <a:gd name="T28" fmla="*/ 2147483646 w 718"/>
              <a:gd name="T29" fmla="*/ 2147483646 h 652"/>
              <a:gd name="T30" fmla="*/ 2147483646 w 718"/>
              <a:gd name="T31" fmla="*/ 2147483646 h 652"/>
              <a:gd name="T32" fmla="*/ 0 w 718"/>
              <a:gd name="T33" fmla="*/ 2147483646 h 652"/>
              <a:gd name="T34" fmla="*/ 2147483646 w 718"/>
              <a:gd name="T35" fmla="*/ 2147483646 h 652"/>
              <a:gd name="T36" fmla="*/ 2147483646 w 718"/>
              <a:gd name="T37" fmla="*/ 2147483646 h 652"/>
              <a:gd name="T38" fmla="*/ 2147483646 w 718"/>
              <a:gd name="T39" fmla="*/ 2147483646 h 652"/>
              <a:gd name="T40" fmla="*/ 2147483646 w 718"/>
              <a:gd name="T41" fmla="*/ 2147483646 h 652"/>
              <a:gd name="T42" fmla="*/ 2147483646 w 718"/>
              <a:gd name="T43" fmla="*/ 2147483646 h 652"/>
              <a:gd name="T44" fmla="*/ 2147483646 w 718"/>
              <a:gd name="T45" fmla="*/ 2147483646 h 652"/>
              <a:gd name="T46" fmla="*/ 2147483646 w 718"/>
              <a:gd name="T47" fmla="*/ 2147483646 h 652"/>
              <a:gd name="T48" fmla="*/ 2147483646 w 718"/>
              <a:gd name="T49" fmla="*/ 2147483646 h 652"/>
              <a:gd name="T50" fmla="*/ 2147483646 w 718"/>
              <a:gd name="T51" fmla="*/ 2147483646 h 652"/>
              <a:gd name="T52" fmla="*/ 2147483646 w 718"/>
              <a:gd name="T53" fmla="*/ 2147483646 h 652"/>
              <a:gd name="T54" fmla="*/ 2147483646 w 718"/>
              <a:gd name="T55" fmla="*/ 2147483646 h 652"/>
              <a:gd name="T56" fmla="*/ 2147483646 w 718"/>
              <a:gd name="T57" fmla="*/ 2147483646 h 652"/>
              <a:gd name="T58" fmla="*/ 2147483646 w 718"/>
              <a:gd name="T59" fmla="*/ 2147483646 h 652"/>
              <a:gd name="T60" fmla="*/ 2147483646 w 718"/>
              <a:gd name="T61" fmla="*/ 2147483646 h 652"/>
              <a:gd name="T62" fmla="*/ 2147483646 w 718"/>
              <a:gd name="T63" fmla="*/ 2147483646 h 652"/>
              <a:gd name="T64" fmla="*/ 2147483646 w 718"/>
              <a:gd name="T65" fmla="*/ 2147483646 h 652"/>
              <a:gd name="T66" fmla="*/ 2147483646 w 718"/>
              <a:gd name="T67" fmla="*/ 2147483646 h 652"/>
              <a:gd name="T68" fmla="*/ 2147483646 w 718"/>
              <a:gd name="T69" fmla="*/ 2147483646 h 652"/>
              <a:gd name="T70" fmla="*/ 2147483646 w 718"/>
              <a:gd name="T71" fmla="*/ 2147483646 h 652"/>
              <a:gd name="T72" fmla="*/ 2147483646 w 718"/>
              <a:gd name="T73" fmla="*/ 2147483646 h 652"/>
              <a:gd name="T74" fmla="*/ 2147483646 w 718"/>
              <a:gd name="T75" fmla="*/ 2147483646 h 652"/>
              <a:gd name="T76" fmla="*/ 2147483646 w 718"/>
              <a:gd name="T77" fmla="*/ 2147483646 h 652"/>
              <a:gd name="T78" fmla="*/ 2147483646 w 718"/>
              <a:gd name="T79" fmla="*/ 2147483646 h 652"/>
              <a:gd name="T80" fmla="*/ 2147483646 w 718"/>
              <a:gd name="T81" fmla="*/ 2147483646 h 652"/>
              <a:gd name="T82" fmla="*/ 2147483646 w 718"/>
              <a:gd name="T83" fmla="*/ 2147483646 h 652"/>
              <a:gd name="T84" fmla="*/ 2147483646 w 718"/>
              <a:gd name="T85" fmla="*/ 2147483646 h 652"/>
              <a:gd name="T86" fmla="*/ 2147483646 w 718"/>
              <a:gd name="T87" fmla="*/ 2147483646 h 652"/>
              <a:gd name="T88" fmla="*/ 2147483646 w 718"/>
              <a:gd name="T89" fmla="*/ 2147483646 h 652"/>
              <a:gd name="T90" fmla="*/ 2147483646 w 718"/>
              <a:gd name="T91" fmla="*/ 2147483646 h 652"/>
              <a:gd name="T92" fmla="*/ 2147483646 w 718"/>
              <a:gd name="T93" fmla="*/ 2147483646 h 652"/>
              <a:gd name="T94" fmla="*/ 2147483646 w 718"/>
              <a:gd name="T95" fmla="*/ 2147483646 h 652"/>
              <a:gd name="T96" fmla="*/ 2147483646 w 718"/>
              <a:gd name="T97" fmla="*/ 2147483646 h 652"/>
              <a:gd name="T98" fmla="*/ 2147483646 w 718"/>
              <a:gd name="T99" fmla="*/ 2147483646 h 652"/>
              <a:gd name="T100" fmla="*/ 2147483646 w 718"/>
              <a:gd name="T101" fmla="*/ 2147483646 h 652"/>
              <a:gd name="T102" fmla="*/ 2147483646 w 718"/>
              <a:gd name="T103" fmla="*/ 2147483646 h 652"/>
              <a:gd name="T104" fmla="*/ 2147483646 w 718"/>
              <a:gd name="T105" fmla="*/ 2147483646 h 652"/>
              <a:gd name="T106" fmla="*/ 2147483646 w 718"/>
              <a:gd name="T107" fmla="*/ 2147483646 h 652"/>
              <a:gd name="T108" fmla="*/ 2147483646 w 718"/>
              <a:gd name="T109" fmla="*/ 2147483646 h 652"/>
              <a:gd name="T110" fmla="*/ 2147483646 w 718"/>
              <a:gd name="T111" fmla="*/ 2147483646 h 652"/>
              <a:gd name="T112" fmla="*/ 2147483646 w 718"/>
              <a:gd name="T113" fmla="*/ 2147483646 h 652"/>
              <a:gd name="T114" fmla="*/ 2147483646 w 718"/>
              <a:gd name="T115" fmla="*/ 2147483646 h 652"/>
              <a:gd name="T116" fmla="*/ 2147483646 w 718"/>
              <a:gd name="T117" fmla="*/ 2147483646 h 652"/>
              <a:gd name="T118" fmla="*/ 2147483646 w 718"/>
              <a:gd name="T119" fmla="*/ 2147483646 h 652"/>
              <a:gd name="T120" fmla="*/ 2147483646 w 718"/>
              <a:gd name="T121" fmla="*/ 2147483646 h 652"/>
              <a:gd name="T122" fmla="*/ 2147483646 w 718"/>
              <a:gd name="T123" fmla="*/ 2147483646 h 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536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8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山东"/>
          <p:cNvSpPr/>
          <p:nvPr/>
        </p:nvSpPr>
        <p:spPr>
          <a:xfrm>
            <a:off x="7397786" y="3912045"/>
            <a:ext cx="734687" cy="460668"/>
          </a:xfrm>
          <a:custGeom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上海"/>
          <p:cNvSpPr/>
          <p:nvPr/>
        </p:nvSpPr>
        <p:spPr>
          <a:xfrm>
            <a:off x="8085074" y="4677567"/>
            <a:ext cx="115112" cy="101618"/>
          </a:xfrm>
          <a:custGeom>
            <a:gdLst>
              <a:gd name="T0" fmla="*/ 2147483646 w 68"/>
              <a:gd name="T1" fmla="*/ 2147483646 h 60"/>
              <a:gd name="T2" fmla="*/ 2147483646 w 68"/>
              <a:gd name="T3" fmla="*/ 2147483646 h 60"/>
              <a:gd name="T4" fmla="*/ 2147483646 w 68"/>
              <a:gd name="T5" fmla="*/ 2147483646 h 60"/>
              <a:gd name="T6" fmla="*/ 2147483646 w 68"/>
              <a:gd name="T7" fmla="*/ 2147483646 h 60"/>
              <a:gd name="T8" fmla="*/ 2147483646 w 68"/>
              <a:gd name="T9" fmla="*/ 2147483646 h 60"/>
              <a:gd name="T10" fmla="*/ 2147483646 w 68"/>
              <a:gd name="T11" fmla="*/ 2147483646 h 60"/>
              <a:gd name="T12" fmla="*/ 2147483646 w 68"/>
              <a:gd name="T13" fmla="*/ 2147483646 h 60"/>
              <a:gd name="T14" fmla="*/ 2147483646 w 68"/>
              <a:gd name="T15" fmla="*/ 2147483646 h 60"/>
              <a:gd name="T16" fmla="*/ 2147483646 w 68"/>
              <a:gd name="T17" fmla="*/ 0 h 60"/>
              <a:gd name="T18" fmla="*/ 2147483646 w 68"/>
              <a:gd name="T19" fmla="*/ 0 h 60"/>
              <a:gd name="T20" fmla="*/ 2147483646 w 68"/>
              <a:gd name="T21" fmla="*/ 0 h 60"/>
              <a:gd name="T22" fmla="*/ 2147483646 w 68"/>
              <a:gd name="T23" fmla="*/ 2147483646 h 60"/>
              <a:gd name="T24" fmla="*/ 2147483646 w 68"/>
              <a:gd name="T25" fmla="*/ 2147483646 h 60"/>
              <a:gd name="T26" fmla="*/ 2147483646 w 68"/>
              <a:gd name="T27" fmla="*/ 2147483646 h 60"/>
              <a:gd name="T28" fmla="*/ 2147483646 w 68"/>
              <a:gd name="T29" fmla="*/ 2147483646 h 60"/>
              <a:gd name="T30" fmla="*/ 2147483646 w 68"/>
              <a:gd name="T31" fmla="*/ 2147483646 h 60"/>
              <a:gd name="T32" fmla="*/ 0 w 68"/>
              <a:gd name="T33" fmla="*/ 2147483646 h 60"/>
              <a:gd name="T34" fmla="*/ 2147483646 w 68"/>
              <a:gd name="T35" fmla="*/ 2147483646 h 60"/>
              <a:gd name="T36" fmla="*/ 2147483646 w 68"/>
              <a:gd name="T37" fmla="*/ 2147483646 h 60"/>
              <a:gd name="T38" fmla="*/ 2147483646 w 68"/>
              <a:gd name="T39" fmla="*/ 2147483646 h 60"/>
              <a:gd name="T40" fmla="*/ 2147483646 w 68"/>
              <a:gd name="T41" fmla="*/ 2147483646 h 60"/>
              <a:gd name="T42" fmla="*/ 2147483646 w 68"/>
              <a:gd name="T43" fmla="*/ 2147483646 h 60"/>
              <a:gd name="T44" fmla="*/ 2147483646 w 68"/>
              <a:gd name="T45" fmla="*/ 2147483646 h 60"/>
              <a:gd name="T46" fmla="*/ 2147483646 w 68"/>
              <a:gd name="T47" fmla="*/ 2147483646 h 60"/>
              <a:gd name="T48" fmla="*/ 2147483646 w 68"/>
              <a:gd name="T49" fmla="*/ 2147483646 h 60"/>
              <a:gd name="T50" fmla="*/ 2147483646 w 68"/>
              <a:gd name="T51" fmla="*/ 2147483646 h 60"/>
              <a:gd name="T52" fmla="*/ 2147483646 w 68"/>
              <a:gd name="T53" fmla="*/ 2147483646 h 60"/>
              <a:gd name="T54" fmla="*/ 2147483646 w 68"/>
              <a:gd name="T55" fmla="*/ 2147483646 h 60"/>
              <a:gd name="T56" fmla="*/ 2147483646 w 68"/>
              <a:gd name="T57" fmla="*/ 2147483646 h 60"/>
              <a:gd name="T58" fmla="*/ 2147483646 w 68"/>
              <a:gd name="T59" fmla="*/ 2147483646 h 60"/>
              <a:gd name="T60" fmla="*/ 2147483646 w 68"/>
              <a:gd name="T61" fmla="*/ 2147483646 h 60"/>
              <a:gd name="T62" fmla="*/ 2147483646 w 68"/>
              <a:gd name="T63" fmla="*/ 2147483646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江苏"/>
          <p:cNvSpPr/>
          <p:nvPr/>
        </p:nvSpPr>
        <p:spPr>
          <a:xfrm>
            <a:off x="7546754" y="4288031"/>
            <a:ext cx="639889" cy="494541"/>
          </a:xfrm>
          <a:custGeom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河北"/>
          <p:cNvSpPr/>
          <p:nvPr/>
        </p:nvSpPr>
        <p:spPr>
          <a:xfrm>
            <a:off x="7211575" y="3342985"/>
            <a:ext cx="595875" cy="850203"/>
          </a:xfrm>
          <a:custGeom>
            <a:gdLst>
              <a:gd name="T0" fmla="*/ 2147483646 w 352"/>
              <a:gd name="T1" fmla="*/ 2147483646 h 502"/>
              <a:gd name="T2" fmla="*/ 2147483646 w 352"/>
              <a:gd name="T3" fmla="*/ 2147483646 h 502"/>
              <a:gd name="T4" fmla="*/ 2147483646 w 352"/>
              <a:gd name="T5" fmla="*/ 2147483646 h 502"/>
              <a:gd name="T6" fmla="*/ 2147483646 w 352"/>
              <a:gd name="T7" fmla="*/ 2147483646 h 502"/>
              <a:gd name="T8" fmla="*/ 2147483646 w 352"/>
              <a:gd name="T9" fmla="*/ 2147483646 h 502"/>
              <a:gd name="T10" fmla="*/ 2147483646 w 352"/>
              <a:gd name="T11" fmla="*/ 2147483646 h 502"/>
              <a:gd name="T12" fmla="*/ 2147483646 w 352"/>
              <a:gd name="T13" fmla="*/ 2147483646 h 502"/>
              <a:gd name="T14" fmla="*/ 2147483646 w 352"/>
              <a:gd name="T15" fmla="*/ 2147483646 h 502"/>
              <a:gd name="T16" fmla="*/ 2147483646 w 352"/>
              <a:gd name="T17" fmla="*/ 2147483646 h 502"/>
              <a:gd name="T18" fmla="*/ 2147483646 w 352"/>
              <a:gd name="T19" fmla="*/ 2147483646 h 502"/>
              <a:gd name="T20" fmla="*/ 2147483646 w 352"/>
              <a:gd name="T21" fmla="*/ 2147483646 h 502"/>
              <a:gd name="T22" fmla="*/ 2147483646 w 352"/>
              <a:gd name="T23" fmla="*/ 2147483646 h 502"/>
              <a:gd name="T24" fmla="*/ 2147483646 w 352"/>
              <a:gd name="T25" fmla="*/ 2147483646 h 502"/>
              <a:gd name="T26" fmla="*/ 2147483646 w 352"/>
              <a:gd name="T27" fmla="*/ 2147483646 h 502"/>
              <a:gd name="T28" fmla="*/ 2147483646 w 352"/>
              <a:gd name="T29" fmla="*/ 2147483646 h 502"/>
              <a:gd name="T30" fmla="*/ 2147483646 w 352"/>
              <a:gd name="T31" fmla="*/ 2147483646 h 502"/>
              <a:gd name="T32" fmla="*/ 2147483646 w 352"/>
              <a:gd name="T33" fmla="*/ 2147483646 h 502"/>
              <a:gd name="T34" fmla="*/ 2147483646 w 352"/>
              <a:gd name="T35" fmla="*/ 2147483646 h 502"/>
              <a:gd name="T36" fmla="*/ 2147483646 w 352"/>
              <a:gd name="T37" fmla="*/ 2147483646 h 502"/>
              <a:gd name="T38" fmla="*/ 2147483646 w 352"/>
              <a:gd name="T39" fmla="*/ 2147483646 h 502"/>
              <a:gd name="T40" fmla="*/ 2147483646 w 352"/>
              <a:gd name="T41" fmla="*/ 2147483646 h 502"/>
              <a:gd name="T42" fmla="*/ 2147483646 w 352"/>
              <a:gd name="T43" fmla="*/ 2147483646 h 502"/>
              <a:gd name="T44" fmla="*/ 2147483646 w 352"/>
              <a:gd name="T45" fmla="*/ 2147483646 h 502"/>
              <a:gd name="T46" fmla="*/ 2147483646 w 352"/>
              <a:gd name="T47" fmla="*/ 2147483646 h 502"/>
              <a:gd name="T48" fmla="*/ 2147483646 w 352"/>
              <a:gd name="T49" fmla="*/ 2147483646 h 502"/>
              <a:gd name="T50" fmla="*/ 2147483646 w 352"/>
              <a:gd name="T51" fmla="*/ 2147483646 h 502"/>
              <a:gd name="T52" fmla="*/ 2147483646 w 352"/>
              <a:gd name="T53" fmla="*/ 2147483646 h 502"/>
              <a:gd name="T54" fmla="*/ 2147483646 w 352"/>
              <a:gd name="T55" fmla="*/ 2147483646 h 502"/>
              <a:gd name="T56" fmla="*/ 2147483646 w 352"/>
              <a:gd name="T57" fmla="*/ 2147483646 h 502"/>
              <a:gd name="T58" fmla="*/ 2147483646 w 352"/>
              <a:gd name="T59" fmla="*/ 2147483646 h 502"/>
              <a:gd name="T60" fmla="*/ 2147483646 w 352"/>
              <a:gd name="T61" fmla="*/ 2147483646 h 502"/>
              <a:gd name="T62" fmla="*/ 2147483646 w 352"/>
              <a:gd name="T63" fmla="*/ 2147483646 h 502"/>
              <a:gd name="T64" fmla="*/ 2147483646 w 352"/>
              <a:gd name="T65" fmla="*/ 2147483646 h 502"/>
              <a:gd name="T66" fmla="*/ 2147483646 w 352"/>
              <a:gd name="T67" fmla="*/ 2147483646 h 502"/>
              <a:gd name="T68" fmla="*/ 2147483646 w 352"/>
              <a:gd name="T69" fmla="*/ 2147483646 h 502"/>
              <a:gd name="T70" fmla="*/ 2147483646 w 352"/>
              <a:gd name="T71" fmla="*/ 2147483646 h 502"/>
              <a:gd name="T72" fmla="*/ 2147483646 w 352"/>
              <a:gd name="T73" fmla="*/ 2147483646 h 502"/>
              <a:gd name="T74" fmla="*/ 2147483646 w 352"/>
              <a:gd name="T75" fmla="*/ 2147483646 h 502"/>
              <a:gd name="T76" fmla="*/ 2147483646 w 352"/>
              <a:gd name="T77" fmla="*/ 2147483646 h 502"/>
              <a:gd name="T78" fmla="*/ 2147483646 w 352"/>
              <a:gd name="T79" fmla="*/ 2147483646 h 502"/>
              <a:gd name="T80" fmla="*/ 2147483646 w 352"/>
              <a:gd name="T81" fmla="*/ 2147483646 h 502"/>
              <a:gd name="T82" fmla="*/ 2147483646 w 352"/>
              <a:gd name="T83" fmla="*/ 2147483646 h 502"/>
              <a:gd name="T84" fmla="*/ 2147483646 w 352"/>
              <a:gd name="T85" fmla="*/ 2147483646 h 502"/>
              <a:gd name="T86" fmla="*/ 2147483646 w 352"/>
              <a:gd name="T87" fmla="*/ 2147483646 h 502"/>
              <a:gd name="T88" fmla="*/ 2147483646 w 352"/>
              <a:gd name="T89" fmla="*/ 2147483646 h 502"/>
              <a:gd name="T90" fmla="*/ 2147483646 w 352"/>
              <a:gd name="T91" fmla="*/ 2147483646 h 502"/>
              <a:gd name="T92" fmla="*/ 2147483646 w 352"/>
              <a:gd name="T93" fmla="*/ 2147483646 h 502"/>
              <a:gd name="T94" fmla="*/ 2147483646 w 352"/>
              <a:gd name="T95" fmla="*/ 2147483646 h 502"/>
              <a:gd name="T96" fmla="*/ 2147483646 w 352"/>
              <a:gd name="T97" fmla="*/ 2147483646 h 502"/>
              <a:gd name="T98" fmla="*/ 2147483646 w 352"/>
              <a:gd name="T99" fmla="*/ 2147483646 h 502"/>
              <a:gd name="T100" fmla="*/ 2147483646 w 352"/>
              <a:gd name="T101" fmla="*/ 2147483646 h 502"/>
              <a:gd name="T102" fmla="*/ 2147483646 w 352"/>
              <a:gd name="T103" fmla="*/ 2147483646 h 502"/>
              <a:gd name="T104" fmla="*/ 2147483646 w 352"/>
              <a:gd name="T105" fmla="*/ 2147483646 h 502"/>
              <a:gd name="T106" fmla="*/ 2147483646 w 352"/>
              <a:gd name="T107" fmla="*/ 2147483646 h 502"/>
              <a:gd name="T108" fmla="*/ 2147483646 w 352"/>
              <a:gd name="T109" fmla="*/ 2147483646 h 5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46" y="88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6" y="482"/>
                </a:lnTo>
                <a:lnTo>
                  <a:pt x="28" y="484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河南"/>
          <p:cNvSpPr/>
          <p:nvPr/>
        </p:nvSpPr>
        <p:spPr>
          <a:xfrm>
            <a:off x="6940722" y="4159315"/>
            <a:ext cx="626346" cy="619870"/>
          </a:xfrm>
          <a:custGeom>
            <a:gdLst>
              <a:gd name="T0" fmla="*/ 2147483646 w 370"/>
              <a:gd name="T1" fmla="*/ 2147483646 h 366"/>
              <a:gd name="T2" fmla="*/ 0 w 370"/>
              <a:gd name="T3" fmla="*/ 2147483646 h 366"/>
              <a:gd name="T4" fmla="*/ 2147483646 w 370"/>
              <a:gd name="T5" fmla="*/ 2147483646 h 366"/>
              <a:gd name="T6" fmla="*/ 2147483646 w 370"/>
              <a:gd name="T7" fmla="*/ 2147483646 h 366"/>
              <a:gd name="T8" fmla="*/ 2147483646 w 370"/>
              <a:gd name="T9" fmla="*/ 2147483646 h 366"/>
              <a:gd name="T10" fmla="*/ 2147483646 w 370"/>
              <a:gd name="T11" fmla="*/ 2147483646 h 366"/>
              <a:gd name="T12" fmla="*/ 2147483646 w 370"/>
              <a:gd name="T13" fmla="*/ 2147483646 h 366"/>
              <a:gd name="T14" fmla="*/ 2147483646 w 370"/>
              <a:gd name="T15" fmla="*/ 2147483646 h 366"/>
              <a:gd name="T16" fmla="*/ 2147483646 w 370"/>
              <a:gd name="T17" fmla="*/ 2147483646 h 366"/>
              <a:gd name="T18" fmla="*/ 2147483646 w 370"/>
              <a:gd name="T19" fmla="*/ 2147483646 h 366"/>
              <a:gd name="T20" fmla="*/ 2147483646 w 370"/>
              <a:gd name="T21" fmla="*/ 2147483646 h 366"/>
              <a:gd name="T22" fmla="*/ 2147483646 w 370"/>
              <a:gd name="T23" fmla="*/ 2147483646 h 366"/>
              <a:gd name="T24" fmla="*/ 2147483646 w 370"/>
              <a:gd name="T25" fmla="*/ 2147483646 h 366"/>
              <a:gd name="T26" fmla="*/ 2147483646 w 370"/>
              <a:gd name="T27" fmla="*/ 2147483646 h 366"/>
              <a:gd name="T28" fmla="*/ 2147483646 w 370"/>
              <a:gd name="T29" fmla="*/ 2147483646 h 366"/>
              <a:gd name="T30" fmla="*/ 2147483646 w 370"/>
              <a:gd name="T31" fmla="*/ 2147483646 h 366"/>
              <a:gd name="T32" fmla="*/ 2147483646 w 370"/>
              <a:gd name="T33" fmla="*/ 2147483646 h 366"/>
              <a:gd name="T34" fmla="*/ 2147483646 w 370"/>
              <a:gd name="T35" fmla="*/ 2147483646 h 366"/>
              <a:gd name="T36" fmla="*/ 2147483646 w 370"/>
              <a:gd name="T37" fmla="*/ 2147483646 h 366"/>
              <a:gd name="T38" fmla="*/ 2147483646 w 370"/>
              <a:gd name="T39" fmla="*/ 2147483646 h 366"/>
              <a:gd name="T40" fmla="*/ 2147483646 w 370"/>
              <a:gd name="T41" fmla="*/ 2147483646 h 366"/>
              <a:gd name="T42" fmla="*/ 2147483646 w 370"/>
              <a:gd name="T43" fmla="*/ 2147483646 h 366"/>
              <a:gd name="T44" fmla="*/ 2147483646 w 370"/>
              <a:gd name="T45" fmla="*/ 2147483646 h 366"/>
              <a:gd name="T46" fmla="*/ 2147483646 w 370"/>
              <a:gd name="T47" fmla="*/ 2147483646 h 366"/>
              <a:gd name="T48" fmla="*/ 2147483646 w 370"/>
              <a:gd name="T49" fmla="*/ 2147483646 h 366"/>
              <a:gd name="T50" fmla="*/ 2147483646 w 370"/>
              <a:gd name="T51" fmla="*/ 2147483646 h 366"/>
              <a:gd name="T52" fmla="*/ 2147483646 w 370"/>
              <a:gd name="T53" fmla="*/ 2147483646 h 366"/>
              <a:gd name="T54" fmla="*/ 2147483646 w 370"/>
              <a:gd name="T55" fmla="*/ 2147483646 h 366"/>
              <a:gd name="T56" fmla="*/ 2147483646 w 370"/>
              <a:gd name="T57" fmla="*/ 2147483646 h 366"/>
              <a:gd name="T58" fmla="*/ 2147483646 w 370"/>
              <a:gd name="T59" fmla="*/ 2147483646 h 366"/>
              <a:gd name="T60" fmla="*/ 2147483646 w 370"/>
              <a:gd name="T61" fmla="*/ 2147483646 h 366"/>
              <a:gd name="T62" fmla="*/ 2147483646 w 370"/>
              <a:gd name="T63" fmla="*/ 2147483646 h 366"/>
              <a:gd name="T64" fmla="*/ 2147483646 w 370"/>
              <a:gd name="T65" fmla="*/ 2147483646 h 366"/>
              <a:gd name="T66" fmla="*/ 2147483646 w 370"/>
              <a:gd name="T67" fmla="*/ 2147483646 h 366"/>
              <a:gd name="T68" fmla="*/ 2147483646 w 370"/>
              <a:gd name="T69" fmla="*/ 2147483646 h 366"/>
              <a:gd name="T70" fmla="*/ 2147483646 w 370"/>
              <a:gd name="T71" fmla="*/ 2147483646 h 366"/>
              <a:gd name="T72" fmla="*/ 2147483646 w 370"/>
              <a:gd name="T73" fmla="*/ 2147483646 h 366"/>
              <a:gd name="T74" fmla="*/ 2147483646 w 370"/>
              <a:gd name="T75" fmla="*/ 2147483646 h 366"/>
              <a:gd name="T76" fmla="*/ 2147483646 w 370"/>
              <a:gd name="T77" fmla="*/ 2147483646 h 366"/>
              <a:gd name="T78" fmla="*/ 2147483646 w 370"/>
              <a:gd name="T79" fmla="*/ 2147483646 h 366"/>
              <a:gd name="T80" fmla="*/ 2147483646 w 370"/>
              <a:gd name="T81" fmla="*/ 2147483646 h 366"/>
              <a:gd name="T82" fmla="*/ 2147483646 w 370"/>
              <a:gd name="T83" fmla="*/ 2147483646 h 366"/>
              <a:gd name="T84" fmla="*/ 2147483646 w 370"/>
              <a:gd name="T85" fmla="*/ 2147483646 h 366"/>
              <a:gd name="T86" fmla="*/ 2147483646 w 370"/>
              <a:gd name="T87" fmla="*/ 2147483646 h 366"/>
              <a:gd name="T88" fmla="*/ 2147483646 w 370"/>
              <a:gd name="T89" fmla="*/ 2147483646 h 366"/>
              <a:gd name="T90" fmla="*/ 2147483646 w 370"/>
              <a:gd name="T91" fmla="*/ 2147483646 h 366"/>
              <a:gd name="T92" fmla="*/ 2147483646 w 370"/>
              <a:gd name="T93" fmla="*/ 2147483646 h 366"/>
              <a:gd name="T94" fmla="*/ 2147483646 w 370"/>
              <a:gd name="T95" fmla="*/ 0 h 366"/>
              <a:gd name="T96" fmla="*/ 2147483646 w 370"/>
              <a:gd name="T97" fmla="*/ 2147483646 h 366"/>
              <a:gd name="T98" fmla="*/ 2147483646 w 370"/>
              <a:gd name="T99" fmla="*/ 2147483646 h 366"/>
              <a:gd name="T100" fmla="*/ 2147483646 w 370"/>
              <a:gd name="T101" fmla="*/ 2147483646 h 366"/>
              <a:gd name="T102" fmla="*/ 2147483646 w 370"/>
              <a:gd name="T103" fmla="*/ 2147483646 h 366"/>
              <a:gd name="T104" fmla="*/ 2147483646 w 370"/>
              <a:gd name="T105" fmla="*/ 2147483646 h 366"/>
              <a:gd name="T106" fmla="*/ 2147483646 w 370"/>
              <a:gd name="T107" fmla="*/ 2147483646 h 366"/>
              <a:gd name="T108" fmla="*/ 2147483646 w 370"/>
              <a:gd name="T109" fmla="*/ 2147483646 h 36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6" y="2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台湾"/>
          <p:cNvSpPr/>
          <p:nvPr/>
        </p:nvSpPr>
        <p:spPr>
          <a:xfrm>
            <a:off x="8118930" y="5483735"/>
            <a:ext cx="179440" cy="433570"/>
          </a:xfrm>
          <a:custGeom>
            <a:gdLst>
              <a:gd name="T0" fmla="*/ 2147483646 w 106"/>
              <a:gd name="T1" fmla="*/ 0 h 256"/>
              <a:gd name="T2" fmla="*/ 2147483646 w 106"/>
              <a:gd name="T3" fmla="*/ 0 h 256"/>
              <a:gd name="T4" fmla="*/ 2147483646 w 106"/>
              <a:gd name="T5" fmla="*/ 2147483646 h 256"/>
              <a:gd name="T6" fmla="*/ 2147483646 w 106"/>
              <a:gd name="T7" fmla="*/ 2147483646 h 256"/>
              <a:gd name="T8" fmla="*/ 2147483646 w 106"/>
              <a:gd name="T9" fmla="*/ 2147483646 h 256"/>
              <a:gd name="T10" fmla="*/ 2147483646 w 106"/>
              <a:gd name="T11" fmla="*/ 2147483646 h 256"/>
              <a:gd name="T12" fmla="*/ 2147483646 w 106"/>
              <a:gd name="T13" fmla="*/ 2147483646 h 256"/>
              <a:gd name="T14" fmla="*/ 2147483646 w 106"/>
              <a:gd name="T15" fmla="*/ 2147483646 h 256"/>
              <a:gd name="T16" fmla="*/ 2147483646 w 106"/>
              <a:gd name="T17" fmla="*/ 2147483646 h 256"/>
              <a:gd name="T18" fmla="*/ 0 w 106"/>
              <a:gd name="T19" fmla="*/ 2147483646 h 256"/>
              <a:gd name="T20" fmla="*/ 2147483646 w 106"/>
              <a:gd name="T21" fmla="*/ 2147483646 h 256"/>
              <a:gd name="T22" fmla="*/ 2147483646 w 106"/>
              <a:gd name="T23" fmla="*/ 2147483646 h 256"/>
              <a:gd name="T24" fmla="*/ 2147483646 w 106"/>
              <a:gd name="T25" fmla="*/ 2147483646 h 256"/>
              <a:gd name="T26" fmla="*/ 2147483646 w 106"/>
              <a:gd name="T27" fmla="*/ 2147483646 h 256"/>
              <a:gd name="T28" fmla="*/ 2147483646 w 106"/>
              <a:gd name="T29" fmla="*/ 2147483646 h 256"/>
              <a:gd name="T30" fmla="*/ 2147483646 w 106"/>
              <a:gd name="T31" fmla="*/ 2147483646 h 256"/>
              <a:gd name="T32" fmla="*/ 2147483646 w 106"/>
              <a:gd name="T33" fmla="*/ 2147483646 h 256"/>
              <a:gd name="T34" fmla="*/ 2147483646 w 106"/>
              <a:gd name="T35" fmla="*/ 2147483646 h 256"/>
              <a:gd name="T36" fmla="*/ 2147483646 w 106"/>
              <a:gd name="T37" fmla="*/ 2147483646 h 256"/>
              <a:gd name="T38" fmla="*/ 2147483646 w 106"/>
              <a:gd name="T39" fmla="*/ 2147483646 h 256"/>
              <a:gd name="T40" fmla="*/ 2147483646 w 106"/>
              <a:gd name="T41" fmla="*/ 2147483646 h 256"/>
              <a:gd name="T42" fmla="*/ 2147483646 w 106"/>
              <a:gd name="T43" fmla="*/ 2147483646 h 256"/>
              <a:gd name="T44" fmla="*/ 2147483646 w 106"/>
              <a:gd name="T45" fmla="*/ 2147483646 h 256"/>
              <a:gd name="T46" fmla="*/ 2147483646 w 106"/>
              <a:gd name="T47" fmla="*/ 2147483646 h 256"/>
              <a:gd name="T48" fmla="*/ 2147483646 w 106"/>
              <a:gd name="T49" fmla="*/ 2147483646 h 256"/>
              <a:gd name="T50" fmla="*/ 2147483646 w 106"/>
              <a:gd name="T51" fmla="*/ 2147483646 h 256"/>
              <a:gd name="T52" fmla="*/ 2147483646 w 106"/>
              <a:gd name="T53" fmla="*/ 2147483646 h 256"/>
              <a:gd name="T54" fmla="*/ 2147483646 w 106"/>
              <a:gd name="T55" fmla="*/ 2147483646 h 256"/>
              <a:gd name="T56" fmla="*/ 2147483646 w 106"/>
              <a:gd name="T57" fmla="*/ 2147483646 h 256"/>
              <a:gd name="T58" fmla="*/ 2147483646 w 106"/>
              <a:gd name="T59" fmla="*/ 2147483646 h 256"/>
              <a:gd name="T60" fmla="*/ 2147483646 w 106"/>
              <a:gd name="T61" fmla="*/ 2147483646 h 256"/>
              <a:gd name="T62" fmla="*/ 2147483646 w 106"/>
              <a:gd name="T63" fmla="*/ 2147483646 h 256"/>
              <a:gd name="T64" fmla="*/ 2147483646 w 106"/>
              <a:gd name="T65" fmla="*/ 2147483646 h 256"/>
              <a:gd name="T66" fmla="*/ 2147483646 w 106"/>
              <a:gd name="T67" fmla="*/ 2147483646 h 256"/>
              <a:gd name="T68" fmla="*/ 2147483646 w 106"/>
              <a:gd name="T69" fmla="*/ 2147483646 h 256"/>
              <a:gd name="T70" fmla="*/ 2147483646 w 106"/>
              <a:gd name="T71" fmla="*/ 2147483646 h 256"/>
              <a:gd name="T72" fmla="*/ 2147483646 w 106"/>
              <a:gd name="T73" fmla="*/ 2147483646 h 256"/>
              <a:gd name="T74" fmla="*/ 2147483646 w 106"/>
              <a:gd name="T75" fmla="*/ 2147483646 h 256"/>
              <a:gd name="T76" fmla="*/ 2147483646 w 106"/>
              <a:gd name="T77" fmla="*/ 2147483646 h 256"/>
              <a:gd name="T78" fmla="*/ 2147483646 w 106"/>
              <a:gd name="T79" fmla="*/ 2147483646 h 256"/>
              <a:gd name="T80" fmla="*/ 2147483646 w 106"/>
              <a:gd name="T81" fmla="*/ 2147483646 h 256"/>
              <a:gd name="T82" fmla="*/ 2147483646 w 106"/>
              <a:gd name="T83" fmla="*/ 2147483646 h 256"/>
              <a:gd name="T84" fmla="*/ 2147483646 w 106"/>
              <a:gd name="T85" fmla="*/ 2147483646 h 256"/>
              <a:gd name="T86" fmla="*/ 2147483646 w 106"/>
              <a:gd name="T87" fmla="*/ 2147483646 h 256"/>
              <a:gd name="T88" fmla="*/ 2147483646 w 106"/>
              <a:gd name="T89" fmla="*/ 0 h 25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海南"/>
          <p:cNvSpPr/>
          <p:nvPr/>
        </p:nvSpPr>
        <p:spPr>
          <a:xfrm>
            <a:off x="6798525" y="6252644"/>
            <a:ext cx="270853" cy="237109"/>
          </a:xfrm>
          <a:custGeom>
            <a:gdLst>
              <a:gd name="T0" fmla="*/ 2147483646 w 160"/>
              <a:gd name="T1" fmla="*/ 2147483646 h 140"/>
              <a:gd name="T2" fmla="*/ 2147483646 w 160"/>
              <a:gd name="T3" fmla="*/ 2147483646 h 140"/>
              <a:gd name="T4" fmla="*/ 2147483646 w 160"/>
              <a:gd name="T5" fmla="*/ 2147483646 h 140"/>
              <a:gd name="T6" fmla="*/ 2147483646 w 160"/>
              <a:gd name="T7" fmla="*/ 2147483646 h 140"/>
              <a:gd name="T8" fmla="*/ 2147483646 w 160"/>
              <a:gd name="T9" fmla="*/ 2147483646 h 140"/>
              <a:gd name="T10" fmla="*/ 2147483646 w 160"/>
              <a:gd name="T11" fmla="*/ 2147483646 h 140"/>
              <a:gd name="T12" fmla="*/ 2147483646 w 160"/>
              <a:gd name="T13" fmla="*/ 2147483646 h 140"/>
              <a:gd name="T14" fmla="*/ 2147483646 w 160"/>
              <a:gd name="T15" fmla="*/ 2147483646 h 140"/>
              <a:gd name="T16" fmla="*/ 2147483646 w 160"/>
              <a:gd name="T17" fmla="*/ 2147483646 h 140"/>
              <a:gd name="T18" fmla="*/ 2147483646 w 160"/>
              <a:gd name="T19" fmla="*/ 2147483646 h 140"/>
              <a:gd name="T20" fmla="*/ 2147483646 w 160"/>
              <a:gd name="T21" fmla="*/ 2147483646 h 140"/>
              <a:gd name="T22" fmla="*/ 2147483646 w 160"/>
              <a:gd name="T23" fmla="*/ 2147483646 h 140"/>
              <a:gd name="T24" fmla="*/ 2147483646 w 160"/>
              <a:gd name="T25" fmla="*/ 2147483646 h 140"/>
              <a:gd name="T26" fmla="*/ 0 w 160"/>
              <a:gd name="T27" fmla="*/ 2147483646 h 140"/>
              <a:gd name="T28" fmla="*/ 2147483646 w 160"/>
              <a:gd name="T29" fmla="*/ 2147483646 h 140"/>
              <a:gd name="T30" fmla="*/ 2147483646 w 160"/>
              <a:gd name="T31" fmla="*/ 2147483646 h 140"/>
              <a:gd name="T32" fmla="*/ 2147483646 w 160"/>
              <a:gd name="T33" fmla="*/ 2147483646 h 140"/>
              <a:gd name="T34" fmla="*/ 2147483646 w 160"/>
              <a:gd name="T35" fmla="*/ 2147483646 h 140"/>
              <a:gd name="T36" fmla="*/ 2147483646 w 160"/>
              <a:gd name="T37" fmla="*/ 2147483646 h 140"/>
              <a:gd name="T38" fmla="*/ 2147483646 w 160"/>
              <a:gd name="T39" fmla="*/ 2147483646 h 140"/>
              <a:gd name="T40" fmla="*/ 2147483646 w 160"/>
              <a:gd name="T41" fmla="*/ 2147483646 h 140"/>
              <a:gd name="T42" fmla="*/ 2147483646 w 160"/>
              <a:gd name="T43" fmla="*/ 2147483646 h 140"/>
              <a:gd name="T44" fmla="*/ 2147483646 w 160"/>
              <a:gd name="T45" fmla="*/ 2147483646 h 140"/>
              <a:gd name="T46" fmla="*/ 2147483646 w 160"/>
              <a:gd name="T47" fmla="*/ 2147483646 h 140"/>
              <a:gd name="T48" fmla="*/ 2147483646 w 160"/>
              <a:gd name="T49" fmla="*/ 2147483646 h 140"/>
              <a:gd name="T50" fmla="*/ 2147483646 w 160"/>
              <a:gd name="T51" fmla="*/ 2147483646 h 140"/>
              <a:gd name="T52" fmla="*/ 2147483646 w 160"/>
              <a:gd name="T53" fmla="*/ 2147483646 h 140"/>
              <a:gd name="T54" fmla="*/ 2147483646 w 160"/>
              <a:gd name="T55" fmla="*/ 2147483646 h 140"/>
              <a:gd name="T56" fmla="*/ 2147483646 w 160"/>
              <a:gd name="T57" fmla="*/ 2147483646 h 140"/>
              <a:gd name="T58" fmla="*/ 2147483646 w 160"/>
              <a:gd name="T59" fmla="*/ 2147483646 h 140"/>
              <a:gd name="T60" fmla="*/ 2147483646 w 160"/>
              <a:gd name="T61" fmla="*/ 2147483646 h 140"/>
              <a:gd name="T62" fmla="*/ 2147483646 w 160"/>
              <a:gd name="T63" fmla="*/ 2147483646 h 140"/>
              <a:gd name="T64" fmla="*/ 2147483646 w 160"/>
              <a:gd name="T65" fmla="*/ 2147483646 h 140"/>
              <a:gd name="T66" fmla="*/ 2147483646 w 160"/>
              <a:gd name="T67" fmla="*/ 2147483646 h 140"/>
              <a:gd name="T68" fmla="*/ 2147483646 w 160"/>
              <a:gd name="T69" fmla="*/ 2147483646 h 140"/>
              <a:gd name="T70" fmla="*/ 2147483646 w 160"/>
              <a:gd name="T71" fmla="*/ 2147483646 h 140"/>
              <a:gd name="T72" fmla="*/ 2147483646 w 160"/>
              <a:gd name="T73" fmla="*/ 2147483646 h 140"/>
              <a:gd name="T74" fmla="*/ 2147483646 w 160"/>
              <a:gd name="T75" fmla="*/ 2147483646 h 140"/>
              <a:gd name="T76" fmla="*/ 2147483646 w 160"/>
              <a:gd name="T77" fmla="*/ 2147483646 h 140"/>
              <a:gd name="T78" fmla="*/ 2147483646 w 160"/>
              <a:gd name="T79" fmla="*/ 2147483646 h 140"/>
              <a:gd name="T80" fmla="*/ 2147483646 w 160"/>
              <a:gd name="T81" fmla="*/ 2147483646 h 140"/>
              <a:gd name="T82" fmla="*/ 2147483646 w 160"/>
              <a:gd name="T83" fmla="*/ 0 h 140"/>
              <a:gd name="T84" fmla="*/ 2147483646 w 160"/>
              <a:gd name="T85" fmla="*/ 2147483646 h 140"/>
              <a:gd name="T86" fmla="*/ 2147483646 w 160"/>
              <a:gd name="T87" fmla="*/ 2147483646 h 140"/>
              <a:gd name="T88" fmla="*/ 2147483646 w 160"/>
              <a:gd name="T89" fmla="*/ 2147483646 h 140"/>
              <a:gd name="T90" fmla="*/ 2147483646 w 160"/>
              <a:gd name="T91" fmla="*/ 2147483646 h 140"/>
              <a:gd name="T92" fmla="*/ 2147483646 w 160"/>
              <a:gd name="T93" fmla="*/ 2147483646 h 140"/>
              <a:gd name="T94" fmla="*/ 2147483646 w 160"/>
              <a:gd name="T95" fmla="*/ 2147483646 h 14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48" y="4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" name="组合"/>
          <p:cNvGrpSpPr/>
          <p:nvPr/>
        </p:nvGrpSpPr>
        <p:grpSpPr>
          <a:xfrm>
            <a:off x="4773902" y="981530"/>
            <a:ext cx="2739853" cy="948965"/>
            <a:chOff x="4323927" y="796409"/>
            <a:chExt cx="3672359" cy="1337636"/>
          </a:xfrm>
        </p:grpSpPr>
        <p:sp>
          <p:nvSpPr>
            <p:cNvPr id="42" name="矩形 41"/>
            <p:cNvSpPr/>
            <p:nvPr/>
          </p:nvSpPr>
          <p:spPr>
            <a:xfrm>
              <a:off x="4323927" y="796409"/>
              <a:ext cx="3672359" cy="1084584"/>
            </a:xfrm>
            <a:prstGeom prst="rect"/>
          </p:spPr>
          <p:txBody>
            <a:bodyPr wrap="none">
              <a:spAutoFit/>
            </a:bodyPr>
            <a:lstStyle/>
            <a:p>
              <a:r>
                <a:rPr lang="en-US" altLang="zh-CN" sz="4400" dirty="1" smtClean="0">
                  <a:solidFill>
                    <a:srgbClr val="3590DB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</a:t>
              </a:r>
              <a:r>
                <a:rPr lang="zh-CN" altLang="en-US" sz="4400" dirty="1" smtClean="0">
                  <a:solidFill>
                    <a:srgbClr val="3590DB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ontents</a:t>
              </a:r>
              <a:endParaRPr lang="zh-CN" altLang="en-US" sz="440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69141" y="1700211"/>
              <a:ext cx="2093151" cy="433834"/>
            </a:xfrm>
            <a:prstGeom prst="rect"/>
          </p:spPr>
          <p:txBody>
            <a:bodyPr wrap="none">
              <a:spAutoFit/>
            </a:bodyPr>
            <a:lstStyle/>
            <a:p>
              <a:r>
                <a:rPr lang="en-US" altLang="zh-CN" sz="1400" dirty="1">
                  <a:solidFill>
                    <a:srgbClr val="3590DB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Please read the</a:t>
              </a:r>
              <a:endParaRPr lang="zh-CN" altLang="en-US" sz="140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7136160" y="1888272"/>
              <a:ext cx="731915" cy="1"/>
            </a:xfrm>
            <a:prstGeom prst="line"/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4351525" y="1885949"/>
              <a:ext cx="731915" cy="1"/>
            </a:xfrm>
            <a:prstGeom prst="line"/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直接连接符 45"/>
          <p:cNvCxnSpPr/>
          <p:nvPr/>
        </p:nvCxnSpPr>
        <p:spPr>
          <a:xfrm>
            <a:off x="8639175" y="2562225"/>
            <a:ext cx="2333625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267701" y="4193188"/>
            <a:ext cx="3429223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831149" y="4413996"/>
            <a:ext cx="2333625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133944" y="5680196"/>
            <a:ext cx="2520229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1161929" y="3823856"/>
            <a:ext cx="1972015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</a:t>
            </a:r>
            <a:endParaRPr lang="zh-CN" altLang="en-US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457851" y="4225198"/>
            <a:ext cx="723275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13</a:t>
            </a:r>
            <a:endParaRPr lang="zh-CN" altLang="en-US" sz="32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166486" y="2170921"/>
            <a:ext cx="1972015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</a:t>
            </a:r>
            <a:endParaRPr lang="zh-CN" altLang="en-US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259254" y="2523157"/>
            <a:ext cx="739305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25</a:t>
            </a:r>
            <a:endParaRPr lang="zh-CN" altLang="en-US" sz="32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331411" y="4037922"/>
            <a:ext cx="1972015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</a:t>
            </a:r>
            <a:endParaRPr lang="zh-CN" altLang="en-US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424179" y="4390158"/>
            <a:ext cx="732893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37</a:t>
            </a:r>
            <a:endParaRPr lang="zh-CN" altLang="en-US" sz="32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016283" y="5297738"/>
            <a:ext cx="1972015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</a:t>
            </a:r>
            <a:endParaRPr lang="zh-CN" altLang="en-US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312205" y="5699080"/>
            <a:ext cx="742511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56</a:t>
            </a:r>
            <a:endParaRPr lang="zh-CN" altLang="en-US" sz="32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8203591" y="5673812"/>
            <a:ext cx="2333625" cy="0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8703853" y="5297738"/>
            <a:ext cx="1972015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</a:t>
            </a:r>
            <a:endParaRPr lang="zh-CN" altLang="en-US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796621" y="5649974"/>
            <a:ext cx="734496" cy="584775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79</a:t>
            </a:r>
            <a:endParaRPr lang="zh-CN" altLang="en-US" sz="32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014686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28" name="平行四边形 27"/>
          <p:cNvSpPr/>
          <p:nvPr/>
        </p:nvSpPr>
        <p:spPr>
          <a:xfrm flipH="1">
            <a:off x="1509097" y="3293749"/>
            <a:ext cx="2546475" cy="730282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 flipH="1">
            <a:off x="3753189" y="3293749"/>
            <a:ext cx="2546475" cy="730282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0" name="平行四边形 29"/>
          <p:cNvSpPr/>
          <p:nvPr/>
        </p:nvSpPr>
        <p:spPr>
          <a:xfrm flipH="1">
            <a:off x="5997281" y="3293749"/>
            <a:ext cx="2546475" cy="730282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 flipH="1">
            <a:off x="8241373" y="3293749"/>
            <a:ext cx="2546475" cy="730282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" name="椭圆 2"/>
          <p:cNvSpPr/>
          <p:nvPr/>
        </p:nvSpPr>
        <p:spPr>
          <a:xfrm>
            <a:off x="2647004" y="4471579"/>
            <a:ext cx="427820" cy="213910"/>
          </a:xfrm>
          <a:custGeom>
            <a:gdLst>
              <a:gd name="connsiteX0" fmla="*/ 648072 w 739512"/>
              <a:gd name="connsiteY0" fmla="*/ 0 h 324036"/>
              <a:gd name="connsiteX1" fmla="*/ 324036 w 739512"/>
              <a:gd name="connsiteY1" fmla="*/ 324036 h 324036"/>
              <a:gd name="connsiteX2" fmla="*/ 0 w 739512"/>
              <a:gd name="connsiteY2" fmla="*/ 0 h 324036"/>
              <a:gd name="connsiteX3" fmla="*/ 739512 w 739512"/>
              <a:gd name="connsiteY3" fmla="*/ 91440 h 324036"/>
              <a:gd name="connsiteX0dup0" fmla="*/ 648072 w 648072"/>
              <a:gd name="connsiteY0dup0" fmla="*/ 0 h 324036"/>
              <a:gd name="connsiteX1dup0" fmla="*/ 324036 w 648072"/>
              <a:gd name="connsiteY1dup0" fmla="*/ 324036 h 324036"/>
              <a:gd name="connsiteX2dup0" fmla="*/ 0 w 648072"/>
              <a:gd name="connsiteY2dup0" fmla="*/ 0 h 324036"/>
            </a:gdLst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</a:cxnLst>
            <a:rect l="l" t="t" r="r" b="b"/>
            <a:pathLst>
              <a:path w="648072" h="324036">
                <a:moveTo>
                  <a:pt x="648072" y="0"/>
                </a:moveTo>
                <a:cubicBezTo>
                  <a:pt x="648072" y="178960"/>
                  <a:pt x="502996" y="324036"/>
                  <a:pt x="324036" y="324036"/>
                </a:cubicBezTo>
                <a:cubicBezTo>
                  <a:pt x="145076" y="324036"/>
                  <a:pt x="0" y="178960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DCDCD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860915" y="4685489"/>
            <a:ext cx="0" cy="427820"/>
          </a:xfrm>
          <a:prstGeom prst="line"/>
          <a:noFill/>
          <a:ln w="25400" cap="flat" cmpd="sng" algn="ctr">
            <a:solidFill>
              <a:srgbClr val="DCDCDC"/>
            </a:solidFill>
            <a:prstDash val="sysDash"/>
            <a:headEnd type="none" w="med" len="med"/>
            <a:tailEnd type="oval" w="med" len="med"/>
          </a:ln>
          <a:effectLst/>
        </p:spPr>
      </p:cxnSp>
      <p:sp>
        <p:nvSpPr>
          <p:cNvPr id="11" name="TextBox 37"/>
          <p:cNvSpPr txBox="1"/>
          <p:nvPr/>
        </p:nvSpPr>
        <p:spPr>
          <a:xfrm flipH="1">
            <a:off x="2547655" y="4227277"/>
            <a:ext cx="636688" cy="486287"/>
          </a:xfrm>
          <a:prstGeom prst="rect"/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algn="ctr" rotWithShape="0" sx="102000" sy="10200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zh-CN" sz="3200" dirty="1">
                <a:solidFill>
                  <a:srgbClr val="3590DB"/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A</a:t>
            </a:r>
            <a:endParaRPr lang="zh-CN" altLang="en-US" sz="3200">
              <a:solidFill>
                <a:srgbClr val="3590DB"/>
              </a:solidFill>
              <a:effectLst/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椭圆 2"/>
          <p:cNvSpPr/>
          <p:nvPr/>
        </p:nvSpPr>
        <p:spPr>
          <a:xfrm flipV="1">
            <a:off x="4732261" y="2677550"/>
            <a:ext cx="427820" cy="213910"/>
          </a:xfrm>
          <a:custGeom>
            <a:gdLst>
              <a:gd name="connsiteX0" fmla="*/ 648072 w 739512"/>
              <a:gd name="connsiteY0" fmla="*/ 0 h 324036"/>
              <a:gd name="connsiteX1" fmla="*/ 324036 w 739512"/>
              <a:gd name="connsiteY1" fmla="*/ 324036 h 324036"/>
              <a:gd name="connsiteX2" fmla="*/ 0 w 739512"/>
              <a:gd name="connsiteY2" fmla="*/ 0 h 324036"/>
              <a:gd name="connsiteX3" fmla="*/ 739512 w 739512"/>
              <a:gd name="connsiteY3" fmla="*/ 91440 h 324036"/>
              <a:gd name="connsiteX0dup0" fmla="*/ 648072 w 648072"/>
              <a:gd name="connsiteY0dup0" fmla="*/ 0 h 324036"/>
              <a:gd name="connsiteX1dup0" fmla="*/ 324036 w 648072"/>
              <a:gd name="connsiteY1dup0" fmla="*/ 324036 h 324036"/>
              <a:gd name="connsiteX2dup0" fmla="*/ 0 w 648072"/>
              <a:gd name="connsiteY2dup0" fmla="*/ 0 h 324036"/>
            </a:gdLst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</a:cxnLst>
            <a:rect l="l" t="t" r="r" b="b"/>
            <a:pathLst>
              <a:path w="648072" h="324036">
                <a:moveTo>
                  <a:pt x="648072" y="0"/>
                </a:moveTo>
                <a:cubicBezTo>
                  <a:pt x="648072" y="178960"/>
                  <a:pt x="502996" y="324036"/>
                  <a:pt x="324036" y="324036"/>
                </a:cubicBezTo>
                <a:cubicBezTo>
                  <a:pt x="145076" y="324036"/>
                  <a:pt x="0" y="178960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DCDCD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946172" y="2237086"/>
            <a:ext cx="0" cy="427820"/>
          </a:xfrm>
          <a:prstGeom prst="line"/>
          <a:noFill/>
          <a:ln w="25400" cap="flat" cmpd="sng" algn="ctr">
            <a:solidFill>
              <a:srgbClr val="DCDCDC"/>
            </a:solidFill>
            <a:prstDash val="sysDash"/>
            <a:headEnd type="none" w="med" len="med"/>
            <a:tailEnd type="oval" w="med" len="med"/>
          </a:ln>
          <a:effectLst/>
        </p:spPr>
      </p:cxnSp>
      <p:sp>
        <p:nvSpPr>
          <p:cNvPr id="14" name="TextBox 43"/>
          <p:cNvSpPr txBox="1"/>
          <p:nvPr/>
        </p:nvSpPr>
        <p:spPr>
          <a:xfrm flipH="1">
            <a:off x="4642862" y="2710387"/>
            <a:ext cx="636688" cy="486287"/>
          </a:xfrm>
          <a:prstGeom prst="rect"/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algn="ctr" rotWithShape="0" sx="102000" sy="10200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zh-CN" sz="3200" dirty="1">
                <a:solidFill>
                  <a:srgbClr val="3590DB"/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B</a:t>
            </a:r>
            <a:endParaRPr lang="zh-CN" altLang="en-US" sz="3200">
              <a:solidFill>
                <a:srgbClr val="3590DB"/>
              </a:solidFill>
              <a:effectLst/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椭圆 2"/>
          <p:cNvSpPr/>
          <p:nvPr/>
        </p:nvSpPr>
        <p:spPr>
          <a:xfrm>
            <a:off x="7296863" y="4471579"/>
            <a:ext cx="427820" cy="213910"/>
          </a:xfrm>
          <a:custGeom>
            <a:gdLst>
              <a:gd name="connsiteX0" fmla="*/ 648072 w 739512"/>
              <a:gd name="connsiteY0" fmla="*/ 0 h 324036"/>
              <a:gd name="connsiteX1" fmla="*/ 324036 w 739512"/>
              <a:gd name="connsiteY1" fmla="*/ 324036 h 324036"/>
              <a:gd name="connsiteX2" fmla="*/ 0 w 739512"/>
              <a:gd name="connsiteY2" fmla="*/ 0 h 324036"/>
              <a:gd name="connsiteX3" fmla="*/ 739512 w 739512"/>
              <a:gd name="connsiteY3" fmla="*/ 91440 h 324036"/>
              <a:gd name="connsiteX0dup0" fmla="*/ 648072 w 648072"/>
              <a:gd name="connsiteY0dup0" fmla="*/ 0 h 324036"/>
              <a:gd name="connsiteX1dup0" fmla="*/ 324036 w 648072"/>
              <a:gd name="connsiteY1dup0" fmla="*/ 324036 h 324036"/>
              <a:gd name="connsiteX2dup0" fmla="*/ 0 w 648072"/>
              <a:gd name="connsiteY2dup0" fmla="*/ 0 h 324036"/>
            </a:gdLst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</a:cxnLst>
            <a:rect l="l" t="t" r="r" b="b"/>
            <a:pathLst>
              <a:path w="648072" h="324036">
                <a:moveTo>
                  <a:pt x="648072" y="0"/>
                </a:moveTo>
                <a:cubicBezTo>
                  <a:pt x="648072" y="178960"/>
                  <a:pt x="502996" y="324036"/>
                  <a:pt x="324036" y="324036"/>
                </a:cubicBezTo>
                <a:cubicBezTo>
                  <a:pt x="145076" y="324036"/>
                  <a:pt x="0" y="178960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DCDCD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510773" y="4685489"/>
            <a:ext cx="0" cy="427820"/>
          </a:xfrm>
          <a:prstGeom prst="line"/>
          <a:noFill/>
          <a:ln w="25400" cap="flat" cmpd="sng" algn="ctr">
            <a:solidFill>
              <a:srgbClr val="DCDCDC"/>
            </a:solidFill>
            <a:prstDash val="sysDash"/>
            <a:headEnd type="none" w="med" len="med"/>
            <a:tailEnd type="oval" w="med" len="med"/>
          </a:ln>
          <a:effectLst/>
        </p:spPr>
      </p:cxnSp>
      <p:sp>
        <p:nvSpPr>
          <p:cNvPr id="17" name="TextBox 49"/>
          <p:cNvSpPr txBox="1"/>
          <p:nvPr/>
        </p:nvSpPr>
        <p:spPr>
          <a:xfrm flipH="1">
            <a:off x="7197513" y="4227277"/>
            <a:ext cx="636688" cy="486287"/>
          </a:xfrm>
          <a:prstGeom prst="rect"/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algn="ctr" rotWithShape="0" sx="102000" sy="10200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zh-CN" sz="3200" dirty="1">
                <a:solidFill>
                  <a:srgbClr val="3590DB"/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</a:t>
            </a:r>
            <a:endParaRPr lang="zh-CN" altLang="en-US" sz="3200">
              <a:solidFill>
                <a:srgbClr val="3590DB"/>
              </a:solidFill>
              <a:effectLst/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椭圆 2"/>
          <p:cNvSpPr/>
          <p:nvPr/>
        </p:nvSpPr>
        <p:spPr>
          <a:xfrm flipV="1">
            <a:off x="9065341" y="2677550"/>
            <a:ext cx="427820" cy="213910"/>
          </a:xfrm>
          <a:custGeom>
            <a:gdLst>
              <a:gd name="connsiteX0" fmla="*/ 648072 w 739512"/>
              <a:gd name="connsiteY0" fmla="*/ 0 h 324036"/>
              <a:gd name="connsiteX1" fmla="*/ 324036 w 739512"/>
              <a:gd name="connsiteY1" fmla="*/ 324036 h 324036"/>
              <a:gd name="connsiteX2" fmla="*/ 0 w 739512"/>
              <a:gd name="connsiteY2" fmla="*/ 0 h 324036"/>
              <a:gd name="connsiteX3" fmla="*/ 739512 w 739512"/>
              <a:gd name="connsiteY3" fmla="*/ 91440 h 324036"/>
              <a:gd name="connsiteX0dup0" fmla="*/ 648072 w 648072"/>
              <a:gd name="connsiteY0dup0" fmla="*/ 0 h 324036"/>
              <a:gd name="connsiteX1dup0" fmla="*/ 324036 w 648072"/>
              <a:gd name="connsiteY1dup0" fmla="*/ 324036 h 324036"/>
              <a:gd name="connsiteX2dup0" fmla="*/ 0 w 648072"/>
              <a:gd name="connsiteY2dup0" fmla="*/ 0 h 324036"/>
            </a:gdLst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</a:cxnLst>
            <a:rect l="l" t="t" r="r" b="b"/>
            <a:pathLst>
              <a:path w="648072" h="324036">
                <a:moveTo>
                  <a:pt x="648072" y="0"/>
                </a:moveTo>
                <a:cubicBezTo>
                  <a:pt x="648072" y="178960"/>
                  <a:pt x="502996" y="324036"/>
                  <a:pt x="324036" y="324036"/>
                </a:cubicBezTo>
                <a:cubicBezTo>
                  <a:pt x="145076" y="324036"/>
                  <a:pt x="0" y="178960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DCDCD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279254" y="2237089"/>
            <a:ext cx="1" cy="427821"/>
          </a:xfrm>
          <a:prstGeom prst="line"/>
          <a:noFill/>
          <a:ln w="25400" cap="flat" cmpd="sng" algn="ctr">
            <a:solidFill>
              <a:srgbClr val="DCDCDC"/>
            </a:solidFill>
            <a:prstDash val="sysDash"/>
            <a:headEnd type="none" w="med" len="med"/>
            <a:tailEnd type="oval" w="med" len="med"/>
          </a:ln>
          <a:effectLst/>
        </p:spPr>
      </p:cxnSp>
      <p:sp>
        <p:nvSpPr>
          <p:cNvPr id="20" name="TextBox 55"/>
          <p:cNvSpPr txBox="1"/>
          <p:nvPr/>
        </p:nvSpPr>
        <p:spPr>
          <a:xfrm flipH="1">
            <a:off x="8962012" y="2710387"/>
            <a:ext cx="636688" cy="486287"/>
          </a:xfrm>
          <a:prstGeom prst="rect"/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algn="ctr" rotWithShape="0" sx="102000" sy="10200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altLang="zh-CN" sz="3200" dirty="1">
                <a:solidFill>
                  <a:srgbClr val="3590DB"/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D</a:t>
            </a:r>
            <a:endParaRPr lang="zh-CN" altLang="en-US" sz="3200">
              <a:solidFill>
                <a:srgbClr val="3590DB"/>
              </a:solidFill>
              <a:effectLst/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TextBox 56"/>
          <p:cNvSpPr txBox="1"/>
          <p:nvPr/>
        </p:nvSpPr>
        <p:spPr>
          <a:xfrm>
            <a:off x="1672000" y="5161433"/>
            <a:ext cx="2185898" cy="738664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</a:t>
            </a:r>
          </a:p>
        </p:txBody>
      </p:sp>
      <p:sp>
        <p:nvSpPr>
          <p:cNvPr id="22" name="TextBox 57"/>
          <p:cNvSpPr txBox="1"/>
          <p:nvPr/>
        </p:nvSpPr>
        <p:spPr>
          <a:xfrm>
            <a:off x="3764498" y="1504130"/>
            <a:ext cx="2131748" cy="954107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</a:t>
            </a:r>
          </a:p>
        </p:txBody>
      </p:sp>
      <p:sp>
        <p:nvSpPr>
          <p:cNvPr id="23" name="TextBox 58"/>
          <p:cNvSpPr txBox="1"/>
          <p:nvPr/>
        </p:nvSpPr>
        <p:spPr>
          <a:xfrm>
            <a:off x="6318788" y="5161433"/>
            <a:ext cx="2137236" cy="954107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</a:t>
            </a:r>
          </a:p>
        </p:txBody>
      </p:sp>
      <p:sp>
        <p:nvSpPr>
          <p:cNvPr id="24" name="TextBox 59"/>
          <p:cNvSpPr txBox="1"/>
          <p:nvPr/>
        </p:nvSpPr>
        <p:spPr>
          <a:xfrm>
            <a:off x="8087469" y="1504130"/>
            <a:ext cx="2153812" cy="954107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</a:t>
            </a:r>
          </a:p>
        </p:txBody>
      </p:sp>
      <p:sp>
        <p:nvSpPr>
          <p:cNvPr id="2" name="矩形 1"/>
          <p:cNvSpPr/>
          <p:nvPr/>
        </p:nvSpPr>
        <p:spPr>
          <a:xfrm>
            <a:off x="2305313" y="3344255"/>
            <a:ext cx="938077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405595" y="3344255"/>
            <a:ext cx="938077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4917" y="3344255"/>
            <a:ext cx="938077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723650" y="3344255"/>
            <a:ext cx="938077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481486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31" name="任意多边形 30"/>
          <p:cNvSpPr/>
          <p:nvPr/>
        </p:nvSpPr>
        <p:spPr>
          <a:xfrm flipV="1">
            <a:off x="525070" y="4883977"/>
            <a:ext cx="4751781" cy="45720"/>
          </a:xfrm>
          <a:custGeom>
            <a:gdLst>
              <a:gd name="connsiteX0" fmla="*/ 0 w 4751781"/>
              <a:gd name="connsiteY0" fmla="*/ 45720 h 45720"/>
              <a:gd name="connsiteX1" fmla="*/ 4751781 w 4751781"/>
              <a:gd name="connsiteY1" fmla="*/ 45720 h 45720"/>
              <a:gd name="connsiteX2" fmla="*/ 4751781 w 4751781"/>
              <a:gd name="connsiteY2" fmla="*/ 0 h 45720"/>
              <a:gd name="connsiteX3" fmla="*/ 0 w 4751781"/>
              <a:gd name="connsiteY3" fmla="*/ 0 h 457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1781" h="45720">
                <a:moveTo>
                  <a:pt x="0" y="45720"/>
                </a:moveTo>
                <a:lnTo>
                  <a:pt x="4751781" y="45720"/>
                </a:lnTo>
                <a:lnTo>
                  <a:pt x="4751781" y="0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8207" y="3935897"/>
            <a:ext cx="566393" cy="856343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22806" y="3403601"/>
            <a:ext cx="566393" cy="1388639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67405" y="4267200"/>
            <a:ext cx="566393" cy="52504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12004" y="4524741"/>
            <a:ext cx="566393" cy="267499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01202" y="2324101"/>
            <a:ext cx="566393" cy="2468140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45801" y="3403601"/>
            <a:ext cx="566393" cy="138864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390400" y="2743201"/>
            <a:ext cx="566393" cy="2049040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34999" y="3935897"/>
            <a:ext cx="566393" cy="856343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8178" y="3449778"/>
            <a:ext cx="744114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29%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49173" y="2911754"/>
            <a:ext cx="745717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36%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90170" y="3775353"/>
            <a:ext cx="747320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17%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38371" y="4032895"/>
            <a:ext cx="747320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11%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27569" y="1832254"/>
            <a:ext cx="747320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89%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72169" y="2911754"/>
            <a:ext cx="745717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36%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316767" y="2254808"/>
            <a:ext cx="742511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72%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61367" y="3448917"/>
            <a:ext cx="744114" cy="40011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0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29%</a:t>
            </a:r>
            <a:endParaRPr lang="zh-CN" altLang="en-US" sz="20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 flipV="1">
            <a:off x="6400801" y="4883977"/>
            <a:ext cx="5266133" cy="45720"/>
          </a:xfrm>
          <a:custGeom>
            <a:gdLst>
              <a:gd name="connsiteX0" fmla="*/ 0 w 5266133"/>
              <a:gd name="connsiteY0" fmla="*/ 45720 h 45720"/>
              <a:gd name="connsiteX1" fmla="*/ 5266133 w 5266133"/>
              <a:gd name="connsiteY1" fmla="*/ 45720 h 45720"/>
              <a:gd name="connsiteX2" fmla="*/ 5266133 w 5266133"/>
              <a:gd name="connsiteY2" fmla="*/ 0 h 45720"/>
              <a:gd name="connsiteX3" fmla="*/ 0 w 5266133"/>
              <a:gd name="connsiteY3" fmla="*/ 0 h 457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6133" h="45720">
                <a:moveTo>
                  <a:pt x="0" y="45720"/>
                </a:moveTo>
                <a:lnTo>
                  <a:pt x="5266133" y="45720"/>
                </a:lnTo>
                <a:lnTo>
                  <a:pt x="5266133" y="0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E0665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78207" y="5164024"/>
            <a:ext cx="4451142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</a:t>
            </a:r>
            <a:r>
              <a:rPr lang="en-US" altLang="zh-CN" dirty="1" smtClean="0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01129" y="5164024"/>
            <a:ext cx="4451142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</a:t>
            </a:r>
            <a:r>
              <a:rPr lang="en-US" altLang="zh-CN" dirty="1" smtClean="0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69609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空心弧 6"/>
          <p:cNvSpPr/>
          <p:nvPr/>
        </p:nvSpPr>
        <p:spPr>
          <a:xfrm>
            <a:off x="5428283" y="2339257"/>
            <a:ext cx="1930250" cy="1930250"/>
          </a:xfrm>
          <a:prstGeom prst="blockArc">
            <a:avLst>
              <a:gd name="adj1" fmla="val 5332369"/>
              <a:gd name="adj2" fmla="val 271349"/>
              <a:gd name="adj3" fmla="val 6925"/>
            </a:avLst>
          </a:prstGeom>
          <a:solidFill>
            <a:srgbClr val="495E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>
            <a:off x="5024496" y="1935470"/>
            <a:ext cx="2737824" cy="2737824"/>
          </a:xfrm>
          <a:prstGeom prst="blockArc">
            <a:avLst>
              <a:gd name="adj1" fmla="val 5332369"/>
              <a:gd name="adj2" fmla="val 19240668"/>
              <a:gd name="adj3" fmla="val 4694"/>
            </a:avLst>
          </a:prstGeom>
          <a:solidFill>
            <a:srgbClr val="5F7A9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>
            <a:off x="4592354" y="1503328"/>
            <a:ext cx="3602108" cy="3602108"/>
          </a:xfrm>
          <a:prstGeom prst="blockArc">
            <a:avLst>
              <a:gd name="adj1" fmla="val 5332369"/>
              <a:gd name="adj2" fmla="val 16784889"/>
              <a:gd name="adj3" fmla="val 4094"/>
            </a:avLst>
          </a:prstGeom>
          <a:solidFill>
            <a:srgbClr val="495E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>
            <a:off x="4237852" y="1148826"/>
            <a:ext cx="4311112" cy="4311112"/>
          </a:xfrm>
          <a:prstGeom prst="blockArc">
            <a:avLst>
              <a:gd name="adj1" fmla="val 5332369"/>
              <a:gd name="adj2" fmla="val 13270514"/>
              <a:gd name="adj3" fmla="val 3425"/>
            </a:avLst>
          </a:prstGeom>
          <a:solidFill>
            <a:srgbClr val="5F7A9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>
            <a:off x="3793764" y="704738"/>
            <a:ext cx="5199288" cy="5199288"/>
          </a:xfrm>
          <a:prstGeom prst="blockArc">
            <a:avLst>
              <a:gd name="adj1" fmla="val 5332369"/>
              <a:gd name="adj2" fmla="val 10297662"/>
              <a:gd name="adj3" fmla="val 2855"/>
            </a:avLst>
          </a:prstGeom>
          <a:solidFill>
            <a:srgbClr val="495E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738657" y="4499283"/>
            <a:ext cx="1401417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2707459" y="4471537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9068" y="4785253"/>
            <a:ext cx="2018297" cy="738664"/>
          </a:xfrm>
          <a:prstGeom prst="rect"/>
        </p:spPr>
        <p:txBody>
          <a:bodyPr wrap="square">
            <a:spAutoFit/>
          </a:bodyPr>
          <a:lstStyle/>
          <a:p>
            <a:pPr algn="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andtitlePleasefill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3134" y="4230235"/>
            <a:ext cx="1874231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738657" y="1942908"/>
            <a:ext cx="2057952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2707459" y="1915162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9068" y="2228878"/>
            <a:ext cx="2018297" cy="738664"/>
          </a:xfrm>
          <a:prstGeom prst="rect"/>
        </p:spPr>
        <p:txBody>
          <a:bodyPr wrap="square">
            <a:spAutoFit/>
          </a:bodyPr>
          <a:lstStyle/>
          <a:p>
            <a:pPr algn="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3134" y="1673860"/>
            <a:ext cx="1874231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663510" y="1602823"/>
            <a:ext cx="2425699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 rot="10800000">
            <a:off x="9076044" y="1573419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258055" y="1893888"/>
            <a:ext cx="2018297" cy="738664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42335" y="1340384"/>
            <a:ext cx="1874231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25" name="直接连接符 24"/>
          <p:cNvCxnSpPr>
            <a:stCxn id="26" idx="2"/>
          </p:cNvCxnSpPr>
          <p:nvPr/>
        </p:nvCxnSpPr>
        <p:spPr>
          <a:xfrm flipH="1">
            <a:off x="6349184" y="4209927"/>
            <a:ext cx="2784010" cy="829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 rot="10800000">
            <a:off x="9076044" y="4181352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258055" y="4501821"/>
            <a:ext cx="2018297" cy="738664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42335" y="3948317"/>
            <a:ext cx="1874231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707245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grpSp>
        <p:nvGrpSpPr>
          <p:cNvPr id="7" name="组合"/>
          <p:cNvGrpSpPr/>
          <p:nvPr/>
        </p:nvGrpSpPr>
        <p:grpSpPr>
          <a:xfrm>
            <a:off x="495635" y="1951161"/>
            <a:ext cx="3072732" cy="2048486"/>
            <a:chOff x="756653" y="1922824"/>
            <a:chExt cx="4621463" cy="3080976"/>
          </a:xfrm>
        </p:grpSpPr>
        <p:graphicFrame>
          <p:nvGraphicFramePr>
            <p:cNvPr id="9" name="图表 8"/>
            <p:cNvGraphicFramePr/>
            <p:nvPr/>
          </p:nvGraphicFramePr>
          <p:xfrm>
            <a:off x="756653" y="1922824"/>
            <a:ext cx="4621463" cy="30809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椭圆 9"/>
            <p:cNvSpPr/>
            <p:nvPr/>
          </p:nvSpPr>
          <p:spPr>
            <a:xfrm>
              <a:off x="1676857" y="2072786"/>
              <a:ext cx="2781055" cy="2781055"/>
            </a:xfrm>
            <a:prstGeom prst="ellipse"/>
            <a:noFill/>
            <a:ln w="3175">
              <a:solidFill>
                <a:srgbClr val="5F7A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 Narrow" panose="020b0606020202030204" pitchFamily="34" charset="0"/>
              </a:endParaRPr>
            </a:p>
          </p:txBody>
        </p:sp>
      </p:grpSp>
      <p:grpSp>
        <p:nvGrpSpPr>
          <p:cNvPr id="11" name="组合"/>
          <p:cNvGrpSpPr/>
          <p:nvPr/>
        </p:nvGrpSpPr>
        <p:grpSpPr>
          <a:xfrm>
            <a:off x="1424107" y="2540087"/>
            <a:ext cx="1216359" cy="850816"/>
            <a:chOff x="2120119" y="2932743"/>
            <a:chExt cx="1216359" cy="850816"/>
          </a:xfrm>
        </p:grpSpPr>
        <p:sp>
          <p:nvSpPr>
            <p:cNvPr id="12" name="文本框 11"/>
            <p:cNvSpPr txBox="1"/>
            <p:nvPr/>
          </p:nvSpPr>
          <p:spPr>
            <a:xfrm>
              <a:off x="2120119" y="2952562"/>
              <a:ext cx="1018228" cy="830997"/>
            </a:xfrm>
            <a:prstGeom prst="rect"/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1" smtClean="0">
                  <a:solidFill>
                    <a:srgbClr val="495E73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rPr>
                <a:t>72</a:t>
              </a:r>
              <a:endParaRPr lang="zh-CN" altLang="en-US" sz="4800">
                <a:solidFill>
                  <a:srgbClr val="495E73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940215" y="2932743"/>
              <a:ext cx="396263" cy="400110"/>
            </a:xfrm>
            <a:prstGeom prst="rect"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1">
                  <a:solidFill>
                    <a:srgbClr val="495E73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rPr>
                <a:t>%</a:t>
              </a:r>
              <a:endParaRPr lang="zh-CN" altLang="en-US" sz="2000">
                <a:solidFill>
                  <a:srgbClr val="495E73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37" name="平行四边形 36"/>
          <p:cNvSpPr/>
          <p:nvPr/>
        </p:nvSpPr>
        <p:spPr>
          <a:xfrm flipH="1">
            <a:off x="1022852" y="4377491"/>
            <a:ext cx="2069515" cy="546608"/>
          </a:xfrm>
          <a:prstGeom prst="parallelogram">
            <a:avLst>
              <a:gd name="adj" fmla="val 64047"/>
            </a:avLst>
          </a:prstGeom>
          <a:solidFill>
            <a:srgbClr val="5F7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 flipH="1">
            <a:off x="5035636" y="4377491"/>
            <a:ext cx="2069515" cy="546608"/>
          </a:xfrm>
          <a:prstGeom prst="parallelogram">
            <a:avLst>
              <a:gd name="adj" fmla="val 64047"/>
            </a:avLst>
          </a:prstGeom>
          <a:solidFill>
            <a:srgbClr val="5F7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 flipH="1">
            <a:off x="9048420" y="4377491"/>
            <a:ext cx="2069515" cy="546608"/>
          </a:xfrm>
          <a:prstGeom prst="parallelogram">
            <a:avLst>
              <a:gd name="adj" fmla="val 64047"/>
            </a:avLst>
          </a:prstGeom>
          <a:solidFill>
            <a:srgbClr val="5F7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22852" y="5185010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 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75901" y="4343020"/>
            <a:ext cx="1508746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b="1" dirty="1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 b="1">
              <a:solidFill>
                <a:schemeClr val="bg1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064001" y="4249385"/>
            <a:ext cx="0" cy="2201111"/>
          </a:xfrm>
          <a:prstGeom prst="line"/>
          <a:ln w="19050">
            <a:solidFill>
              <a:srgbClr val="595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128001" y="4249385"/>
            <a:ext cx="0" cy="2201111"/>
          </a:xfrm>
          <a:prstGeom prst="line"/>
          <a:ln w="19050">
            <a:solidFill>
              <a:srgbClr val="595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"/>
          <p:cNvGrpSpPr/>
          <p:nvPr/>
        </p:nvGrpSpPr>
        <p:grpSpPr>
          <a:xfrm>
            <a:off x="4559633" y="1951161"/>
            <a:ext cx="3072732" cy="2048486"/>
            <a:chOff x="756653" y="1922824"/>
            <a:chExt cx="4621463" cy="3080976"/>
          </a:xfrm>
        </p:grpSpPr>
        <p:graphicFrame>
          <p:nvGraphicFramePr>
            <p:cNvPr id="20" name="图表 19"/>
            <p:cNvGraphicFramePr/>
            <p:nvPr/>
          </p:nvGraphicFramePr>
          <p:xfrm>
            <a:off x="756653" y="1922824"/>
            <a:ext cx="4621463" cy="30809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椭圆 20"/>
            <p:cNvSpPr/>
            <p:nvPr/>
          </p:nvSpPr>
          <p:spPr>
            <a:xfrm>
              <a:off x="1676857" y="2072786"/>
              <a:ext cx="2781055" cy="2781055"/>
            </a:xfrm>
            <a:prstGeom prst="ellipse"/>
            <a:noFill/>
            <a:ln w="3175">
              <a:solidFill>
                <a:srgbClr val="5F7A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 Narrow" panose="020b0606020202030204" pitchFamily="34" charset="0"/>
              </a:endParaRPr>
            </a:p>
          </p:txBody>
        </p:sp>
      </p:grpSp>
      <p:grpSp>
        <p:nvGrpSpPr>
          <p:cNvPr id="22" name="组合"/>
          <p:cNvGrpSpPr/>
          <p:nvPr/>
        </p:nvGrpSpPr>
        <p:grpSpPr>
          <a:xfrm>
            <a:off x="5485700" y="2540087"/>
            <a:ext cx="1221168" cy="850816"/>
            <a:chOff x="2117714" y="2932743"/>
            <a:chExt cx="1221168" cy="850816"/>
          </a:xfrm>
        </p:grpSpPr>
        <p:sp>
          <p:nvSpPr>
            <p:cNvPr id="23" name="文本框 22"/>
            <p:cNvSpPr txBox="1"/>
            <p:nvPr/>
          </p:nvSpPr>
          <p:spPr>
            <a:xfrm>
              <a:off x="2117714" y="2952562"/>
              <a:ext cx="1023037" cy="830997"/>
            </a:xfrm>
            <a:prstGeom prst="rect"/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chemeClr val="accent2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1">
                  <a:solidFill>
                    <a:srgbClr val="495E73"/>
                  </a:solidFill>
                </a:rPr>
                <a:t>56</a:t>
              </a:r>
              <a:endParaRPr lang="zh-CN" altLang="en-US">
                <a:solidFill>
                  <a:srgbClr val="495E73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942619" y="2932743"/>
              <a:ext cx="396263" cy="400110"/>
            </a:xfrm>
            <a:prstGeom prst="rect"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1">
                  <a:solidFill>
                    <a:srgbClr val="495E73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rPr>
                <a:t>%</a:t>
              </a:r>
              <a:endParaRPr lang="zh-CN" altLang="en-US" sz="2000">
                <a:solidFill>
                  <a:srgbClr val="495E73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086850" y="5185010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 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39899" y="4343020"/>
            <a:ext cx="1508746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b="1" dirty="1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 b="1">
              <a:solidFill>
                <a:schemeClr val="bg1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grpSp>
        <p:nvGrpSpPr>
          <p:cNvPr id="28" name="组合"/>
          <p:cNvGrpSpPr/>
          <p:nvPr/>
        </p:nvGrpSpPr>
        <p:grpSpPr>
          <a:xfrm>
            <a:off x="8623631" y="1951161"/>
            <a:ext cx="3072732" cy="2048486"/>
            <a:chOff x="756653" y="1922824"/>
            <a:chExt cx="4621463" cy="3080976"/>
          </a:xfrm>
        </p:grpSpPr>
        <p:graphicFrame>
          <p:nvGraphicFramePr>
            <p:cNvPr id="29" name="图表 28"/>
            <p:cNvGraphicFramePr/>
            <p:nvPr/>
          </p:nvGraphicFramePr>
          <p:xfrm>
            <a:off x="756653" y="1922824"/>
            <a:ext cx="4621463" cy="30809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0" name="椭圆 29"/>
            <p:cNvSpPr/>
            <p:nvPr/>
          </p:nvSpPr>
          <p:spPr>
            <a:xfrm>
              <a:off x="1676857" y="2072786"/>
              <a:ext cx="2781055" cy="2781055"/>
            </a:xfrm>
            <a:prstGeom prst="ellipse"/>
            <a:noFill/>
            <a:ln w="3175">
              <a:solidFill>
                <a:srgbClr val="5F7A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 Narrow" panose="020b0606020202030204" pitchFamily="34" charset="0"/>
              </a:endParaRPr>
            </a:p>
          </p:txBody>
        </p:sp>
      </p:grpSp>
      <p:grpSp>
        <p:nvGrpSpPr>
          <p:cNvPr id="31" name="组合"/>
          <p:cNvGrpSpPr/>
          <p:nvPr/>
        </p:nvGrpSpPr>
        <p:grpSpPr>
          <a:xfrm>
            <a:off x="9671526" y="2540087"/>
            <a:ext cx="1096194" cy="850816"/>
            <a:chOff x="2239542" y="2932743"/>
            <a:chExt cx="1096194" cy="850816"/>
          </a:xfrm>
        </p:grpSpPr>
        <p:sp>
          <p:nvSpPr>
            <p:cNvPr id="32" name="文本框 31"/>
            <p:cNvSpPr txBox="1"/>
            <p:nvPr/>
          </p:nvSpPr>
          <p:spPr>
            <a:xfrm>
              <a:off x="2239542" y="2952562"/>
              <a:ext cx="779380" cy="830997"/>
            </a:xfrm>
            <a:prstGeom prst="rect"/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1">
                  <a:solidFill>
                    <a:srgbClr val="495E73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rPr>
                <a:t>21</a:t>
              </a:r>
              <a:endParaRPr lang="zh-CN" altLang="en-US" sz="4800">
                <a:solidFill>
                  <a:srgbClr val="495E73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939473" y="2932743"/>
              <a:ext cx="396263" cy="400110"/>
            </a:xfrm>
            <a:prstGeom prst="rect"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1">
                  <a:solidFill>
                    <a:srgbClr val="495E73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  <a:cs typeface="Arial" panose="020b0604020202020204" pitchFamily="34" charset="0"/>
                </a:rPr>
                <a:t>%</a:t>
              </a:r>
              <a:endParaRPr lang="zh-CN" altLang="en-US" sz="2000">
                <a:solidFill>
                  <a:srgbClr val="495E73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9150848" y="5185010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fillthet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 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403897" y="4343020"/>
            <a:ext cx="1508746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b="1" dirty="1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Please</a:t>
            </a:r>
            <a:endParaRPr lang="zh-CN" altLang="en-US" sz="2800" b="1">
              <a:solidFill>
                <a:schemeClr val="bg1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302354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矩形 6"/>
          <p:cNvSpPr/>
          <p:nvPr/>
        </p:nvSpPr>
        <p:spPr>
          <a:xfrm>
            <a:off x="830249" y="5858261"/>
            <a:ext cx="4642305" cy="511175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0249" y="4663676"/>
            <a:ext cx="4642305" cy="511175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0249" y="2276096"/>
            <a:ext cx="4642305" cy="511175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0249" y="3470680"/>
            <a:ext cx="4642305" cy="509587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0249" y="1081512"/>
            <a:ext cx="4499429" cy="511175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13778" y="952307"/>
            <a:ext cx="215900" cy="5721531"/>
          </a:xfrm>
          <a:prstGeom prst="rect"/>
          <a:solidFill>
            <a:schemeClr val="bg1">
              <a:lumMod val="8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93154" y="952307"/>
            <a:ext cx="6244135" cy="5721532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409054" y="4651729"/>
            <a:ext cx="2481578" cy="1"/>
          </a:xfrm>
          <a:prstGeom prst="line"/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4"/>
          <p:cNvSpPr txBox="1">
            <a:spLocks noChangeArrowheads="1"/>
          </p:cNvSpPr>
          <p:nvPr/>
        </p:nvSpPr>
        <p:spPr>
          <a:xfrm>
            <a:off x="5394011" y="4072293"/>
            <a:ext cx="2496621" cy="57943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</a:t>
            </a:r>
            <a:r>
              <a:rPr lang="en-US" altLang="zh-CN" sz="28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1659" t="16144" r="1159" b="12462"/>
          <a:stretch>
            <a:fillRect/>
          </a:stretch>
        </p:blipFill>
        <p:spPr>
          <a:xfrm>
            <a:off x="5394011" y="1171507"/>
            <a:ext cx="5842420" cy="2861409"/>
          </a:xfrm>
          <a:custGeom>
            <a:gdLst>
              <a:gd name="connsiteX0" fmla="*/ 0 w 5842420"/>
              <a:gd name="connsiteY0" fmla="*/ 0 h 2861409"/>
              <a:gd name="connsiteX1" fmla="*/ 5842420 w 5842420"/>
              <a:gd name="connsiteY1" fmla="*/ 0 h 2861409"/>
              <a:gd name="connsiteX2" fmla="*/ 5842420 w 5842420"/>
              <a:gd name="connsiteY2" fmla="*/ 2861409 h 2861409"/>
              <a:gd name="connsiteX3" fmla="*/ 0 w 5842420"/>
              <a:gd name="connsiteY3" fmla="*/ 2861409 h 286140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420" h="2861409">
                <a:moveTo>
                  <a:pt x="0" y="0"/>
                </a:moveTo>
                <a:lnTo>
                  <a:pt x="5842420" y="0"/>
                </a:lnTo>
                <a:lnTo>
                  <a:pt x="5842420" y="2861409"/>
                </a:lnTo>
                <a:lnTo>
                  <a:pt x="0" y="2861409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5472554" y="4785621"/>
            <a:ext cx="5904180" cy="1754326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endParaRPr lang="en-US" altLang="zh-CN" smtClean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201867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9" name="任意多边形 8"/>
          <p:cNvSpPr/>
          <p:nvPr/>
        </p:nvSpPr>
        <p:spPr>
          <a:xfrm rot="10800000">
            <a:off x="1254127" y="2389960"/>
            <a:ext cx="647700" cy="1887537"/>
          </a:xfrm>
          <a:custGeom>
            <a:gdLst>
              <a:gd name="connsiteX0" fmla="*/ 0 w 720080"/>
              <a:gd name="connsiteY0" fmla="*/ 0 h 2304256"/>
              <a:gd name="connsiteX1" fmla="*/ 720080 w 720080"/>
              <a:gd name="connsiteY1" fmla="*/ 0 h 2304256"/>
              <a:gd name="connsiteX2" fmla="*/ 720080 w 720080"/>
              <a:gd name="connsiteY2" fmla="*/ 2184240 h 2304256"/>
              <a:gd name="connsiteX3" fmla="*/ 600064 w 720080"/>
              <a:gd name="connsiteY3" fmla="*/ 2304256 h 2304256"/>
              <a:gd name="connsiteX4" fmla="*/ 120016 w 720080"/>
              <a:gd name="connsiteY4" fmla="*/ 2304256 h 2304256"/>
              <a:gd name="connsiteX5" fmla="*/ 0 w 720080"/>
              <a:gd name="connsiteY5" fmla="*/ 2184240 h 2304256"/>
              <a:gd name="connsiteX6" fmla="*/ 0 w 720080"/>
              <a:gd name="connsiteY6" fmla="*/ 0 h 23042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80" h="2304256">
                <a:moveTo>
                  <a:pt x="0" y="0"/>
                </a:moveTo>
                <a:lnTo>
                  <a:pt x="720080" y="0"/>
                </a:lnTo>
                <a:lnTo>
                  <a:pt x="720080" y="2184240"/>
                </a:lnTo>
                <a:cubicBezTo>
                  <a:pt x="720080" y="2250523"/>
                  <a:pt x="666347" y="2304256"/>
                  <a:pt x="600064" y="2304256"/>
                </a:cubicBezTo>
                <a:lnTo>
                  <a:pt x="120016" y="2304256"/>
                </a:lnTo>
                <a:cubicBezTo>
                  <a:pt x="53733" y="2304256"/>
                  <a:pt x="0" y="2250523"/>
                  <a:pt x="0" y="2184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b"/>
          <a:lstStyle/>
          <a:p>
            <a:pPr algn="ctr" fontAlgn="auto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b="1">
              <a:solidFill>
                <a:srgbClr val="FFFFFF"/>
              </a:solidFill>
              <a:ea typeface="楷体" panose="02010609060101010101" pitchFamily="49" charset="-122"/>
              <a:cs typeface="Verdana" panose="020b060403050404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 rot="10800000">
            <a:off x="2262190" y="1583510"/>
            <a:ext cx="647700" cy="2693987"/>
          </a:xfrm>
          <a:custGeom>
            <a:gdLst>
              <a:gd name="connsiteX0" fmla="*/ 0 w 720080"/>
              <a:gd name="connsiteY0" fmla="*/ 0 h 2304256"/>
              <a:gd name="connsiteX1" fmla="*/ 720080 w 720080"/>
              <a:gd name="connsiteY1" fmla="*/ 0 h 2304256"/>
              <a:gd name="connsiteX2" fmla="*/ 720080 w 720080"/>
              <a:gd name="connsiteY2" fmla="*/ 2184240 h 2304256"/>
              <a:gd name="connsiteX3" fmla="*/ 600064 w 720080"/>
              <a:gd name="connsiteY3" fmla="*/ 2304256 h 2304256"/>
              <a:gd name="connsiteX4" fmla="*/ 120016 w 720080"/>
              <a:gd name="connsiteY4" fmla="*/ 2304256 h 2304256"/>
              <a:gd name="connsiteX5" fmla="*/ 0 w 720080"/>
              <a:gd name="connsiteY5" fmla="*/ 2184240 h 2304256"/>
              <a:gd name="connsiteX6" fmla="*/ 0 w 720080"/>
              <a:gd name="connsiteY6" fmla="*/ 0 h 23042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80" h="2304256">
                <a:moveTo>
                  <a:pt x="0" y="0"/>
                </a:moveTo>
                <a:lnTo>
                  <a:pt x="720080" y="0"/>
                </a:lnTo>
                <a:lnTo>
                  <a:pt x="720080" y="2184240"/>
                </a:lnTo>
                <a:cubicBezTo>
                  <a:pt x="720080" y="2250523"/>
                  <a:pt x="666347" y="2304256"/>
                  <a:pt x="600064" y="2304256"/>
                </a:cubicBezTo>
                <a:lnTo>
                  <a:pt x="120016" y="2304256"/>
                </a:lnTo>
                <a:cubicBezTo>
                  <a:pt x="53733" y="2304256"/>
                  <a:pt x="0" y="2250523"/>
                  <a:pt x="0" y="2184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b"/>
          <a:lstStyle/>
          <a:p>
            <a:pPr algn="ctr" fontAlgn="auto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b="1">
              <a:solidFill>
                <a:srgbClr val="FFFFFF"/>
              </a:solidFill>
              <a:ea typeface="楷体" panose="02010609060101010101" pitchFamily="49" charset="-122"/>
              <a:cs typeface="Verdana" panose="020b060403050404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 rot="10800000">
            <a:off x="3270252" y="1980386"/>
            <a:ext cx="647700" cy="2297112"/>
          </a:xfrm>
          <a:custGeom>
            <a:gdLst>
              <a:gd name="connsiteX0" fmla="*/ 0 w 720080"/>
              <a:gd name="connsiteY0" fmla="*/ 0 h 2304256"/>
              <a:gd name="connsiteX1" fmla="*/ 720080 w 720080"/>
              <a:gd name="connsiteY1" fmla="*/ 0 h 2304256"/>
              <a:gd name="connsiteX2" fmla="*/ 720080 w 720080"/>
              <a:gd name="connsiteY2" fmla="*/ 2184240 h 2304256"/>
              <a:gd name="connsiteX3" fmla="*/ 600064 w 720080"/>
              <a:gd name="connsiteY3" fmla="*/ 2304256 h 2304256"/>
              <a:gd name="connsiteX4" fmla="*/ 120016 w 720080"/>
              <a:gd name="connsiteY4" fmla="*/ 2304256 h 2304256"/>
              <a:gd name="connsiteX5" fmla="*/ 0 w 720080"/>
              <a:gd name="connsiteY5" fmla="*/ 2184240 h 2304256"/>
              <a:gd name="connsiteX6" fmla="*/ 0 w 720080"/>
              <a:gd name="connsiteY6" fmla="*/ 0 h 23042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80" h="2304256">
                <a:moveTo>
                  <a:pt x="0" y="0"/>
                </a:moveTo>
                <a:lnTo>
                  <a:pt x="720080" y="0"/>
                </a:lnTo>
                <a:lnTo>
                  <a:pt x="720080" y="2184240"/>
                </a:lnTo>
                <a:cubicBezTo>
                  <a:pt x="720080" y="2250523"/>
                  <a:pt x="666347" y="2304256"/>
                  <a:pt x="600064" y="2304256"/>
                </a:cubicBezTo>
                <a:lnTo>
                  <a:pt x="120016" y="2304256"/>
                </a:lnTo>
                <a:cubicBezTo>
                  <a:pt x="53733" y="2304256"/>
                  <a:pt x="0" y="2250523"/>
                  <a:pt x="0" y="2184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b"/>
          <a:lstStyle/>
          <a:p>
            <a:pPr algn="ctr" fontAlgn="auto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b="1">
              <a:solidFill>
                <a:srgbClr val="FFFFFF"/>
              </a:solidFill>
              <a:ea typeface="楷体" panose="02010609060101010101" pitchFamily="49" charset="-122"/>
              <a:cs typeface="Verdana" panose="020b060403050404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 rot="10800000">
            <a:off x="4278315" y="2702698"/>
            <a:ext cx="647700" cy="1574800"/>
          </a:xfrm>
          <a:custGeom>
            <a:gdLst>
              <a:gd name="connsiteX0" fmla="*/ 0 w 720080"/>
              <a:gd name="connsiteY0" fmla="*/ 0 h 2304256"/>
              <a:gd name="connsiteX1" fmla="*/ 720080 w 720080"/>
              <a:gd name="connsiteY1" fmla="*/ 0 h 2304256"/>
              <a:gd name="connsiteX2" fmla="*/ 720080 w 720080"/>
              <a:gd name="connsiteY2" fmla="*/ 2184240 h 2304256"/>
              <a:gd name="connsiteX3" fmla="*/ 600064 w 720080"/>
              <a:gd name="connsiteY3" fmla="*/ 2304256 h 2304256"/>
              <a:gd name="connsiteX4" fmla="*/ 120016 w 720080"/>
              <a:gd name="connsiteY4" fmla="*/ 2304256 h 2304256"/>
              <a:gd name="connsiteX5" fmla="*/ 0 w 720080"/>
              <a:gd name="connsiteY5" fmla="*/ 2184240 h 2304256"/>
              <a:gd name="connsiteX6" fmla="*/ 0 w 720080"/>
              <a:gd name="connsiteY6" fmla="*/ 0 h 23042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80" h="2304256">
                <a:moveTo>
                  <a:pt x="0" y="0"/>
                </a:moveTo>
                <a:lnTo>
                  <a:pt x="720080" y="0"/>
                </a:lnTo>
                <a:lnTo>
                  <a:pt x="720080" y="2184240"/>
                </a:lnTo>
                <a:cubicBezTo>
                  <a:pt x="720080" y="2250523"/>
                  <a:pt x="666347" y="2304256"/>
                  <a:pt x="600064" y="2304256"/>
                </a:cubicBezTo>
                <a:lnTo>
                  <a:pt x="120016" y="2304256"/>
                </a:lnTo>
                <a:cubicBezTo>
                  <a:pt x="53733" y="2304256"/>
                  <a:pt x="0" y="2250523"/>
                  <a:pt x="0" y="2184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b"/>
          <a:lstStyle/>
          <a:p>
            <a:pPr algn="ctr" fontAlgn="auto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srgbClr val="FFFFFF"/>
              </a:solidFill>
              <a:ea typeface="楷体" panose="02010609060101010101" pitchFamily="49" charset="-122"/>
              <a:cs typeface="Verdana" panose="020b060403050404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50271" y="4361822"/>
            <a:ext cx="769713" cy="62865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zh-CN" sz="20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84241" y="4429934"/>
            <a:ext cx="4319587" cy="0"/>
          </a:xfrm>
          <a:prstGeom prst="line"/>
          <a:ln w="38100">
            <a:solidFill>
              <a:schemeClr val="accent1"/>
            </a:solidFill>
            <a:prstDash val="solid"/>
          </a:ln>
          <a:effectLst>
            <a:outerShdw blurRad="25400" dir="5400000" dist="25400" algn="t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6457953" y="2860365"/>
            <a:ext cx="4838412" cy="286232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 smtClean="0">
                <a:solidFill>
                  <a:srgbClr val="495E7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theme and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64075" y="2075535"/>
            <a:ext cx="2898715" cy="646331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3600" b="1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</a:t>
            </a:r>
            <a:r>
              <a:rPr lang="en-US" altLang="zh-CN" sz="3600" b="1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</a:t>
            </a:r>
            <a:endParaRPr lang="en-US" altLang="zh-CN" sz="3600" b="1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62189" y="4361822"/>
            <a:ext cx="769713" cy="62865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zh-CN" sz="20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62325" y="4361822"/>
            <a:ext cx="769713" cy="62865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zh-CN" sz="20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78314" y="4361822"/>
            <a:ext cx="769713" cy="628650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en-US" altLang="zh-CN" sz="20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0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3905" y="5074796"/>
            <a:ext cx="4838412" cy="1477328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899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31" name="椭圆 30"/>
          <p:cNvSpPr/>
          <p:nvPr/>
        </p:nvSpPr>
        <p:spPr>
          <a:xfrm>
            <a:off x="3717142" y="4121745"/>
            <a:ext cx="1190828" cy="1190828"/>
          </a:xfrm>
          <a:prstGeom prst="ellipse"/>
          <a:solidFill>
            <a:srgbClr val="92D050">
              <a:alpha val="80000"/>
            </a:srgbClr>
          </a:solidFill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1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sp>
        <p:nvSpPr>
          <p:cNvPr id="10" name="椭圆 9"/>
          <p:cNvSpPr/>
          <p:nvPr/>
        </p:nvSpPr>
        <p:spPr>
          <a:xfrm>
            <a:off x="3711109" y="1713545"/>
            <a:ext cx="3225800" cy="3225800"/>
          </a:xfrm>
          <a:prstGeom prst="ellipse"/>
          <a:solidFill>
            <a:srgbClr val="3590DB"/>
          </a:solidFill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r>
              <a:rPr lang="zh-CN" altLang="en-US" sz="2800" dirty="1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sp>
        <p:nvSpPr>
          <p:cNvPr id="11" name="椭圆 10"/>
          <p:cNvSpPr/>
          <p:nvPr/>
        </p:nvSpPr>
        <p:spPr>
          <a:xfrm>
            <a:off x="6096000" y="2088967"/>
            <a:ext cx="1649556" cy="1649556"/>
          </a:xfrm>
          <a:prstGeom prst="ellipse"/>
          <a:solidFill>
            <a:srgbClr val="FD6666">
              <a:alpha val="80000"/>
            </a:srgbClr>
          </a:solidFill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1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sp>
        <p:nvSpPr>
          <p:cNvPr id="12" name="椭圆 11"/>
          <p:cNvSpPr/>
          <p:nvPr/>
        </p:nvSpPr>
        <p:spPr>
          <a:xfrm>
            <a:off x="5040510" y="3429000"/>
            <a:ext cx="2382694" cy="2382694"/>
          </a:xfrm>
          <a:prstGeom prst="ellipse"/>
          <a:solidFill>
            <a:srgbClr val="FFC000">
              <a:alpha val="80000"/>
            </a:srgbClr>
          </a:solidFill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dirty="1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738657" y="1942908"/>
            <a:ext cx="2057952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2707459" y="1915162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9068" y="2228878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pPr algn="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3134" y="1673860"/>
            <a:ext cx="1686680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28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423204" y="2491317"/>
            <a:ext cx="2045611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 rot="10800000">
            <a:off x="9455649" y="2461913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637660" y="2782382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621940" y="2228878"/>
            <a:ext cx="1686680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28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27" name="直接连接符 26"/>
          <p:cNvCxnSpPr>
            <a:stCxn id="28" idx="2"/>
          </p:cNvCxnSpPr>
          <p:nvPr/>
        </p:nvCxnSpPr>
        <p:spPr>
          <a:xfrm flipH="1">
            <a:off x="7201989" y="4651347"/>
            <a:ext cx="2310810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 rot="10800000">
            <a:off x="9455649" y="4622772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637660" y="4943241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621940" y="4389737"/>
            <a:ext cx="1686680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28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2738657" y="4891820"/>
            <a:ext cx="1211043" cy="0"/>
          </a:xfrm>
          <a:prstGeom prst="line"/>
          <a:ln w="1905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707459" y="4864074"/>
            <a:ext cx="57150" cy="57150"/>
          </a:xfrm>
          <a:prstGeom prst="ellipse"/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89068" y="5177790"/>
            <a:ext cx="2018297" cy="954107"/>
          </a:xfrm>
          <a:prstGeom prst="rect"/>
        </p:spPr>
        <p:txBody>
          <a:bodyPr wrap="square">
            <a:spAutoFit/>
          </a:bodyPr>
          <a:lstStyle/>
          <a:p>
            <a:pPr algn="r"/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fillthetheme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</a:t>
            </a:r>
            <a:endParaRPr lang="en-US" altLang="zh-CN" sz="140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3134" y="4622772"/>
            <a:ext cx="1686680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28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6961981"/>
      </p:ext>
    </p:extLst>
  </p:cSld>
  <p:clrMapOvr>
    <a:masterClrMapping/>
  </p:clrMapOvr>
  <p:transition spd="fast"/>
  <p:timing>
    <p:tnLst>
      <p:par>
        <p:cTn id="1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 prLst="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0" advAuto="indefinite" build="whole"/>
      <p:bldP spid="10" grpId="1" uiExpand="0" advAuto="indefinite" build="whole"/>
      <p:bldP spid="11" grpId="2" uiExpand="0" advAuto="indefinite" build="whole"/>
      <p:bldP spid="12" grpId="3" uiExpand="0" advAuto="indefinite" build="whol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2200" y="1590438"/>
            <a:ext cx="7245532" cy="4186860"/>
          </a:xfrm>
          <a:prstGeom prst="rect"/>
        </p:spPr>
      </p:pic>
      <p:sp>
        <p:nvSpPr>
          <p:cNvPr id="9" name="矩形 8"/>
          <p:cNvSpPr/>
          <p:nvPr/>
        </p:nvSpPr>
        <p:spPr>
          <a:xfrm>
            <a:off x="6447500" y="1848015"/>
            <a:ext cx="5053781" cy="1386349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47500" y="2002580"/>
            <a:ext cx="1489510" cy="1077218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32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</a:p>
          <a:p>
            <a:pPr algn="ctr"/>
            <a:r>
              <a:rPr lang="en-US" altLang="zh-CN" sz="32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 </a:t>
            </a:r>
            <a:r>
              <a:rPr lang="en-US" altLang="zh-CN" sz="32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</a:t>
            </a:r>
            <a:endParaRPr lang="zh-CN" altLang="en-US" sz="32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54304" y="1945984"/>
            <a:ext cx="3844413" cy="1200329"/>
          </a:xfrm>
          <a:prstGeom prst="rect"/>
        </p:spPr>
        <p:txBody>
          <a:bodyPr wrap="square">
            <a:spAutoFit/>
          </a:bodyPr>
          <a:lstStyle/>
          <a:p>
            <a:pPr algn="ctr"/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829931" y="3625197"/>
            <a:ext cx="4222893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20938" y="5304410"/>
            <a:ext cx="2380343" cy="472888"/>
          </a:xfrm>
          <a:prstGeom prst="rect"/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120938" y="5356188"/>
            <a:ext cx="2048959" cy="369332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 in the 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884551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78759" y="1040705"/>
            <a:ext cx="7888966" cy="5259310"/>
          </a:xfrm>
          <a:prstGeom prst="rect"/>
        </p:spPr>
      </p:pic>
      <p:sp>
        <p:nvSpPr>
          <p:cNvPr id="7" name="矩形 3"/>
          <p:cNvSpPr>
            <a:spLocks noChangeArrowheads="1"/>
          </p:cNvSpPr>
          <p:nvPr/>
        </p:nvSpPr>
        <p:spPr>
          <a:xfrm>
            <a:off x="467721" y="3840494"/>
            <a:ext cx="3974468" cy="1800225"/>
          </a:xfrm>
          <a:prstGeom prst="rect"/>
          <a:solidFill>
            <a:srgbClr val="3590DB">
              <a:alpha val="76862"/>
            </a:srgbClr>
          </a:solidFill>
          <a:ln>
            <a:noFill/>
          </a:ln>
        </p:spPr>
        <p:txBody>
          <a:bodyPr lIns="180000" tIns="108000" rIns="180000" bIns="108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sz="1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t</a:t>
            </a:r>
          </a:p>
        </p:txBody>
      </p:sp>
      <p:sp>
        <p:nvSpPr>
          <p:cNvPr id="9" name="矩形 25"/>
          <p:cNvSpPr>
            <a:spLocks noChangeArrowheads="1"/>
          </p:cNvSpPr>
          <p:nvPr/>
        </p:nvSpPr>
        <p:spPr>
          <a:xfrm>
            <a:off x="489581" y="1501585"/>
            <a:ext cx="3389178" cy="197524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sz="1800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8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sz="18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80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9581" y="978365"/>
            <a:ext cx="1954381" cy="523220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1">
                <a:solidFill>
                  <a:srgbClr val="5F7A9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 fill</a:t>
            </a:r>
          </a:p>
        </p:txBody>
      </p:sp>
      <p:sp>
        <p:nvSpPr>
          <p:cNvPr id="14" name="矩形 13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115550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9" name="椭圆 8"/>
          <p:cNvSpPr/>
          <p:nvPr/>
        </p:nvSpPr>
        <p:spPr>
          <a:xfrm>
            <a:off x="1198540" y="2159073"/>
            <a:ext cx="1395413" cy="1397000"/>
          </a:xfrm>
          <a:prstGeom prst="ellipse"/>
          <a:solidFill>
            <a:srgbClr val="6AAD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Freeform 92"/>
          <p:cNvSpPr>
            <a:spLocks noChangeAspect="1" noEditPoints="1"/>
          </p:cNvSpPr>
          <p:nvPr/>
        </p:nvSpPr>
        <p:spPr>
          <a:xfrm>
            <a:off x="1568428" y="2525786"/>
            <a:ext cx="655637" cy="665162"/>
          </a:xfrm>
          <a:custGeom>
            <a:gdLst>
              <a:gd name="T0" fmla="*/ 60 w 60"/>
              <a:gd name="T1" fmla="*/ 17 h 61"/>
              <a:gd name="T2" fmla="*/ 50 w 60"/>
              <a:gd name="T3" fmla="*/ 32 h 61"/>
              <a:gd name="T4" fmla="*/ 50 w 60"/>
              <a:gd name="T5" fmla="*/ 3 h 61"/>
              <a:gd name="T6" fmla="*/ 29 w 60"/>
              <a:gd name="T7" fmla="*/ 31 h 61"/>
              <a:gd name="T8" fmla="*/ 30 w 60"/>
              <a:gd name="T9" fmla="*/ 27 h 61"/>
              <a:gd name="T10" fmla="*/ 32 w 60"/>
              <a:gd name="T11" fmla="*/ 35 h 61"/>
              <a:gd name="T12" fmla="*/ 33 w 60"/>
              <a:gd name="T13" fmla="*/ 38 h 61"/>
              <a:gd name="T14" fmla="*/ 34 w 60"/>
              <a:gd name="T15" fmla="*/ 42 h 61"/>
              <a:gd name="T16" fmla="*/ 35 w 60"/>
              <a:gd name="T17" fmla="*/ 47 h 61"/>
              <a:gd name="T18" fmla="*/ 36 w 60"/>
              <a:gd name="T19" fmla="*/ 51 h 61"/>
              <a:gd name="T20" fmla="*/ 30 w 60"/>
              <a:gd name="T21" fmla="*/ 56 h 61"/>
              <a:gd name="T22" fmla="*/ 36 w 60"/>
              <a:gd name="T23" fmla="*/ 51 h 61"/>
              <a:gd name="T24" fmla="*/ 22 w 60"/>
              <a:gd name="T25" fmla="*/ 56 h 61"/>
              <a:gd name="T26" fmla="*/ 34 w 60"/>
              <a:gd name="T27" fmla="*/ 50 h 61"/>
              <a:gd name="T28" fmla="*/ 25 w 60"/>
              <a:gd name="T29" fmla="*/ 45 h 61"/>
              <a:gd name="T30" fmla="*/ 32 w 60"/>
              <a:gd name="T31" fmla="*/ 41 h 61"/>
              <a:gd name="T32" fmla="*/ 28 w 60"/>
              <a:gd name="T33" fmla="*/ 35 h 61"/>
              <a:gd name="T34" fmla="*/ 28 w 60"/>
              <a:gd name="T35" fmla="*/ 33 h 61"/>
              <a:gd name="T36" fmla="*/ 33 w 60"/>
              <a:gd name="T37" fmla="*/ 21 h 61"/>
              <a:gd name="T38" fmla="*/ 43 w 60"/>
              <a:gd name="T39" fmla="*/ 58 h 61"/>
              <a:gd name="T40" fmla="*/ 41 w 60"/>
              <a:gd name="T41" fmla="*/ 61 h 61"/>
              <a:gd name="T42" fmla="*/ 19 w 60"/>
              <a:gd name="T43" fmla="*/ 61 h 61"/>
              <a:gd name="T44" fmla="*/ 17 w 60"/>
              <a:gd name="T45" fmla="*/ 58 h 61"/>
              <a:gd name="T46" fmla="*/ 27 w 60"/>
              <a:gd name="T47" fmla="*/ 21 h 61"/>
              <a:gd name="T48" fmla="*/ 30 w 60"/>
              <a:gd name="T49" fmla="*/ 12 h 61"/>
              <a:gd name="T50" fmla="*/ 33 w 60"/>
              <a:gd name="T51" fmla="*/ 21 h 61"/>
              <a:gd name="T52" fmla="*/ 12 w 60"/>
              <a:gd name="T53" fmla="*/ 18 h 61"/>
              <a:gd name="T54" fmla="*/ 21 w 60"/>
              <a:gd name="T55" fmla="*/ 26 h 61"/>
              <a:gd name="T56" fmla="*/ 21 w 60"/>
              <a:gd name="T57" fmla="*/ 9 h 61"/>
              <a:gd name="T58" fmla="*/ 16 w 60"/>
              <a:gd name="T59" fmla="*/ 6 h 61"/>
              <a:gd name="T60" fmla="*/ 0 w 60"/>
              <a:gd name="T61" fmla="*/ 17 h 61"/>
              <a:gd name="T62" fmla="*/ 10 w 60"/>
              <a:gd name="T63" fmla="*/ 32 h 61"/>
              <a:gd name="T64" fmla="*/ 10 w 60"/>
              <a:gd name="T65" fmla="*/ 3 h 61"/>
              <a:gd name="T66" fmla="*/ 44 w 60"/>
              <a:gd name="T67" fmla="*/ 6 h 61"/>
              <a:gd name="T68" fmla="*/ 39 w 60"/>
              <a:gd name="T69" fmla="*/ 9 h 61"/>
              <a:gd name="T70" fmla="*/ 39 w 60"/>
              <a:gd name="T71" fmla="*/ 26 h 61"/>
              <a:gd name="T72" fmla="*/ 48 w 60"/>
              <a:gd name="T73" fmla="*/ 18 h 6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0" h="61">
                <a:moveTo>
                  <a:pt x="55" y="0"/>
                </a:moveTo>
                <a:cubicBezTo>
                  <a:pt x="58" y="5"/>
                  <a:pt x="60" y="11"/>
                  <a:pt x="60" y="17"/>
                </a:cubicBezTo>
                <a:cubicBezTo>
                  <a:pt x="60" y="24"/>
                  <a:pt x="58" y="30"/>
                  <a:pt x="55" y="35"/>
                </a:cubicBezTo>
                <a:cubicBezTo>
                  <a:pt x="50" y="32"/>
                  <a:pt x="50" y="32"/>
                  <a:pt x="50" y="32"/>
                </a:cubicBezTo>
                <a:cubicBezTo>
                  <a:pt x="53" y="28"/>
                  <a:pt x="54" y="23"/>
                  <a:pt x="54" y="17"/>
                </a:cubicBezTo>
                <a:cubicBezTo>
                  <a:pt x="54" y="12"/>
                  <a:pt x="53" y="7"/>
                  <a:pt x="50" y="3"/>
                </a:cubicBezTo>
                <a:cubicBezTo>
                  <a:pt x="55" y="0"/>
                  <a:pt x="55" y="0"/>
                  <a:pt x="55" y="0"/>
                </a:cubicBezTo>
                <a:close/>
                <a:moveTo>
                  <a:pt x="29" y="31"/>
                </a:moveTo>
                <a:cubicBezTo>
                  <a:pt x="31" y="31"/>
                  <a:pt x="31" y="31"/>
                  <a:pt x="31" y="31"/>
                </a:cubicBezTo>
                <a:cubicBezTo>
                  <a:pt x="30" y="27"/>
                  <a:pt x="30" y="27"/>
                  <a:pt x="30" y="27"/>
                </a:cubicBezTo>
                <a:cubicBezTo>
                  <a:pt x="29" y="31"/>
                  <a:pt x="29" y="31"/>
                  <a:pt x="29" y="31"/>
                </a:cubicBezTo>
                <a:close/>
                <a:moveTo>
                  <a:pt x="32" y="35"/>
                </a:moveTo>
                <a:cubicBezTo>
                  <a:pt x="27" y="38"/>
                  <a:pt x="27" y="38"/>
                  <a:pt x="27" y="38"/>
                </a:cubicBezTo>
                <a:cubicBezTo>
                  <a:pt x="33" y="38"/>
                  <a:pt x="33" y="38"/>
                  <a:pt x="33" y="38"/>
                </a:cubicBezTo>
                <a:cubicBezTo>
                  <a:pt x="32" y="35"/>
                  <a:pt x="32" y="35"/>
                  <a:pt x="32" y="35"/>
                </a:cubicBezTo>
                <a:close/>
                <a:moveTo>
                  <a:pt x="34" y="42"/>
                </a:moveTo>
                <a:cubicBezTo>
                  <a:pt x="26" y="47"/>
                  <a:pt x="26" y="47"/>
                  <a:pt x="26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4" y="42"/>
                  <a:pt x="34" y="42"/>
                  <a:pt x="34" y="42"/>
                </a:cubicBezTo>
                <a:close/>
                <a:moveTo>
                  <a:pt x="36" y="51"/>
                </a:moveTo>
                <a:cubicBezTo>
                  <a:pt x="27" y="56"/>
                  <a:pt x="27" y="56"/>
                  <a:pt x="27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6" y="51"/>
                  <a:pt x="36" y="51"/>
                  <a:pt x="36" y="51"/>
                </a:cubicBezTo>
                <a:close/>
                <a:moveTo>
                  <a:pt x="22" y="56"/>
                </a:moveTo>
                <a:cubicBezTo>
                  <a:pt x="22" y="56"/>
                  <a:pt x="22" y="56"/>
                  <a:pt x="22" y="56"/>
                </a:cubicBezTo>
                <a:cubicBezTo>
                  <a:pt x="24" y="50"/>
                  <a:pt x="24" y="50"/>
                  <a:pt x="24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22" y="56"/>
                  <a:pt x="22" y="56"/>
                  <a:pt x="22" y="56"/>
                </a:cubicBezTo>
                <a:close/>
                <a:moveTo>
                  <a:pt x="25" y="45"/>
                </a:moveTo>
                <a:cubicBezTo>
                  <a:pt x="26" y="41"/>
                  <a:pt x="26" y="41"/>
                  <a:pt x="26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28" y="35"/>
                </a:moveTo>
                <a:cubicBezTo>
                  <a:pt x="30" y="33"/>
                  <a:pt x="30" y="33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5"/>
                  <a:pt x="28" y="35"/>
                  <a:pt x="28" y="35"/>
                </a:cubicBezTo>
                <a:close/>
                <a:moveTo>
                  <a:pt x="33" y="21"/>
                </a:moveTo>
                <a:cubicBezTo>
                  <a:pt x="38" y="38"/>
                  <a:pt x="38" y="38"/>
                  <a:pt x="38" y="38"/>
                </a:cubicBezTo>
                <a:cubicBezTo>
                  <a:pt x="43" y="58"/>
                  <a:pt x="43" y="58"/>
                  <a:pt x="43" y="58"/>
                </a:cubicBezTo>
                <a:cubicBezTo>
                  <a:pt x="44" y="61"/>
                  <a:pt x="44" y="61"/>
                  <a:pt x="44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8"/>
                  <a:pt x="17" y="58"/>
                  <a:pt x="17" y="58"/>
                </a:cubicBezTo>
                <a:cubicBezTo>
                  <a:pt x="22" y="38"/>
                  <a:pt x="22" y="38"/>
                  <a:pt x="22" y="38"/>
                </a:cubicBezTo>
                <a:cubicBezTo>
                  <a:pt x="27" y="21"/>
                  <a:pt x="27" y="21"/>
                  <a:pt x="27" y="21"/>
                </a:cubicBezTo>
                <a:cubicBezTo>
                  <a:pt x="25" y="20"/>
                  <a:pt x="25" y="19"/>
                  <a:pt x="25" y="17"/>
                </a:cubicBezTo>
                <a:cubicBezTo>
                  <a:pt x="25" y="14"/>
                  <a:pt x="27" y="12"/>
                  <a:pt x="30" y="12"/>
                </a:cubicBezTo>
                <a:cubicBezTo>
                  <a:pt x="33" y="12"/>
                  <a:pt x="35" y="14"/>
                  <a:pt x="35" y="17"/>
                </a:cubicBezTo>
                <a:cubicBezTo>
                  <a:pt x="35" y="19"/>
                  <a:pt x="34" y="20"/>
                  <a:pt x="33" y="21"/>
                </a:cubicBezTo>
                <a:close/>
                <a:moveTo>
                  <a:pt x="16" y="6"/>
                </a:moveTo>
                <a:cubicBezTo>
                  <a:pt x="13" y="9"/>
                  <a:pt x="11" y="14"/>
                  <a:pt x="12" y="18"/>
                </a:cubicBezTo>
                <a:cubicBezTo>
                  <a:pt x="12" y="22"/>
                  <a:pt x="13" y="26"/>
                  <a:pt x="16" y="29"/>
                </a:cubicBezTo>
                <a:cubicBezTo>
                  <a:pt x="21" y="26"/>
                  <a:pt x="21" y="26"/>
                  <a:pt x="21" y="26"/>
                </a:cubicBezTo>
                <a:cubicBezTo>
                  <a:pt x="18" y="24"/>
                  <a:pt x="17" y="21"/>
                  <a:pt x="17" y="18"/>
                </a:cubicBezTo>
                <a:cubicBezTo>
                  <a:pt x="17" y="15"/>
                  <a:pt x="18" y="11"/>
                  <a:pt x="21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16" y="6"/>
                  <a:pt x="16" y="6"/>
                  <a:pt x="16" y="6"/>
                </a:cubicBezTo>
                <a:close/>
                <a:moveTo>
                  <a:pt x="5" y="0"/>
                </a:moveTo>
                <a:cubicBezTo>
                  <a:pt x="1" y="5"/>
                  <a:pt x="0" y="11"/>
                  <a:pt x="0" y="17"/>
                </a:cubicBezTo>
                <a:cubicBezTo>
                  <a:pt x="0" y="24"/>
                  <a:pt x="2" y="30"/>
                  <a:pt x="5" y="35"/>
                </a:cubicBezTo>
                <a:cubicBezTo>
                  <a:pt x="10" y="32"/>
                  <a:pt x="10" y="32"/>
                  <a:pt x="10" y="32"/>
                </a:cubicBezTo>
                <a:cubicBezTo>
                  <a:pt x="7" y="28"/>
                  <a:pt x="5" y="23"/>
                  <a:pt x="5" y="17"/>
                </a:cubicBezTo>
                <a:cubicBezTo>
                  <a:pt x="5" y="12"/>
                  <a:pt x="7" y="7"/>
                  <a:pt x="10" y="3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44" y="6"/>
                </a:moveTo>
                <a:cubicBezTo>
                  <a:pt x="39" y="9"/>
                  <a:pt x="39" y="9"/>
                  <a:pt x="39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42" y="11"/>
                  <a:pt x="43" y="15"/>
                  <a:pt x="43" y="18"/>
                </a:cubicBezTo>
                <a:cubicBezTo>
                  <a:pt x="43" y="21"/>
                  <a:pt x="41" y="24"/>
                  <a:pt x="39" y="26"/>
                </a:cubicBezTo>
                <a:cubicBezTo>
                  <a:pt x="44" y="29"/>
                  <a:pt x="44" y="29"/>
                  <a:pt x="44" y="29"/>
                </a:cubicBezTo>
                <a:cubicBezTo>
                  <a:pt x="47" y="26"/>
                  <a:pt x="48" y="22"/>
                  <a:pt x="48" y="18"/>
                </a:cubicBezTo>
                <a:cubicBezTo>
                  <a:pt x="48" y="14"/>
                  <a:pt x="47" y="9"/>
                  <a:pt x="44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</a:endParaRPr>
          </a:p>
        </p:txBody>
      </p:sp>
      <p:sp>
        <p:nvSpPr>
          <p:cNvPr id="12" name="文本框 23"/>
          <p:cNvSpPr txBox="1">
            <a:spLocks noChangeArrowheads="1"/>
          </p:cNvSpPr>
          <p:nvPr/>
        </p:nvSpPr>
        <p:spPr>
          <a:xfrm>
            <a:off x="1414697" y="3793178"/>
            <a:ext cx="1395413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28524" y="2159073"/>
            <a:ext cx="1395412" cy="1397000"/>
          </a:xfrm>
          <a:prstGeom prst="ellipse"/>
          <a:solidFill>
            <a:srgbClr val="3590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Freeform 58"/>
          <p:cNvSpPr>
            <a:spLocks noChangeAspect="1" noEditPoints="1"/>
          </p:cNvSpPr>
          <p:nvPr/>
        </p:nvSpPr>
        <p:spPr>
          <a:xfrm>
            <a:off x="4311099" y="2525786"/>
            <a:ext cx="830262" cy="665162"/>
          </a:xfrm>
          <a:custGeom>
            <a:gdLst>
              <a:gd name="T0" fmla="*/ 72 w 81"/>
              <a:gd name="T1" fmla="*/ 5 h 65"/>
              <a:gd name="T2" fmla="*/ 81 w 81"/>
              <a:gd name="T3" fmla="*/ 41 h 65"/>
              <a:gd name="T4" fmla="*/ 34 w 81"/>
              <a:gd name="T5" fmla="*/ 50 h 65"/>
              <a:gd name="T6" fmla="*/ 34 w 81"/>
              <a:gd name="T7" fmla="*/ 5 h 65"/>
              <a:gd name="T8" fmla="*/ 10 w 81"/>
              <a:gd name="T9" fmla="*/ 60 h 65"/>
              <a:gd name="T10" fmla="*/ 23 w 81"/>
              <a:gd name="T11" fmla="*/ 60 h 65"/>
              <a:gd name="T12" fmla="*/ 22 w 81"/>
              <a:gd name="T13" fmla="*/ 56 h 65"/>
              <a:gd name="T14" fmla="*/ 22 w 81"/>
              <a:gd name="T15" fmla="*/ 53 h 65"/>
              <a:gd name="T16" fmla="*/ 15 w 81"/>
              <a:gd name="T17" fmla="*/ 49 h 65"/>
              <a:gd name="T18" fmla="*/ 19 w 81"/>
              <a:gd name="T19" fmla="*/ 0 h 65"/>
              <a:gd name="T20" fmla="*/ 31 w 81"/>
              <a:gd name="T21" fmla="*/ 4 h 65"/>
              <a:gd name="T22" fmla="*/ 27 w 81"/>
              <a:gd name="T23" fmla="*/ 53 h 65"/>
              <a:gd name="T24" fmla="*/ 25 w 81"/>
              <a:gd name="T25" fmla="*/ 55 h 65"/>
              <a:gd name="T26" fmla="*/ 17 w 81"/>
              <a:gd name="T27" fmla="*/ 65 h 65"/>
              <a:gd name="T28" fmla="*/ 10 w 81"/>
              <a:gd name="T29" fmla="*/ 35 h 65"/>
              <a:gd name="T30" fmla="*/ 41 w 81"/>
              <a:gd name="T31" fmla="*/ 12 h 65"/>
              <a:gd name="T32" fmla="*/ 68 w 81"/>
              <a:gd name="T33" fmla="*/ 20 h 65"/>
              <a:gd name="T34" fmla="*/ 41 w 81"/>
              <a:gd name="T35" fmla="*/ 12 h 65"/>
              <a:gd name="T36" fmla="*/ 70 w 81"/>
              <a:gd name="T37" fmla="*/ 42 h 65"/>
              <a:gd name="T38" fmla="*/ 76 w 81"/>
              <a:gd name="T39" fmla="*/ 35 h 65"/>
              <a:gd name="T40" fmla="*/ 72 w 81"/>
              <a:gd name="T41" fmla="*/ 30 h 65"/>
              <a:gd name="T42" fmla="*/ 75 w 81"/>
              <a:gd name="T43" fmla="*/ 32 h 65"/>
              <a:gd name="T44" fmla="*/ 72 w 81"/>
              <a:gd name="T45" fmla="*/ 30 h 65"/>
              <a:gd name="T46" fmla="*/ 72 w 81"/>
              <a:gd name="T47" fmla="*/ 26 h 65"/>
              <a:gd name="T48" fmla="*/ 75 w 81"/>
              <a:gd name="T49" fmla="*/ 25 h 65"/>
              <a:gd name="T50" fmla="*/ 72 w 81"/>
              <a:gd name="T51" fmla="*/ 19 h 65"/>
              <a:gd name="T52" fmla="*/ 75 w 81"/>
              <a:gd name="T53" fmla="*/ 21 h 65"/>
              <a:gd name="T54" fmla="*/ 72 w 81"/>
              <a:gd name="T55" fmla="*/ 19 h 65"/>
              <a:gd name="T56" fmla="*/ 72 w 81"/>
              <a:gd name="T57" fmla="*/ 15 h 65"/>
              <a:gd name="T58" fmla="*/ 75 w 81"/>
              <a:gd name="T59" fmla="*/ 14 h 65"/>
              <a:gd name="T60" fmla="*/ 63 w 81"/>
              <a:gd name="T61" fmla="*/ 38 h 65"/>
              <a:gd name="T62" fmla="*/ 67 w 81"/>
              <a:gd name="T63" fmla="*/ 40 h 65"/>
              <a:gd name="T64" fmla="*/ 63 w 81"/>
              <a:gd name="T65" fmla="*/ 38 h 65"/>
              <a:gd name="T66" fmla="*/ 63 w 81"/>
              <a:gd name="T67" fmla="*/ 33 h 65"/>
              <a:gd name="T68" fmla="*/ 67 w 81"/>
              <a:gd name="T69" fmla="*/ 31 h 65"/>
              <a:gd name="T70" fmla="*/ 63 w 81"/>
              <a:gd name="T71" fmla="*/ 24 h 65"/>
              <a:gd name="T72" fmla="*/ 67 w 81"/>
              <a:gd name="T73" fmla="*/ 26 h 65"/>
              <a:gd name="T74" fmla="*/ 63 w 81"/>
              <a:gd name="T75" fmla="*/ 24 h 65"/>
              <a:gd name="T76" fmla="*/ 56 w 81"/>
              <a:gd name="T77" fmla="*/ 39 h 65"/>
              <a:gd name="T78" fmla="*/ 61 w 81"/>
              <a:gd name="T79" fmla="*/ 39 h 65"/>
              <a:gd name="T80" fmla="*/ 51 w 81"/>
              <a:gd name="T81" fmla="*/ 37 h 65"/>
              <a:gd name="T82" fmla="*/ 51 w 81"/>
              <a:gd name="T83" fmla="*/ 41 h 65"/>
              <a:gd name="T84" fmla="*/ 51 w 81"/>
              <a:gd name="T85" fmla="*/ 37 h 65"/>
              <a:gd name="T86" fmla="*/ 42 w 81"/>
              <a:gd name="T87" fmla="*/ 39 h 65"/>
              <a:gd name="T88" fmla="*/ 46 w 81"/>
              <a:gd name="T89" fmla="*/ 39 h 65"/>
              <a:gd name="T90" fmla="*/ 58 w 81"/>
              <a:gd name="T91" fmla="*/ 30 h 65"/>
              <a:gd name="T92" fmla="*/ 58 w 81"/>
              <a:gd name="T93" fmla="*/ 34 h 65"/>
              <a:gd name="T94" fmla="*/ 58 w 81"/>
              <a:gd name="T95" fmla="*/ 30 h 65"/>
              <a:gd name="T96" fmla="*/ 49 w 81"/>
              <a:gd name="T97" fmla="*/ 32 h 65"/>
              <a:gd name="T98" fmla="*/ 53 w 81"/>
              <a:gd name="T99" fmla="*/ 32 h 65"/>
              <a:gd name="T100" fmla="*/ 44 w 81"/>
              <a:gd name="T101" fmla="*/ 30 h 65"/>
              <a:gd name="T102" fmla="*/ 44 w 81"/>
              <a:gd name="T103" fmla="*/ 34 h 65"/>
              <a:gd name="T104" fmla="*/ 44 w 81"/>
              <a:gd name="T105" fmla="*/ 30 h 65"/>
              <a:gd name="T106" fmla="*/ 56 w 81"/>
              <a:gd name="T107" fmla="*/ 25 h 65"/>
              <a:gd name="T108" fmla="*/ 61 w 81"/>
              <a:gd name="T109" fmla="*/ 25 h 65"/>
              <a:gd name="T110" fmla="*/ 51 w 81"/>
              <a:gd name="T111" fmla="*/ 23 h 65"/>
              <a:gd name="T112" fmla="*/ 51 w 81"/>
              <a:gd name="T113" fmla="*/ 27 h 65"/>
              <a:gd name="T114" fmla="*/ 51 w 81"/>
              <a:gd name="T115" fmla="*/ 23 h 65"/>
              <a:gd name="T116" fmla="*/ 42 w 81"/>
              <a:gd name="T117" fmla="*/ 25 h 65"/>
              <a:gd name="T118" fmla="*/ 46 w 81"/>
              <a:gd name="T119" fmla="*/ 25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1" h="65">
                <a:moveTo>
                  <a:pt x="34" y="5"/>
                </a:moveTo>
                <a:cubicBezTo>
                  <a:pt x="72" y="5"/>
                  <a:pt x="72" y="5"/>
                  <a:pt x="72" y="5"/>
                </a:cubicBezTo>
                <a:cubicBezTo>
                  <a:pt x="77" y="5"/>
                  <a:pt x="81" y="9"/>
                  <a:pt x="81" y="14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46"/>
                  <a:pt x="77" y="50"/>
                  <a:pt x="72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34" y="50"/>
                  <a:pt x="34" y="49"/>
                  <a:pt x="34" y="49"/>
                </a:cubicBezTo>
                <a:cubicBezTo>
                  <a:pt x="34" y="5"/>
                  <a:pt x="34" y="5"/>
                  <a:pt x="34" y="5"/>
                </a:cubicBezTo>
                <a:close/>
                <a:moveTo>
                  <a:pt x="13" y="37"/>
                </a:moveTo>
                <a:cubicBezTo>
                  <a:pt x="4" y="50"/>
                  <a:pt x="6" y="57"/>
                  <a:pt x="10" y="60"/>
                </a:cubicBezTo>
                <a:cubicBezTo>
                  <a:pt x="12" y="61"/>
                  <a:pt x="15" y="62"/>
                  <a:pt x="17" y="62"/>
                </a:cubicBezTo>
                <a:cubicBezTo>
                  <a:pt x="19" y="62"/>
                  <a:pt x="22" y="61"/>
                  <a:pt x="23" y="60"/>
                </a:cubicBezTo>
                <a:cubicBezTo>
                  <a:pt x="23" y="59"/>
                  <a:pt x="23" y="58"/>
                  <a:pt x="22" y="56"/>
                </a:cubicBezTo>
                <a:cubicBezTo>
                  <a:pt x="22" y="56"/>
                  <a:pt x="22" y="56"/>
                  <a:pt x="22" y="56"/>
                </a:cubicBezTo>
                <a:cubicBezTo>
                  <a:pt x="22" y="55"/>
                  <a:pt x="22" y="55"/>
                  <a:pt x="22" y="55"/>
                </a:cubicBezTo>
                <a:cubicBezTo>
                  <a:pt x="22" y="53"/>
                  <a:pt x="22" y="53"/>
                  <a:pt x="22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17" y="53"/>
                  <a:pt x="15" y="51"/>
                  <a:pt x="15" y="49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2"/>
                  <a:pt x="17" y="0"/>
                  <a:pt x="1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9" y="0"/>
                  <a:pt x="31" y="2"/>
                  <a:pt x="31" y="4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1"/>
                  <a:pt x="29" y="53"/>
                  <a:pt x="27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5"/>
                  <a:pt x="25" y="55"/>
                  <a:pt x="25" y="55"/>
                </a:cubicBezTo>
                <a:cubicBezTo>
                  <a:pt x="28" y="57"/>
                  <a:pt x="27" y="60"/>
                  <a:pt x="25" y="62"/>
                </a:cubicBezTo>
                <a:cubicBezTo>
                  <a:pt x="24" y="64"/>
                  <a:pt x="21" y="65"/>
                  <a:pt x="17" y="65"/>
                </a:cubicBezTo>
                <a:cubicBezTo>
                  <a:pt x="14" y="65"/>
                  <a:pt x="11" y="65"/>
                  <a:pt x="8" y="63"/>
                </a:cubicBezTo>
                <a:cubicBezTo>
                  <a:pt x="2" y="59"/>
                  <a:pt x="0" y="51"/>
                  <a:pt x="10" y="35"/>
                </a:cubicBezTo>
                <a:cubicBezTo>
                  <a:pt x="13" y="37"/>
                  <a:pt x="13" y="37"/>
                  <a:pt x="13" y="37"/>
                </a:cubicBezTo>
                <a:close/>
                <a:moveTo>
                  <a:pt x="41" y="12"/>
                </a:moveTo>
                <a:cubicBezTo>
                  <a:pt x="41" y="20"/>
                  <a:pt x="41" y="20"/>
                  <a:pt x="41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12"/>
                  <a:pt x="68" y="12"/>
                  <a:pt x="68" y="12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70" y="35"/>
                </a:moveTo>
                <a:cubicBezTo>
                  <a:pt x="70" y="42"/>
                  <a:pt x="70" y="42"/>
                  <a:pt x="70" y="42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35"/>
                  <a:pt x="76" y="35"/>
                  <a:pt x="76" y="35"/>
                </a:cubicBezTo>
                <a:cubicBezTo>
                  <a:pt x="70" y="35"/>
                  <a:pt x="70" y="35"/>
                  <a:pt x="70" y="35"/>
                </a:cubicBezTo>
                <a:close/>
                <a:moveTo>
                  <a:pt x="72" y="30"/>
                </a:moveTo>
                <a:cubicBezTo>
                  <a:pt x="72" y="32"/>
                  <a:pt x="72" y="32"/>
                  <a:pt x="72" y="32"/>
                </a:cubicBezTo>
                <a:cubicBezTo>
                  <a:pt x="75" y="32"/>
                  <a:pt x="75" y="32"/>
                  <a:pt x="75" y="32"/>
                </a:cubicBezTo>
                <a:cubicBezTo>
                  <a:pt x="75" y="30"/>
                  <a:pt x="75" y="30"/>
                  <a:pt x="75" y="30"/>
                </a:cubicBezTo>
                <a:cubicBezTo>
                  <a:pt x="72" y="30"/>
                  <a:pt x="72" y="30"/>
                  <a:pt x="72" y="30"/>
                </a:cubicBezTo>
                <a:close/>
                <a:moveTo>
                  <a:pt x="72" y="25"/>
                </a:moveTo>
                <a:cubicBezTo>
                  <a:pt x="72" y="26"/>
                  <a:pt x="72" y="26"/>
                  <a:pt x="72" y="26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25"/>
                  <a:pt x="75" y="25"/>
                  <a:pt x="75" y="25"/>
                </a:cubicBezTo>
                <a:cubicBezTo>
                  <a:pt x="72" y="25"/>
                  <a:pt x="72" y="25"/>
                  <a:pt x="72" y="25"/>
                </a:cubicBezTo>
                <a:close/>
                <a:moveTo>
                  <a:pt x="72" y="19"/>
                </a:moveTo>
                <a:cubicBezTo>
                  <a:pt x="72" y="21"/>
                  <a:pt x="72" y="21"/>
                  <a:pt x="72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19"/>
                  <a:pt x="75" y="19"/>
                  <a:pt x="75" y="19"/>
                </a:cubicBezTo>
                <a:cubicBezTo>
                  <a:pt x="72" y="19"/>
                  <a:pt x="72" y="19"/>
                  <a:pt x="72" y="19"/>
                </a:cubicBezTo>
                <a:close/>
                <a:moveTo>
                  <a:pt x="72" y="14"/>
                </a:moveTo>
                <a:cubicBezTo>
                  <a:pt x="72" y="15"/>
                  <a:pt x="72" y="15"/>
                  <a:pt x="72" y="15"/>
                </a:cubicBezTo>
                <a:cubicBezTo>
                  <a:pt x="75" y="15"/>
                  <a:pt x="75" y="15"/>
                  <a:pt x="75" y="15"/>
                </a:cubicBezTo>
                <a:cubicBezTo>
                  <a:pt x="75" y="14"/>
                  <a:pt x="75" y="14"/>
                  <a:pt x="75" y="14"/>
                </a:cubicBezTo>
                <a:cubicBezTo>
                  <a:pt x="72" y="14"/>
                  <a:pt x="72" y="14"/>
                  <a:pt x="72" y="14"/>
                </a:cubicBezTo>
                <a:close/>
                <a:moveTo>
                  <a:pt x="63" y="38"/>
                </a:moveTo>
                <a:cubicBezTo>
                  <a:pt x="63" y="40"/>
                  <a:pt x="63" y="40"/>
                  <a:pt x="63" y="40"/>
                </a:cubicBezTo>
                <a:cubicBezTo>
                  <a:pt x="67" y="40"/>
                  <a:pt x="67" y="40"/>
                  <a:pt x="67" y="40"/>
                </a:cubicBezTo>
                <a:cubicBezTo>
                  <a:pt x="67" y="38"/>
                  <a:pt x="67" y="38"/>
                  <a:pt x="67" y="38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63" y="31"/>
                </a:moveTo>
                <a:cubicBezTo>
                  <a:pt x="63" y="33"/>
                  <a:pt x="63" y="33"/>
                  <a:pt x="63" y="33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1"/>
                  <a:pt x="67" y="31"/>
                  <a:pt x="67" y="31"/>
                </a:cubicBezTo>
                <a:cubicBezTo>
                  <a:pt x="63" y="31"/>
                  <a:pt x="63" y="31"/>
                  <a:pt x="63" y="31"/>
                </a:cubicBezTo>
                <a:close/>
                <a:moveTo>
                  <a:pt x="63" y="24"/>
                </a:moveTo>
                <a:cubicBezTo>
                  <a:pt x="63" y="26"/>
                  <a:pt x="63" y="26"/>
                  <a:pt x="63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24"/>
                  <a:pt x="67" y="24"/>
                  <a:pt x="67" y="24"/>
                </a:cubicBezTo>
                <a:cubicBezTo>
                  <a:pt x="63" y="24"/>
                  <a:pt x="63" y="24"/>
                  <a:pt x="63" y="24"/>
                </a:cubicBezTo>
                <a:close/>
                <a:moveTo>
                  <a:pt x="58" y="37"/>
                </a:moveTo>
                <a:cubicBezTo>
                  <a:pt x="57" y="37"/>
                  <a:pt x="56" y="38"/>
                  <a:pt x="56" y="39"/>
                </a:cubicBezTo>
                <a:cubicBezTo>
                  <a:pt x="56" y="40"/>
                  <a:pt x="57" y="41"/>
                  <a:pt x="58" y="41"/>
                </a:cubicBezTo>
                <a:cubicBezTo>
                  <a:pt x="60" y="41"/>
                  <a:pt x="61" y="40"/>
                  <a:pt x="61" y="39"/>
                </a:cubicBezTo>
                <a:cubicBezTo>
                  <a:pt x="61" y="38"/>
                  <a:pt x="60" y="37"/>
                  <a:pt x="58" y="37"/>
                </a:cubicBezTo>
                <a:close/>
                <a:moveTo>
                  <a:pt x="51" y="37"/>
                </a:moveTo>
                <a:cubicBezTo>
                  <a:pt x="50" y="37"/>
                  <a:pt x="49" y="38"/>
                  <a:pt x="49" y="39"/>
                </a:cubicBezTo>
                <a:cubicBezTo>
                  <a:pt x="49" y="40"/>
                  <a:pt x="50" y="41"/>
                  <a:pt x="51" y="41"/>
                </a:cubicBezTo>
                <a:cubicBezTo>
                  <a:pt x="52" y="41"/>
                  <a:pt x="53" y="40"/>
                  <a:pt x="53" y="39"/>
                </a:cubicBezTo>
                <a:cubicBezTo>
                  <a:pt x="53" y="38"/>
                  <a:pt x="52" y="37"/>
                  <a:pt x="51" y="37"/>
                </a:cubicBezTo>
                <a:close/>
                <a:moveTo>
                  <a:pt x="44" y="37"/>
                </a:moveTo>
                <a:cubicBezTo>
                  <a:pt x="43" y="37"/>
                  <a:pt x="42" y="38"/>
                  <a:pt x="42" y="39"/>
                </a:cubicBezTo>
                <a:cubicBezTo>
                  <a:pt x="42" y="40"/>
                  <a:pt x="43" y="41"/>
                  <a:pt x="44" y="41"/>
                </a:cubicBezTo>
                <a:cubicBezTo>
                  <a:pt x="45" y="41"/>
                  <a:pt x="46" y="40"/>
                  <a:pt x="46" y="39"/>
                </a:cubicBezTo>
                <a:cubicBezTo>
                  <a:pt x="46" y="38"/>
                  <a:pt x="45" y="37"/>
                  <a:pt x="44" y="37"/>
                </a:cubicBezTo>
                <a:close/>
                <a:moveTo>
                  <a:pt x="58" y="30"/>
                </a:moveTo>
                <a:cubicBezTo>
                  <a:pt x="57" y="30"/>
                  <a:pt x="56" y="31"/>
                  <a:pt x="56" y="32"/>
                </a:cubicBezTo>
                <a:cubicBezTo>
                  <a:pt x="56" y="33"/>
                  <a:pt x="57" y="34"/>
                  <a:pt x="58" y="34"/>
                </a:cubicBezTo>
                <a:cubicBezTo>
                  <a:pt x="60" y="34"/>
                  <a:pt x="61" y="33"/>
                  <a:pt x="61" y="32"/>
                </a:cubicBezTo>
                <a:cubicBezTo>
                  <a:pt x="61" y="31"/>
                  <a:pt x="60" y="30"/>
                  <a:pt x="58" y="30"/>
                </a:cubicBezTo>
                <a:close/>
                <a:moveTo>
                  <a:pt x="51" y="30"/>
                </a:moveTo>
                <a:cubicBezTo>
                  <a:pt x="50" y="30"/>
                  <a:pt x="49" y="31"/>
                  <a:pt x="49" y="32"/>
                </a:cubicBezTo>
                <a:cubicBezTo>
                  <a:pt x="49" y="33"/>
                  <a:pt x="50" y="34"/>
                  <a:pt x="51" y="34"/>
                </a:cubicBezTo>
                <a:cubicBezTo>
                  <a:pt x="52" y="34"/>
                  <a:pt x="53" y="33"/>
                  <a:pt x="53" y="32"/>
                </a:cubicBezTo>
                <a:cubicBezTo>
                  <a:pt x="53" y="31"/>
                  <a:pt x="52" y="30"/>
                  <a:pt x="51" y="30"/>
                </a:cubicBezTo>
                <a:close/>
                <a:moveTo>
                  <a:pt x="44" y="30"/>
                </a:moveTo>
                <a:cubicBezTo>
                  <a:pt x="43" y="30"/>
                  <a:pt x="42" y="31"/>
                  <a:pt x="42" y="32"/>
                </a:cubicBezTo>
                <a:cubicBezTo>
                  <a:pt x="42" y="33"/>
                  <a:pt x="43" y="34"/>
                  <a:pt x="44" y="34"/>
                </a:cubicBezTo>
                <a:cubicBezTo>
                  <a:pt x="45" y="34"/>
                  <a:pt x="46" y="33"/>
                  <a:pt x="46" y="32"/>
                </a:cubicBezTo>
                <a:cubicBezTo>
                  <a:pt x="46" y="31"/>
                  <a:pt x="45" y="30"/>
                  <a:pt x="44" y="30"/>
                </a:cubicBezTo>
                <a:close/>
                <a:moveTo>
                  <a:pt x="58" y="23"/>
                </a:moveTo>
                <a:cubicBezTo>
                  <a:pt x="57" y="23"/>
                  <a:pt x="56" y="24"/>
                  <a:pt x="56" y="25"/>
                </a:cubicBezTo>
                <a:cubicBezTo>
                  <a:pt x="56" y="26"/>
                  <a:pt x="57" y="27"/>
                  <a:pt x="58" y="27"/>
                </a:cubicBezTo>
                <a:cubicBezTo>
                  <a:pt x="60" y="27"/>
                  <a:pt x="61" y="26"/>
                  <a:pt x="61" y="25"/>
                </a:cubicBezTo>
                <a:cubicBezTo>
                  <a:pt x="61" y="24"/>
                  <a:pt x="60" y="23"/>
                  <a:pt x="58" y="23"/>
                </a:cubicBezTo>
                <a:close/>
                <a:moveTo>
                  <a:pt x="51" y="23"/>
                </a:moveTo>
                <a:cubicBezTo>
                  <a:pt x="50" y="23"/>
                  <a:pt x="49" y="24"/>
                  <a:pt x="49" y="25"/>
                </a:cubicBezTo>
                <a:cubicBezTo>
                  <a:pt x="49" y="26"/>
                  <a:pt x="50" y="27"/>
                  <a:pt x="51" y="27"/>
                </a:cubicBezTo>
                <a:cubicBezTo>
                  <a:pt x="52" y="27"/>
                  <a:pt x="53" y="26"/>
                  <a:pt x="53" y="25"/>
                </a:cubicBezTo>
                <a:cubicBezTo>
                  <a:pt x="53" y="24"/>
                  <a:pt x="52" y="23"/>
                  <a:pt x="51" y="23"/>
                </a:cubicBezTo>
                <a:close/>
                <a:moveTo>
                  <a:pt x="44" y="23"/>
                </a:moveTo>
                <a:cubicBezTo>
                  <a:pt x="43" y="23"/>
                  <a:pt x="42" y="24"/>
                  <a:pt x="42" y="25"/>
                </a:cubicBezTo>
                <a:cubicBezTo>
                  <a:pt x="42" y="26"/>
                  <a:pt x="43" y="27"/>
                  <a:pt x="44" y="27"/>
                </a:cubicBezTo>
                <a:cubicBezTo>
                  <a:pt x="45" y="27"/>
                  <a:pt x="46" y="26"/>
                  <a:pt x="46" y="25"/>
                </a:cubicBezTo>
                <a:cubicBezTo>
                  <a:pt x="46" y="24"/>
                  <a:pt x="45" y="23"/>
                  <a:pt x="4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58507" y="2159073"/>
            <a:ext cx="1395413" cy="1397000"/>
          </a:xfrm>
          <a:prstGeom prst="ellipse"/>
          <a:solidFill>
            <a:srgbClr val="6AAD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Freeform 404"/>
          <p:cNvSpPr>
            <a:spLocks noChangeAspect="1" noEditPoints="1"/>
          </p:cNvSpPr>
          <p:nvPr/>
        </p:nvSpPr>
        <p:spPr>
          <a:xfrm>
            <a:off x="7101395" y="2525786"/>
            <a:ext cx="909637" cy="665162"/>
          </a:xfrm>
          <a:custGeom>
            <a:gdLst>
              <a:gd name="T0" fmla="*/ 0 w 75"/>
              <a:gd name="T1" fmla="*/ 31 h 55"/>
              <a:gd name="T2" fmla="*/ 13 w 75"/>
              <a:gd name="T3" fmla="*/ 49 h 55"/>
              <a:gd name="T4" fmla="*/ 75 w 75"/>
              <a:gd name="T5" fmla="*/ 31 h 55"/>
              <a:gd name="T6" fmla="*/ 70 w 75"/>
              <a:gd name="T7" fmla="*/ 25 h 55"/>
              <a:gd name="T8" fmla="*/ 42 w 75"/>
              <a:gd name="T9" fmla="*/ 0 h 55"/>
              <a:gd name="T10" fmla="*/ 9 w 75"/>
              <a:gd name="T11" fmla="*/ 26 h 55"/>
              <a:gd name="T12" fmla="*/ 0 w 75"/>
              <a:gd name="T13" fmla="*/ 31 h 55"/>
              <a:gd name="T14" fmla="*/ 64 w 75"/>
              <a:gd name="T15" fmla="*/ 27 h 55"/>
              <a:gd name="T16" fmla="*/ 12 w 75"/>
              <a:gd name="T17" fmla="*/ 30 h 55"/>
              <a:gd name="T18" fmla="*/ 12 w 75"/>
              <a:gd name="T19" fmla="*/ 29 h 55"/>
              <a:gd name="T20" fmla="*/ 17 w 75"/>
              <a:gd name="T21" fmla="*/ 30 h 55"/>
              <a:gd name="T22" fmla="*/ 52 w 75"/>
              <a:gd name="T23" fmla="*/ 10 h 55"/>
              <a:gd name="T24" fmla="*/ 22 w 75"/>
              <a:gd name="T25" fmla="*/ 33 h 55"/>
              <a:gd name="T26" fmla="*/ 63 w 75"/>
              <a:gd name="T27" fmla="*/ 25 h 55"/>
              <a:gd name="T28" fmla="*/ 64 w 75"/>
              <a:gd name="T29" fmla="*/ 27 h 5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55">
                <a:moveTo>
                  <a:pt x="0" y="31"/>
                </a:moveTo>
                <a:cubicBezTo>
                  <a:pt x="1" y="40"/>
                  <a:pt x="7" y="45"/>
                  <a:pt x="13" y="49"/>
                </a:cubicBezTo>
                <a:cubicBezTo>
                  <a:pt x="24" y="55"/>
                  <a:pt x="62" y="46"/>
                  <a:pt x="75" y="31"/>
                </a:cubicBezTo>
                <a:cubicBezTo>
                  <a:pt x="74" y="28"/>
                  <a:pt x="72" y="25"/>
                  <a:pt x="70" y="25"/>
                </a:cubicBezTo>
                <a:cubicBezTo>
                  <a:pt x="68" y="6"/>
                  <a:pt x="56" y="1"/>
                  <a:pt x="42" y="0"/>
                </a:cubicBezTo>
                <a:cubicBezTo>
                  <a:pt x="28" y="0"/>
                  <a:pt x="12" y="8"/>
                  <a:pt x="9" y="26"/>
                </a:cubicBezTo>
                <a:cubicBezTo>
                  <a:pt x="4" y="27"/>
                  <a:pt x="2" y="30"/>
                  <a:pt x="0" y="31"/>
                </a:cubicBezTo>
                <a:close/>
                <a:moveTo>
                  <a:pt x="64" y="27"/>
                </a:moveTo>
                <a:cubicBezTo>
                  <a:pt x="49" y="39"/>
                  <a:pt x="20" y="46"/>
                  <a:pt x="12" y="30"/>
                </a:cubicBezTo>
                <a:cubicBezTo>
                  <a:pt x="12" y="29"/>
                  <a:pt x="12" y="29"/>
                  <a:pt x="12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18" y="15"/>
                  <a:pt x="30" y="4"/>
                  <a:pt x="52" y="10"/>
                </a:cubicBezTo>
                <a:cubicBezTo>
                  <a:pt x="33" y="9"/>
                  <a:pt x="23" y="18"/>
                  <a:pt x="22" y="33"/>
                </a:cubicBezTo>
                <a:cubicBezTo>
                  <a:pt x="35" y="38"/>
                  <a:pt x="53" y="33"/>
                  <a:pt x="63" y="25"/>
                </a:cubicBezTo>
                <a:cubicBezTo>
                  <a:pt x="63" y="26"/>
                  <a:pt x="63" y="26"/>
                  <a:pt x="64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688491" y="2159073"/>
            <a:ext cx="1395412" cy="1397000"/>
          </a:xfrm>
          <a:prstGeom prst="ellipse"/>
          <a:solidFill>
            <a:srgbClr val="3590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Freeform 67"/>
          <p:cNvSpPr>
            <a:spLocks noChangeAspect="1" noEditPoints="1"/>
          </p:cNvSpPr>
          <p:nvPr/>
        </p:nvSpPr>
        <p:spPr>
          <a:xfrm>
            <a:off x="10044092" y="2525786"/>
            <a:ext cx="682625" cy="665162"/>
          </a:xfrm>
          <a:custGeom>
            <a:gdLst>
              <a:gd name="T0" fmla="*/ 30 w 67"/>
              <a:gd name="T1" fmla="*/ 44 h 65"/>
              <a:gd name="T2" fmla="*/ 18 w 67"/>
              <a:gd name="T3" fmla="*/ 56 h 65"/>
              <a:gd name="T4" fmla="*/ 14 w 67"/>
              <a:gd name="T5" fmla="*/ 56 h 65"/>
              <a:gd name="T6" fmla="*/ 14 w 67"/>
              <a:gd name="T7" fmla="*/ 56 h 65"/>
              <a:gd name="T8" fmla="*/ 13 w 67"/>
              <a:gd name="T9" fmla="*/ 51 h 65"/>
              <a:gd name="T10" fmla="*/ 26 w 67"/>
              <a:gd name="T11" fmla="*/ 39 h 65"/>
              <a:gd name="T12" fmla="*/ 22 w 67"/>
              <a:gd name="T13" fmla="*/ 34 h 65"/>
              <a:gd name="T14" fmla="*/ 9 w 67"/>
              <a:gd name="T15" fmla="*/ 47 h 65"/>
              <a:gd name="T16" fmla="*/ 6 w 67"/>
              <a:gd name="T17" fmla="*/ 48 h 65"/>
              <a:gd name="T18" fmla="*/ 8 w 67"/>
              <a:gd name="T19" fmla="*/ 61 h 65"/>
              <a:gd name="T20" fmla="*/ 8 w 67"/>
              <a:gd name="T21" fmla="*/ 61 h 65"/>
              <a:gd name="T22" fmla="*/ 21 w 67"/>
              <a:gd name="T23" fmla="*/ 62 h 65"/>
              <a:gd name="T24" fmla="*/ 22 w 67"/>
              <a:gd name="T25" fmla="*/ 60 h 65"/>
              <a:gd name="T26" fmla="*/ 34 w 67"/>
              <a:gd name="T27" fmla="*/ 48 h 65"/>
              <a:gd name="T28" fmla="*/ 30 w 67"/>
              <a:gd name="T29" fmla="*/ 44 h 65"/>
              <a:gd name="T30" fmla="*/ 28 w 67"/>
              <a:gd name="T31" fmla="*/ 22 h 65"/>
              <a:gd name="T32" fmla="*/ 58 w 67"/>
              <a:gd name="T33" fmla="*/ 50 h 65"/>
              <a:gd name="T34" fmla="*/ 58 w 67"/>
              <a:gd name="T35" fmla="*/ 61 h 65"/>
              <a:gd name="T36" fmla="*/ 58 w 67"/>
              <a:gd name="T37" fmla="*/ 61 h 65"/>
              <a:gd name="T38" fmla="*/ 48 w 67"/>
              <a:gd name="T39" fmla="*/ 61 h 65"/>
              <a:gd name="T40" fmla="*/ 21 w 67"/>
              <a:gd name="T41" fmla="*/ 29 h 65"/>
              <a:gd name="T42" fmla="*/ 11 w 67"/>
              <a:gd name="T43" fmla="*/ 31 h 65"/>
              <a:gd name="T44" fmla="*/ 0 w 67"/>
              <a:gd name="T45" fmla="*/ 16 h 65"/>
              <a:gd name="T46" fmla="*/ 3 w 67"/>
              <a:gd name="T47" fmla="*/ 13 h 65"/>
              <a:gd name="T48" fmla="*/ 11 w 67"/>
              <a:gd name="T49" fmla="*/ 21 h 65"/>
              <a:gd name="T50" fmla="*/ 17 w 67"/>
              <a:gd name="T51" fmla="*/ 18 h 65"/>
              <a:gd name="T52" fmla="*/ 20 w 67"/>
              <a:gd name="T53" fmla="*/ 12 h 65"/>
              <a:gd name="T54" fmla="*/ 13 w 67"/>
              <a:gd name="T55" fmla="*/ 3 h 65"/>
              <a:gd name="T56" fmla="*/ 15 w 67"/>
              <a:gd name="T57" fmla="*/ 0 h 65"/>
              <a:gd name="T58" fmla="*/ 30 w 67"/>
              <a:gd name="T59" fmla="*/ 12 h 65"/>
              <a:gd name="T60" fmla="*/ 28 w 67"/>
              <a:gd name="T61" fmla="*/ 22 h 65"/>
              <a:gd name="T62" fmla="*/ 60 w 67"/>
              <a:gd name="T63" fmla="*/ 3 h 65"/>
              <a:gd name="T64" fmla="*/ 51 w 67"/>
              <a:gd name="T65" fmla="*/ 8 h 65"/>
              <a:gd name="T66" fmla="*/ 52 w 67"/>
              <a:gd name="T67" fmla="*/ 12 h 65"/>
              <a:gd name="T68" fmla="*/ 38 w 67"/>
              <a:gd name="T69" fmla="*/ 27 h 65"/>
              <a:gd name="T70" fmla="*/ 42 w 67"/>
              <a:gd name="T71" fmla="*/ 31 h 65"/>
              <a:gd name="T72" fmla="*/ 57 w 67"/>
              <a:gd name="T73" fmla="*/ 17 h 65"/>
              <a:gd name="T74" fmla="*/ 61 w 67"/>
              <a:gd name="T75" fmla="*/ 18 h 65"/>
              <a:gd name="T76" fmla="*/ 67 w 67"/>
              <a:gd name="T77" fmla="*/ 9 h 65"/>
              <a:gd name="T78" fmla="*/ 63 w 67"/>
              <a:gd name="T79" fmla="*/ 6 h 65"/>
              <a:gd name="T80" fmla="*/ 60 w 67"/>
              <a:gd name="T81" fmla="*/ 3 h 65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</a:endParaRPr>
          </a:p>
        </p:txBody>
      </p:sp>
      <p:sp>
        <p:nvSpPr>
          <p:cNvPr id="28" name="文本框 23"/>
          <p:cNvSpPr txBox="1">
            <a:spLocks noChangeArrowheads="1"/>
          </p:cNvSpPr>
          <p:nvPr/>
        </p:nvSpPr>
        <p:spPr>
          <a:xfrm>
            <a:off x="4297235" y="3793178"/>
            <a:ext cx="1395413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9" name="文本框 23"/>
          <p:cNvSpPr txBox="1">
            <a:spLocks noChangeArrowheads="1"/>
          </p:cNvSpPr>
          <p:nvPr/>
        </p:nvSpPr>
        <p:spPr>
          <a:xfrm>
            <a:off x="7101395" y="3793178"/>
            <a:ext cx="1395413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0" name="文本框 23"/>
          <p:cNvSpPr txBox="1">
            <a:spLocks noChangeArrowheads="1"/>
          </p:cNvSpPr>
          <p:nvPr/>
        </p:nvSpPr>
        <p:spPr>
          <a:xfrm>
            <a:off x="9905555" y="3793178"/>
            <a:ext cx="1395413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文本框 22"/>
          <p:cNvSpPr txBox="1">
            <a:spLocks noChangeArrowheads="1"/>
          </p:cNvSpPr>
          <p:nvPr/>
        </p:nvSpPr>
        <p:spPr>
          <a:xfrm>
            <a:off x="951110" y="4401919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>
          <a:xfrm>
            <a:off x="3782450" y="4370008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>
          <a:xfrm>
            <a:off x="6610284" y="4370008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>
          <a:xfrm>
            <a:off x="9441624" y="4370008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2226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平行四边形 6"/>
          <p:cNvSpPr/>
          <p:nvPr/>
        </p:nvSpPr>
        <p:spPr>
          <a:xfrm flipH="1">
            <a:off x="1812786" y="1668723"/>
            <a:ext cx="2136914" cy="578088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 flipH="1">
            <a:off x="2309175" y="2526287"/>
            <a:ext cx="2136914" cy="578088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 flipH="1">
            <a:off x="2805564" y="3383851"/>
            <a:ext cx="2136914" cy="578088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平行四边形 10"/>
          <p:cNvSpPr/>
          <p:nvPr/>
        </p:nvSpPr>
        <p:spPr>
          <a:xfrm flipH="1">
            <a:off x="3301953" y="4241415"/>
            <a:ext cx="2136914" cy="578088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 flipH="1">
            <a:off x="3798342" y="5098979"/>
            <a:ext cx="2136914" cy="578088"/>
          </a:xfrm>
          <a:prstGeom prst="parallelogram">
            <a:avLst>
              <a:gd name="adj" fmla="val 64047"/>
            </a:avLst>
          </a:prstGeom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41289" y="1668723"/>
            <a:ext cx="4286751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3803" y="2565710"/>
            <a:ext cx="4286751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86317" y="3408721"/>
            <a:ext cx="4286751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08831" y="4251733"/>
            <a:ext cx="4286751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31345" y="5157190"/>
            <a:ext cx="4286751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文本框 23"/>
          <p:cNvSpPr txBox="1">
            <a:spLocks noChangeArrowheads="1"/>
          </p:cNvSpPr>
          <p:nvPr/>
        </p:nvSpPr>
        <p:spPr>
          <a:xfrm>
            <a:off x="2400945" y="1722543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9" name="文本框 23"/>
          <p:cNvSpPr txBox="1">
            <a:spLocks noChangeArrowheads="1"/>
          </p:cNvSpPr>
          <p:nvPr/>
        </p:nvSpPr>
        <p:spPr>
          <a:xfrm>
            <a:off x="2897334" y="2592653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文本框 23"/>
          <p:cNvSpPr txBox="1">
            <a:spLocks noChangeArrowheads="1"/>
          </p:cNvSpPr>
          <p:nvPr/>
        </p:nvSpPr>
        <p:spPr>
          <a:xfrm>
            <a:off x="3391325" y="3410728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文本框 23"/>
          <p:cNvSpPr txBox="1">
            <a:spLocks noChangeArrowheads="1"/>
          </p:cNvSpPr>
          <p:nvPr/>
        </p:nvSpPr>
        <p:spPr>
          <a:xfrm>
            <a:off x="3887714" y="4280838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文本框 23"/>
          <p:cNvSpPr txBox="1">
            <a:spLocks noChangeArrowheads="1"/>
          </p:cNvSpPr>
          <p:nvPr/>
        </p:nvSpPr>
        <p:spPr>
          <a:xfrm>
            <a:off x="4384103" y="5150948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74144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同心圆 10"/>
          <p:cNvSpPr/>
          <p:nvPr/>
        </p:nvSpPr>
        <p:spPr>
          <a:xfrm>
            <a:off x="1667154" y="3130165"/>
            <a:ext cx="3451236" cy="1296002"/>
          </a:xfrm>
          <a:custGeom>
            <a:rect l="l" t="t" r="r" b="b"/>
            <a:pathLst>
              <a:path w="2293239" h="861550">
                <a:moveTo>
                  <a:pt x="1151254" y="0"/>
                </a:moveTo>
                <a:cubicBezTo>
                  <a:pt x="1596892" y="0"/>
                  <a:pt x="2000503" y="179939"/>
                  <a:pt x="2293239" y="471281"/>
                </a:cubicBezTo>
                <a:lnTo>
                  <a:pt x="1912493" y="852027"/>
                </a:lnTo>
                <a:cubicBezTo>
                  <a:pt x="1717198" y="658127"/>
                  <a:pt x="1448201" y="538456"/>
                  <a:pt x="1151254" y="538456"/>
                </a:cubicBezTo>
                <a:cubicBezTo>
                  <a:pt x="849526" y="538456"/>
                  <a:pt x="576656" y="662012"/>
                  <a:pt x="380746" y="861550"/>
                </a:cubicBezTo>
                <a:lnTo>
                  <a:pt x="0" y="480804"/>
                </a:lnTo>
                <a:cubicBezTo>
                  <a:pt x="293352" y="183820"/>
                  <a:pt x="700836" y="0"/>
                  <a:pt x="1151254" y="0"/>
                </a:cubicBezTo>
                <a:close/>
              </a:path>
            </a:pathLst>
          </a:custGeom>
          <a:solidFill>
            <a:srgbClr val="3590D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136922" indent="-136922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Font typeface="Arial" pitchFamily="34" charset="0"/>
              <a:buChar char="•"/>
              <a:defRPr/>
            </a:pPr>
            <a:endParaRPr lang="zh-CN" altLang="en-US" sz="105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9" name="同心圆 1"/>
          <p:cNvSpPr/>
          <p:nvPr/>
        </p:nvSpPr>
        <p:spPr>
          <a:xfrm>
            <a:off x="903393" y="1725724"/>
            <a:ext cx="4978752" cy="1618212"/>
          </a:xfrm>
          <a:custGeom>
            <a:rect l="l" t="t" r="r" b="b"/>
            <a:pathLst>
              <a:path w="3311473" h="1076554">
                <a:moveTo>
                  <a:pt x="1660371" y="0"/>
                </a:moveTo>
                <a:cubicBezTo>
                  <a:pt x="2304831" y="0"/>
                  <a:pt x="2888442" y="260527"/>
                  <a:pt x="3311473" y="682164"/>
                </a:cubicBezTo>
                <a:lnTo>
                  <a:pt x="2926607" y="1067031"/>
                </a:lnTo>
                <a:cubicBezTo>
                  <a:pt x="2602072" y="743890"/>
                  <a:pt x="2154532" y="544284"/>
                  <a:pt x="1660371" y="544284"/>
                </a:cubicBezTo>
                <a:cubicBezTo>
                  <a:pt x="1161430" y="544284"/>
                  <a:pt x="710017" y="747771"/>
                  <a:pt x="384867" y="1076554"/>
                </a:cubicBezTo>
                <a:lnTo>
                  <a:pt x="0" y="691687"/>
                </a:lnTo>
                <a:cubicBezTo>
                  <a:pt x="423646" y="264406"/>
                  <a:pt x="1011131" y="0"/>
                  <a:pt x="1660371" y="0"/>
                </a:cubicBezTo>
                <a:close/>
              </a:path>
            </a:pathLst>
          </a:custGeom>
          <a:solidFill>
            <a:srgbClr val="6AADE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KSO_GT1"/>
          <p:cNvSpPr/>
          <p:nvPr/>
        </p:nvSpPr>
        <p:spPr>
          <a:xfrm>
            <a:off x="2435321" y="4472550"/>
            <a:ext cx="1916558" cy="1358058"/>
          </a:xfrm>
          <a:custGeom>
            <a:rect l="l" t="t" r="r" b="b"/>
            <a:pathLst>
              <a:path w="1274554" h="902663">
                <a:moveTo>
                  <a:pt x="641847" y="0"/>
                </a:moveTo>
                <a:cubicBezTo>
                  <a:pt x="888662" y="0"/>
                  <a:pt x="1112272" y="99352"/>
                  <a:pt x="1274554" y="260560"/>
                </a:cubicBezTo>
                <a:lnTo>
                  <a:pt x="632452" y="902663"/>
                </a:lnTo>
                <a:lnTo>
                  <a:pt x="0" y="270211"/>
                </a:lnTo>
                <a:cubicBezTo>
                  <a:pt x="162765" y="103240"/>
                  <a:pt x="390250" y="0"/>
                  <a:pt x="641847" y="0"/>
                </a:cubicBezTo>
                <a:close/>
              </a:path>
            </a:pathLst>
          </a:custGeom>
          <a:solidFill>
            <a:srgbClr val="19568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5381897" y="2747932"/>
            <a:ext cx="1628506" cy="1"/>
          </a:xfrm>
          <a:prstGeom prst="straightConnector1"/>
          <a:ln>
            <a:solidFill>
              <a:srgbClr val="495E7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4624251" y="4002221"/>
            <a:ext cx="2386152" cy="0"/>
          </a:xfrm>
          <a:prstGeom prst="straightConnector1"/>
          <a:ln>
            <a:solidFill>
              <a:srgbClr val="495E7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3666309" y="5372041"/>
            <a:ext cx="3344094" cy="0"/>
          </a:xfrm>
          <a:prstGeom prst="straightConnector1"/>
          <a:ln>
            <a:solidFill>
              <a:srgbClr val="495E7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23"/>
          <p:cNvSpPr txBox="1">
            <a:spLocks noChangeArrowheads="1"/>
          </p:cNvSpPr>
          <p:nvPr/>
        </p:nvSpPr>
        <p:spPr>
          <a:xfrm>
            <a:off x="2912471" y="4761241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10403" y="2508249"/>
            <a:ext cx="2977097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</a:t>
            </a:r>
            <a:r>
              <a:rPr lang="en-US" altLang="zh-CN" sz="24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level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10403" y="3771388"/>
            <a:ext cx="2977097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</a:t>
            </a:r>
            <a:r>
              <a:rPr lang="en-US" altLang="zh-CN" sz="24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level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10403" y="5141208"/>
            <a:ext cx="2977097" cy="461665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</a:t>
            </a:r>
            <a:r>
              <a:rPr lang="en-US" altLang="zh-CN" sz="2400" dirty="1" smtClean="0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level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40661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4" name="矩形 3"/>
          <p:cNvSpPr/>
          <p:nvPr/>
        </p:nvSpPr>
        <p:spPr>
          <a:xfrm>
            <a:off x="638175" y="1219200"/>
            <a:ext cx="10953750" cy="5057775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99893" y="1618834"/>
            <a:ext cx="7569662" cy="4258506"/>
          </a:xfrm>
          <a:prstGeom prst="rect"/>
        </p:spPr>
      </p:pic>
      <p:cxnSp>
        <p:nvCxnSpPr>
          <p:cNvPr id="21" name="直接连接符 20"/>
          <p:cNvCxnSpPr/>
          <p:nvPr/>
        </p:nvCxnSpPr>
        <p:spPr>
          <a:xfrm>
            <a:off x="8752329" y="2018655"/>
            <a:ext cx="2481578" cy="1"/>
          </a:xfrm>
          <a:prstGeom prst="line"/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4"/>
          <p:cNvSpPr txBox="1">
            <a:spLocks noChangeArrowheads="1"/>
          </p:cNvSpPr>
          <p:nvPr/>
        </p:nvSpPr>
        <p:spPr>
          <a:xfrm>
            <a:off x="8737286" y="1439219"/>
            <a:ext cx="2496621" cy="57943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</a:t>
            </a:r>
            <a:r>
              <a:rPr lang="en-US" altLang="zh-CN" sz="28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24655" y="2162656"/>
            <a:ext cx="2918970" cy="3970318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28400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grpSp>
        <p:nvGrpSpPr>
          <p:cNvPr id="2" name="组合"/>
          <p:cNvGrpSpPr/>
          <p:nvPr/>
        </p:nvGrpSpPr>
        <p:grpSpPr>
          <a:xfrm>
            <a:off x="2938465" y="1723043"/>
            <a:ext cx="6577010" cy="4359654"/>
            <a:chOff x="3792539" y="2289176"/>
            <a:chExt cx="4868862" cy="3227387"/>
          </a:xfrm>
        </p:grpSpPr>
        <p:sp>
          <p:nvSpPr>
            <p:cNvPr id="7" name="圆角矩形 6"/>
            <p:cNvSpPr/>
            <p:nvPr/>
          </p:nvSpPr>
          <p:spPr>
            <a:xfrm>
              <a:off x="3792539" y="2289176"/>
              <a:ext cx="1582737" cy="1584325"/>
            </a:xfrm>
            <a:prstGeom prst="roundRect">
              <a:avLst>
                <a:gd name="adj" fmla="val 4161"/>
              </a:avLst>
            </a:prstGeom>
            <a:solidFill>
              <a:srgbClr val="6AAD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216000" bIns="0" anchor="ctr"/>
            <a:lstStyle/>
            <a:p>
              <a:pPr algn="ctr">
                <a:spcBef>
                  <a:spcPts val="1200"/>
                </a:spcBef>
                <a:defRPr/>
              </a:pPr>
              <a:endPara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116514" y="2289176"/>
              <a:ext cx="1900237" cy="1584325"/>
            </a:xfrm>
            <a:custGeom>
              <a:gdLst>
                <a:gd name="connsiteX0" fmla="*/ 373730 w 1899608"/>
                <a:gd name="connsiteY0" fmla="*/ 0 h 1584176"/>
                <a:gd name="connsiteX1" fmla="*/ 1841310 w 1899608"/>
                <a:gd name="connsiteY1" fmla="*/ 0 h 1584176"/>
                <a:gd name="connsiteX2" fmla="*/ 1899608 w 1899608"/>
                <a:gd name="connsiteY2" fmla="*/ 58298 h 1584176"/>
                <a:gd name="connsiteX3" fmla="*/ 1899608 w 1899608"/>
                <a:gd name="connsiteY3" fmla="*/ 1525878 h 1584176"/>
                <a:gd name="connsiteX4" fmla="*/ 1841310 w 1899608"/>
                <a:gd name="connsiteY4" fmla="*/ 1584176 h 1584176"/>
                <a:gd name="connsiteX5" fmla="*/ 373730 w 1899608"/>
                <a:gd name="connsiteY5" fmla="*/ 1584176 h 1584176"/>
                <a:gd name="connsiteX6" fmla="*/ 315432 w 1899608"/>
                <a:gd name="connsiteY6" fmla="*/ 1525878 h 1584176"/>
                <a:gd name="connsiteX7" fmla="*/ 315432 w 1899608"/>
                <a:gd name="connsiteY7" fmla="*/ 934219 h 1584176"/>
                <a:gd name="connsiteX8" fmla="*/ 257551 w 1899608"/>
                <a:gd name="connsiteY8" fmla="*/ 934219 h 1584176"/>
                <a:gd name="connsiteX9" fmla="*/ 257551 w 1899608"/>
                <a:gd name="connsiteY9" fmla="*/ 1076350 h 1584176"/>
                <a:gd name="connsiteX10" fmla="*/ 0 w 1899608"/>
                <a:gd name="connsiteY10" fmla="*/ 792089 h 1584176"/>
                <a:gd name="connsiteX11" fmla="*/ 257551 w 1899608"/>
                <a:gd name="connsiteY11" fmla="*/ 507827 h 1584176"/>
                <a:gd name="connsiteX12" fmla="*/ 257551 w 1899608"/>
                <a:gd name="connsiteY12" fmla="*/ 649958 h 1584176"/>
                <a:gd name="connsiteX13" fmla="*/ 315432 w 1899608"/>
                <a:gd name="connsiteY13" fmla="*/ 649958 h 1584176"/>
                <a:gd name="connsiteX14" fmla="*/ 315432 w 1899608"/>
                <a:gd name="connsiteY14" fmla="*/ 58298 h 1584176"/>
                <a:gd name="connsiteX15" fmla="*/ 373730 w 1899608"/>
                <a:gd name="connsiteY15" fmla="*/ 0 h 15841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99608" h="1584176">
                  <a:moveTo>
                    <a:pt x="373730" y="0"/>
                  </a:moveTo>
                  <a:lnTo>
                    <a:pt x="1841310" y="0"/>
                  </a:lnTo>
                  <a:cubicBezTo>
                    <a:pt x="1873507" y="0"/>
                    <a:pt x="1899608" y="26101"/>
                    <a:pt x="1899608" y="58298"/>
                  </a:cubicBezTo>
                  <a:lnTo>
                    <a:pt x="1899608" y="1525878"/>
                  </a:lnTo>
                  <a:cubicBezTo>
                    <a:pt x="1899608" y="1558075"/>
                    <a:pt x="1873507" y="1584176"/>
                    <a:pt x="1841310" y="1584176"/>
                  </a:cubicBezTo>
                  <a:lnTo>
                    <a:pt x="373730" y="1584176"/>
                  </a:lnTo>
                  <a:cubicBezTo>
                    <a:pt x="341533" y="1584176"/>
                    <a:pt x="315432" y="1558075"/>
                    <a:pt x="315432" y="1525878"/>
                  </a:cubicBezTo>
                  <a:lnTo>
                    <a:pt x="315432" y="934219"/>
                  </a:lnTo>
                  <a:lnTo>
                    <a:pt x="257551" y="934219"/>
                  </a:lnTo>
                  <a:lnTo>
                    <a:pt x="257551" y="1076350"/>
                  </a:lnTo>
                  <a:lnTo>
                    <a:pt x="0" y="792089"/>
                  </a:lnTo>
                  <a:lnTo>
                    <a:pt x="257551" y="507827"/>
                  </a:lnTo>
                  <a:lnTo>
                    <a:pt x="257551" y="649958"/>
                  </a:lnTo>
                  <a:lnTo>
                    <a:pt x="315432" y="649958"/>
                  </a:lnTo>
                  <a:lnTo>
                    <a:pt x="315432" y="58298"/>
                  </a:lnTo>
                  <a:cubicBezTo>
                    <a:pt x="315432" y="26101"/>
                    <a:pt x="341533" y="0"/>
                    <a:pt x="373730" y="0"/>
                  </a:cubicBezTo>
                  <a:close/>
                </a:path>
              </a:pathLst>
            </a:custGeom>
            <a:solidFill>
              <a:srgbClr val="359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tIns="216000" rIns="108000" bIns="0" anchor="ctr"/>
            <a:lstStyle/>
            <a:p>
              <a:pPr algn="ctr">
                <a:spcBef>
                  <a:spcPts val="600"/>
                </a:spcBef>
                <a:defRPr/>
              </a:pPr>
              <a:endPara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432426" y="3616325"/>
              <a:ext cx="1584325" cy="1900238"/>
            </a:xfrm>
            <a:custGeom>
              <a:gdLst>
                <a:gd name="connsiteX0" fmla="*/ 792088 w 1584176"/>
                <a:gd name="connsiteY0" fmla="*/ 0 h 1900961"/>
                <a:gd name="connsiteX1" fmla="*/ 1076350 w 1584176"/>
                <a:gd name="connsiteY1" fmla="*/ 257551 h 1900961"/>
                <a:gd name="connsiteX2" fmla="*/ 934219 w 1584176"/>
                <a:gd name="connsiteY2" fmla="*/ 257551 h 1900961"/>
                <a:gd name="connsiteX3" fmla="*/ 934219 w 1584176"/>
                <a:gd name="connsiteY3" fmla="*/ 316785 h 1900961"/>
                <a:gd name="connsiteX4" fmla="*/ 1541118 w 1584176"/>
                <a:gd name="connsiteY4" fmla="*/ 316785 h 1900961"/>
                <a:gd name="connsiteX5" fmla="*/ 1584176 w 1584176"/>
                <a:gd name="connsiteY5" fmla="*/ 359843 h 1900961"/>
                <a:gd name="connsiteX6" fmla="*/ 1584176 w 1584176"/>
                <a:gd name="connsiteY6" fmla="*/ 1857903 h 1900961"/>
                <a:gd name="connsiteX7" fmla="*/ 1541118 w 1584176"/>
                <a:gd name="connsiteY7" fmla="*/ 1900961 h 1900961"/>
                <a:gd name="connsiteX8" fmla="*/ 43058 w 1584176"/>
                <a:gd name="connsiteY8" fmla="*/ 1900961 h 1900961"/>
                <a:gd name="connsiteX9" fmla="*/ 0 w 1584176"/>
                <a:gd name="connsiteY9" fmla="*/ 1857903 h 1900961"/>
                <a:gd name="connsiteX10" fmla="*/ 0 w 1584176"/>
                <a:gd name="connsiteY10" fmla="*/ 359843 h 1900961"/>
                <a:gd name="connsiteX11" fmla="*/ 43058 w 1584176"/>
                <a:gd name="connsiteY11" fmla="*/ 316785 h 1900961"/>
                <a:gd name="connsiteX12" fmla="*/ 649958 w 1584176"/>
                <a:gd name="connsiteY12" fmla="*/ 316785 h 1900961"/>
                <a:gd name="connsiteX13" fmla="*/ 649958 w 1584176"/>
                <a:gd name="connsiteY13" fmla="*/ 257551 h 1900961"/>
                <a:gd name="connsiteX14" fmla="*/ 507827 w 1584176"/>
                <a:gd name="connsiteY14" fmla="*/ 257551 h 19009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84176" h="1900961">
                  <a:moveTo>
                    <a:pt x="792088" y="0"/>
                  </a:moveTo>
                  <a:lnTo>
                    <a:pt x="1076350" y="257551"/>
                  </a:lnTo>
                  <a:lnTo>
                    <a:pt x="934219" y="257551"/>
                  </a:lnTo>
                  <a:lnTo>
                    <a:pt x="934219" y="316785"/>
                  </a:lnTo>
                  <a:lnTo>
                    <a:pt x="1541118" y="316785"/>
                  </a:lnTo>
                  <a:cubicBezTo>
                    <a:pt x="1564898" y="316785"/>
                    <a:pt x="1584176" y="336063"/>
                    <a:pt x="1584176" y="359843"/>
                  </a:cubicBezTo>
                  <a:lnTo>
                    <a:pt x="1584176" y="1857903"/>
                  </a:lnTo>
                  <a:cubicBezTo>
                    <a:pt x="1584176" y="1881683"/>
                    <a:pt x="1564898" y="1900961"/>
                    <a:pt x="1541118" y="1900961"/>
                  </a:cubicBezTo>
                  <a:lnTo>
                    <a:pt x="43058" y="1900961"/>
                  </a:lnTo>
                  <a:cubicBezTo>
                    <a:pt x="19278" y="1900961"/>
                    <a:pt x="0" y="1881683"/>
                    <a:pt x="0" y="1857903"/>
                  </a:cubicBezTo>
                  <a:lnTo>
                    <a:pt x="0" y="359843"/>
                  </a:lnTo>
                  <a:cubicBezTo>
                    <a:pt x="0" y="336063"/>
                    <a:pt x="19278" y="316785"/>
                    <a:pt x="43058" y="316785"/>
                  </a:cubicBezTo>
                  <a:lnTo>
                    <a:pt x="649958" y="316785"/>
                  </a:lnTo>
                  <a:lnTo>
                    <a:pt x="649958" y="257551"/>
                  </a:lnTo>
                  <a:lnTo>
                    <a:pt x="507827" y="257551"/>
                  </a:lnTo>
                  <a:close/>
                </a:path>
              </a:pathLst>
            </a:custGeom>
            <a:solidFill>
              <a:srgbClr val="6AAD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96000" rIns="216000" bIns="0" anchor="ctr"/>
            <a:lstStyle/>
            <a:p>
              <a:pPr algn="ctr">
                <a:spcBef>
                  <a:spcPts val="600"/>
                </a:spcBef>
                <a:defRPr/>
              </a:pPr>
              <a:endParaRPr lang="zh-CN" altLang="en-US" sz="1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759576" y="3933825"/>
              <a:ext cx="1901825" cy="1582738"/>
            </a:xfrm>
            <a:custGeom>
              <a:gdLst>
                <a:gd name="connsiteX0" fmla="*/ 361889 w 1903007"/>
                <a:gd name="connsiteY0" fmla="*/ 0 h 1584176"/>
                <a:gd name="connsiteX1" fmla="*/ 1859949 w 1903007"/>
                <a:gd name="connsiteY1" fmla="*/ 0 h 1584176"/>
                <a:gd name="connsiteX2" fmla="*/ 1903007 w 1903007"/>
                <a:gd name="connsiteY2" fmla="*/ 43058 h 1584176"/>
                <a:gd name="connsiteX3" fmla="*/ 1903007 w 1903007"/>
                <a:gd name="connsiteY3" fmla="*/ 1541118 h 1584176"/>
                <a:gd name="connsiteX4" fmla="*/ 1859949 w 1903007"/>
                <a:gd name="connsiteY4" fmla="*/ 1584176 h 1584176"/>
                <a:gd name="connsiteX5" fmla="*/ 361889 w 1903007"/>
                <a:gd name="connsiteY5" fmla="*/ 1584176 h 1584176"/>
                <a:gd name="connsiteX6" fmla="*/ 318831 w 1903007"/>
                <a:gd name="connsiteY6" fmla="*/ 1541118 h 1584176"/>
                <a:gd name="connsiteX7" fmla="*/ 318831 w 1903007"/>
                <a:gd name="connsiteY7" fmla="*/ 908091 h 1584176"/>
                <a:gd name="connsiteX8" fmla="*/ 257551 w 1903007"/>
                <a:gd name="connsiteY8" fmla="*/ 908091 h 1584176"/>
                <a:gd name="connsiteX9" fmla="*/ 257551 w 1903007"/>
                <a:gd name="connsiteY9" fmla="*/ 1050222 h 1584176"/>
                <a:gd name="connsiteX10" fmla="*/ 0 w 1903007"/>
                <a:gd name="connsiteY10" fmla="*/ 765961 h 1584176"/>
                <a:gd name="connsiteX11" fmla="*/ 257551 w 1903007"/>
                <a:gd name="connsiteY11" fmla="*/ 481699 h 1584176"/>
                <a:gd name="connsiteX12" fmla="*/ 257551 w 1903007"/>
                <a:gd name="connsiteY12" fmla="*/ 623830 h 1584176"/>
                <a:gd name="connsiteX13" fmla="*/ 318831 w 1903007"/>
                <a:gd name="connsiteY13" fmla="*/ 623830 h 1584176"/>
                <a:gd name="connsiteX14" fmla="*/ 318831 w 1903007"/>
                <a:gd name="connsiteY14" fmla="*/ 43058 h 1584176"/>
                <a:gd name="connsiteX15" fmla="*/ 361889 w 1903007"/>
                <a:gd name="connsiteY15" fmla="*/ 0 h 15841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03007" h="1584176">
                  <a:moveTo>
                    <a:pt x="361889" y="0"/>
                  </a:moveTo>
                  <a:lnTo>
                    <a:pt x="1859949" y="0"/>
                  </a:lnTo>
                  <a:cubicBezTo>
                    <a:pt x="1883729" y="0"/>
                    <a:pt x="1903007" y="19278"/>
                    <a:pt x="1903007" y="43058"/>
                  </a:cubicBezTo>
                  <a:lnTo>
                    <a:pt x="1903007" y="1541118"/>
                  </a:lnTo>
                  <a:cubicBezTo>
                    <a:pt x="1903007" y="1564898"/>
                    <a:pt x="1883729" y="1584176"/>
                    <a:pt x="1859949" y="1584176"/>
                  </a:cubicBezTo>
                  <a:lnTo>
                    <a:pt x="361889" y="1584176"/>
                  </a:lnTo>
                  <a:cubicBezTo>
                    <a:pt x="338109" y="1584176"/>
                    <a:pt x="318831" y="1564898"/>
                    <a:pt x="318831" y="1541118"/>
                  </a:cubicBezTo>
                  <a:lnTo>
                    <a:pt x="318831" y="908091"/>
                  </a:lnTo>
                  <a:lnTo>
                    <a:pt x="257551" y="908091"/>
                  </a:lnTo>
                  <a:lnTo>
                    <a:pt x="257551" y="1050222"/>
                  </a:lnTo>
                  <a:lnTo>
                    <a:pt x="0" y="765961"/>
                  </a:lnTo>
                  <a:lnTo>
                    <a:pt x="257551" y="481699"/>
                  </a:lnTo>
                  <a:lnTo>
                    <a:pt x="257551" y="623830"/>
                  </a:lnTo>
                  <a:lnTo>
                    <a:pt x="318831" y="623830"/>
                  </a:lnTo>
                  <a:lnTo>
                    <a:pt x="318831" y="43058"/>
                  </a:lnTo>
                  <a:cubicBezTo>
                    <a:pt x="318831" y="19278"/>
                    <a:pt x="338109" y="0"/>
                    <a:pt x="361889" y="0"/>
                  </a:cubicBezTo>
                  <a:close/>
                </a:path>
              </a:pathLst>
            </a:custGeom>
            <a:solidFill>
              <a:srgbClr val="359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tIns="0" rIns="108000" bIns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altLang="zh-CN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328376" y="1766773"/>
            <a:ext cx="1045479" cy="584775"/>
          </a:xfrm>
          <a:prstGeom prst="rect"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32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32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45465" y="2350421"/>
            <a:ext cx="1963116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42297" y="1766773"/>
            <a:ext cx="1045479" cy="584775"/>
          </a:xfrm>
          <a:prstGeom prst="rect"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32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32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59386" y="2350421"/>
            <a:ext cx="1963116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42297" y="4081641"/>
            <a:ext cx="1045479" cy="584775"/>
          </a:xfrm>
          <a:prstGeom prst="rect"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32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32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59386" y="4665289"/>
            <a:ext cx="1963116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50535" y="4081641"/>
            <a:ext cx="1045479" cy="584775"/>
          </a:xfrm>
          <a:prstGeom prst="rect"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32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32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67624" y="4665289"/>
            <a:ext cx="1963116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the two level heading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59654" y="2199390"/>
            <a:ext cx="3665572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59808" y="4383116"/>
            <a:ext cx="3665572" cy="1200329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244367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cxnSp>
        <p:nvCxnSpPr>
          <p:cNvPr id="7" name="直接连接符 6"/>
          <p:cNvCxnSpPr/>
          <p:nvPr/>
        </p:nvCxnSpPr>
        <p:spPr>
          <a:xfrm>
            <a:off x="4380391" y="1514067"/>
            <a:ext cx="0" cy="5067788"/>
          </a:xfrm>
          <a:prstGeom prst="line"/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4041449" y="960071"/>
            <a:ext cx="680224" cy="680225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b="1" dirty="1">
                <a:solidFill>
                  <a:schemeClr val="accent1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rPr>
              <a:t>2015</a:t>
            </a:r>
            <a:endParaRPr lang="zh-CN" altLang="en-US" sz="1400" b="1">
              <a:solidFill>
                <a:schemeClr val="accent1"/>
              </a:solidFill>
              <a:latin typeface="站酷高端黑" panose="02010600030101010101" pitchFamily="2" charset="-122"/>
              <a:ea typeface="站酷高端黑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00915" y="2205979"/>
            <a:ext cx="158953" cy="158953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>
          <a:xfrm>
            <a:off x="2351406" y="2115173"/>
            <a:ext cx="1937822" cy="30777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1400" dirty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2015.01 -</a:t>
            </a:r>
            <a:endParaRPr lang="zh-CN" altLang="en-US" sz="14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37009" y="2058715"/>
            <a:ext cx="6304347" cy="453483"/>
          </a:xfrm>
          <a:prstGeom prst="rect"/>
          <a:noFill/>
        </p:spPr>
        <p:txBody>
          <a:bodyPr/>
          <a:lstStyle/>
          <a:p>
            <a:pPr>
              <a:defRPr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</a:t>
            </a:r>
            <a:endParaRPr lang="zh-CN" altLang="en-US" sz="1400"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00915" y="3169046"/>
            <a:ext cx="158953" cy="158953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28"/>
          <p:cNvSpPr txBox="1">
            <a:spLocks noChangeArrowheads="1"/>
          </p:cNvSpPr>
          <p:nvPr/>
        </p:nvSpPr>
        <p:spPr>
          <a:xfrm>
            <a:off x="2351406" y="3078240"/>
            <a:ext cx="1937822" cy="30777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1400" dirty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2015.04 -</a:t>
            </a:r>
            <a:endParaRPr lang="zh-CN" altLang="en-US" sz="14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37009" y="3021782"/>
            <a:ext cx="6304347" cy="453483"/>
          </a:xfrm>
          <a:prstGeom prst="rect"/>
          <a:noFill/>
        </p:spPr>
        <p:txBody>
          <a:bodyPr/>
          <a:lstStyle/>
          <a:p>
            <a:pPr>
              <a:defRPr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</a:t>
            </a:r>
            <a:endParaRPr lang="zh-CN" altLang="en-US" sz="1400"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00915" y="4132113"/>
            <a:ext cx="158953" cy="158953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30"/>
          <p:cNvSpPr txBox="1">
            <a:spLocks noChangeArrowheads="1"/>
          </p:cNvSpPr>
          <p:nvPr/>
        </p:nvSpPr>
        <p:spPr>
          <a:xfrm>
            <a:off x="2351406" y="4041307"/>
            <a:ext cx="1937822" cy="30777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1400" dirty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2015.07 -</a:t>
            </a:r>
            <a:endParaRPr lang="zh-CN" altLang="en-US" sz="14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537009" y="3984849"/>
            <a:ext cx="6304347" cy="453483"/>
          </a:xfrm>
          <a:prstGeom prst="rect"/>
          <a:noFill/>
        </p:spPr>
        <p:txBody>
          <a:bodyPr/>
          <a:lstStyle/>
          <a:p>
            <a:pPr>
              <a:defRPr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</a:t>
            </a:r>
            <a:endParaRPr lang="zh-CN" altLang="en-US" sz="1400">
              <a:latin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300915" y="5095180"/>
            <a:ext cx="158953" cy="158953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32"/>
          <p:cNvSpPr txBox="1">
            <a:spLocks noChangeArrowheads="1"/>
          </p:cNvSpPr>
          <p:nvPr/>
        </p:nvSpPr>
        <p:spPr>
          <a:xfrm>
            <a:off x="2351406" y="5004373"/>
            <a:ext cx="1937822" cy="30777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1400" dirty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2015.10 -</a:t>
            </a:r>
            <a:endParaRPr lang="zh-CN" altLang="en-US" sz="140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37009" y="4947915"/>
            <a:ext cx="6304347" cy="453483"/>
          </a:xfrm>
          <a:prstGeom prst="rect"/>
          <a:noFill/>
        </p:spPr>
        <p:txBody>
          <a:bodyPr/>
          <a:lstStyle/>
          <a:p>
            <a:pPr>
              <a:defRPr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 fill </a:t>
            </a:r>
            <a:endParaRPr lang="zh-CN" altLang="en-US" sz="1400">
              <a:latin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041449" y="5922669"/>
            <a:ext cx="680224" cy="682562"/>
          </a:xfrm>
          <a:prstGeom prst="ellipse"/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00" b="1" dirty="1">
                <a:solidFill>
                  <a:schemeClr val="accent1"/>
                </a:solidFill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rPr>
              <a:t>2016</a:t>
            </a:r>
            <a:endParaRPr lang="zh-CN" altLang="en-US" sz="1400" b="1">
              <a:solidFill>
                <a:schemeClr val="accent1"/>
              </a:solidFill>
              <a:latin typeface="站酷高端黑" panose="02010600030101010101" pitchFamily="2" charset="-122"/>
              <a:ea typeface="站酷高端黑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165565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7" name="平行四边形 6"/>
          <p:cNvSpPr/>
          <p:nvPr/>
        </p:nvSpPr>
        <p:spPr>
          <a:xfrm>
            <a:off x="1695619" y="4974832"/>
            <a:ext cx="2680566" cy="876316"/>
          </a:xfrm>
          <a:prstGeom prst="parallelogram">
            <a:avLst>
              <a:gd name="adj" fmla="val 64047"/>
            </a:avLst>
          </a:pr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15434" y="3732850"/>
            <a:ext cx="2680566" cy="876316"/>
          </a:xfrm>
          <a:prstGeom prst="parallelogram">
            <a:avLst>
              <a:gd name="adj" fmla="val 64047"/>
            </a:avLst>
          </a:pr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5135249" y="2490868"/>
            <a:ext cx="2680566" cy="876316"/>
          </a:xfrm>
          <a:prstGeom prst="parallelogram">
            <a:avLst>
              <a:gd name="adj" fmla="val 64047"/>
            </a:avLst>
          </a:pr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6855064" y="1248886"/>
            <a:ext cx="2680566" cy="876316"/>
          </a:xfrm>
          <a:prstGeom prst="parallelogram">
            <a:avLst>
              <a:gd name="adj" fmla="val 64047"/>
            </a:avLst>
          </a:prstGeom>
          <a:solidFill>
            <a:srgbClr val="359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24196" y="5059047"/>
            <a:ext cx="1531188" cy="707886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40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2012</a:t>
            </a:r>
            <a:endParaRPr lang="zh-CN" altLang="en-US" sz="40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69471" y="3817065"/>
            <a:ext cx="1531188" cy="707886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40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2013</a:t>
            </a:r>
            <a:endParaRPr lang="zh-CN" altLang="en-US" sz="40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14746" y="2575083"/>
            <a:ext cx="1534394" cy="707886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40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2014</a:t>
            </a:r>
            <a:endParaRPr lang="zh-CN" altLang="en-US" sz="40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60021" y="1333101"/>
            <a:ext cx="1531188" cy="707886"/>
          </a:xfrm>
          <a:prstGeom prst="rect"/>
          <a:noFill/>
        </p:spPr>
        <p:txBody>
          <a:bodyPr wrap="none" rtlCol="0">
            <a:spAutoFit/>
          </a:bodyPr>
          <a:lstStyle/>
          <a:p>
            <a:r>
              <a:rPr lang="en-US" altLang="zh-CN" sz="40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2015</a:t>
            </a:r>
            <a:endParaRPr lang="zh-CN" altLang="en-US" sz="40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25265" y="5120602"/>
            <a:ext cx="5455252" cy="923330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45356" y="3895388"/>
            <a:ext cx="5455252" cy="923330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0748" y="2561433"/>
            <a:ext cx="4854361" cy="923330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98084" y="1255402"/>
            <a:ext cx="4854361" cy="923330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endParaRPr lang="zh-CN" altLang="en-US"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8075046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19" name="Freeform 8"/>
          <p:cNvSpPr/>
          <p:nvPr/>
        </p:nvSpPr>
        <p:spPr>
          <a:xfrm>
            <a:off x="3260470" y="2412275"/>
            <a:ext cx="5722445" cy="2876416"/>
          </a:xfrm>
          <a:custGeom>
            <a:gdLst>
              <a:gd name="T0" fmla="*/ 1256 w 9375"/>
              <a:gd name="T1" fmla="*/ 2353 h 4712"/>
              <a:gd name="T2" fmla="*/ 1256 w 9375"/>
              <a:gd name="T3" fmla="*/ 2264 h 4712"/>
              <a:gd name="T4" fmla="*/ 632 w 9375"/>
              <a:gd name="T5" fmla="*/ 2520 h 4712"/>
              <a:gd name="T6" fmla="*/ 8 w 9375"/>
              <a:gd name="T7" fmla="*/ 2264 h 4712"/>
              <a:gd name="T8" fmla="*/ 2 w 9375"/>
              <a:gd name="T9" fmla="*/ 2270 h 4712"/>
              <a:gd name="T10" fmla="*/ 8 w 9375"/>
              <a:gd name="T11" fmla="*/ 2360 h 4712"/>
              <a:gd name="T12" fmla="*/ 0 w 9375"/>
              <a:gd name="T13" fmla="*/ 2353 h 4712"/>
              <a:gd name="T14" fmla="*/ 2664 w 9375"/>
              <a:gd name="T15" fmla="*/ 4712 h 4712"/>
              <a:gd name="T16" fmla="*/ 2661 w 9375"/>
              <a:gd name="T17" fmla="*/ 4706 h 4712"/>
              <a:gd name="T18" fmla="*/ 4696 w 9375"/>
              <a:gd name="T19" fmla="*/ 3880 h 4712"/>
              <a:gd name="T20" fmla="*/ 4689 w 9375"/>
              <a:gd name="T21" fmla="*/ 3877 h 4712"/>
              <a:gd name="T22" fmla="*/ 5320 w 9375"/>
              <a:gd name="T23" fmla="*/ 2472 h 4712"/>
              <a:gd name="T24" fmla="*/ 5319 w 9375"/>
              <a:gd name="T25" fmla="*/ 2474 h 4712"/>
              <a:gd name="T26" fmla="*/ 5304 w 9375"/>
              <a:gd name="T27" fmla="*/ 2360 h 4712"/>
              <a:gd name="T28" fmla="*/ 5310 w 9375"/>
              <a:gd name="T29" fmla="*/ 2353 h 4712"/>
              <a:gd name="T30" fmla="*/ 5320 w 9375"/>
              <a:gd name="T31" fmla="*/ 2232 h 4712"/>
              <a:gd name="T32" fmla="*/ 5319 w 9375"/>
              <a:gd name="T33" fmla="*/ 2232 h 4712"/>
              <a:gd name="T34" fmla="*/ 6712 w 9375"/>
              <a:gd name="T35" fmla="*/ 1256 h 4712"/>
              <a:gd name="T36" fmla="*/ 6716 w 9375"/>
              <a:gd name="T37" fmla="*/ 1256 h 4712"/>
              <a:gd name="T38" fmla="*/ 8120 w 9375"/>
              <a:gd name="T39" fmla="*/ 2248 h 4712"/>
              <a:gd name="T40" fmla="*/ 8744 w 9375"/>
              <a:gd name="T41" fmla="*/ 2504 h 4712"/>
              <a:gd name="T42" fmla="*/ 9368 w 9375"/>
              <a:gd name="T43" fmla="*/ 2248 h 4712"/>
              <a:gd name="T44" fmla="*/ 9375 w 9375"/>
              <a:gd name="T45" fmla="*/ 2250 h 4712"/>
              <a:gd name="T46" fmla="*/ 6712 w 9375"/>
              <a:gd name="T47" fmla="*/ 8 h 4712"/>
              <a:gd name="T48" fmla="*/ 6716 w 9375"/>
              <a:gd name="T49" fmla="*/ 0 h 4712"/>
              <a:gd name="T50" fmla="*/ 4696 w 9375"/>
              <a:gd name="T51" fmla="*/ 824 h 4712"/>
              <a:gd name="T52" fmla="*/ 4689 w 9375"/>
              <a:gd name="T53" fmla="*/ 829 h 4712"/>
              <a:gd name="T54" fmla="*/ 4056 w 9375"/>
              <a:gd name="T55" fmla="*/ 2232 h 4712"/>
              <a:gd name="T56" fmla="*/ 4059 w 9375"/>
              <a:gd name="T57" fmla="*/ 2231 h 4712"/>
              <a:gd name="T58" fmla="*/ 4072 w 9375"/>
              <a:gd name="T59" fmla="*/ 2360 h 4712"/>
              <a:gd name="T60" fmla="*/ 4067 w 9375"/>
              <a:gd name="T61" fmla="*/ 2353 h 4712"/>
              <a:gd name="T62" fmla="*/ 4056 w 9375"/>
              <a:gd name="T63" fmla="*/ 2472 h 4712"/>
              <a:gd name="T64" fmla="*/ 4059 w 9375"/>
              <a:gd name="T65" fmla="*/ 2475 h 4712"/>
              <a:gd name="T66" fmla="*/ 2664 w 9375"/>
              <a:gd name="T67" fmla="*/ 3448 h 4712"/>
              <a:gd name="T68" fmla="*/ 2661 w 9375"/>
              <a:gd name="T69" fmla="*/ 3451 h 4712"/>
              <a:gd name="T70" fmla="*/ 1256 w 9375"/>
              <a:gd name="T71" fmla="*/ 2360 h 4712"/>
              <a:gd name="T72" fmla="*/ 1256 w 9375"/>
              <a:gd name="T73" fmla="*/ 2353 h 4712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375" h="4712">
                <a:moveTo>
                  <a:pt x="1256" y="2353"/>
                </a:moveTo>
                <a:cubicBezTo>
                  <a:pt x="1256" y="2323"/>
                  <a:pt x="1257" y="2294"/>
                  <a:pt x="1256" y="2264"/>
                </a:cubicBezTo>
                <a:lnTo>
                  <a:pt x="632" y="2520"/>
                </a:lnTo>
                <a:lnTo>
                  <a:pt x="8" y="2264"/>
                </a:lnTo>
                <a:lnTo>
                  <a:pt x="2" y="2270"/>
                </a:lnTo>
                <a:cubicBezTo>
                  <a:pt x="1" y="2297"/>
                  <a:pt x="0" y="2325"/>
                  <a:pt x="8" y="2360"/>
                </a:cubicBezTo>
                <a:lnTo>
                  <a:pt x="0" y="2353"/>
                </a:lnTo>
                <a:cubicBezTo>
                  <a:pt x="0" y="3652"/>
                  <a:pt x="1192" y="4706"/>
                  <a:pt x="2664" y="4712"/>
                </a:cubicBezTo>
                <a:lnTo>
                  <a:pt x="2661" y="4706"/>
                </a:lnTo>
                <a:cubicBezTo>
                  <a:pt x="3474" y="4706"/>
                  <a:pt x="4201" y="4384"/>
                  <a:pt x="4696" y="3880"/>
                </a:cubicBezTo>
                <a:lnTo>
                  <a:pt x="4689" y="3877"/>
                </a:lnTo>
                <a:cubicBezTo>
                  <a:pt x="5056" y="3495"/>
                  <a:pt x="5288" y="3008"/>
                  <a:pt x="5320" y="2472"/>
                </a:cubicBezTo>
                <a:lnTo>
                  <a:pt x="5319" y="2474"/>
                </a:lnTo>
                <a:cubicBezTo>
                  <a:pt x="5313" y="2434"/>
                  <a:pt x="5310" y="2394"/>
                  <a:pt x="5304" y="2360"/>
                </a:cubicBezTo>
                <a:lnTo>
                  <a:pt x="5310" y="2353"/>
                </a:lnTo>
                <a:cubicBezTo>
                  <a:pt x="5310" y="2312"/>
                  <a:pt x="5313" y="2272"/>
                  <a:pt x="5320" y="2232"/>
                </a:cubicBezTo>
                <a:lnTo>
                  <a:pt x="5319" y="2232"/>
                </a:lnTo>
                <a:cubicBezTo>
                  <a:pt x="5396" y="1683"/>
                  <a:pt x="5992" y="1256"/>
                  <a:pt x="6712" y="1256"/>
                </a:cubicBezTo>
                <a:lnTo>
                  <a:pt x="6716" y="1256"/>
                </a:lnTo>
                <a:cubicBezTo>
                  <a:pt x="7450" y="1256"/>
                  <a:pt x="8053" y="1695"/>
                  <a:pt x="8120" y="2248"/>
                </a:cubicBezTo>
                <a:lnTo>
                  <a:pt x="8744" y="2504"/>
                </a:lnTo>
                <a:lnTo>
                  <a:pt x="9368" y="2248"/>
                </a:lnTo>
                <a:lnTo>
                  <a:pt x="9375" y="2250"/>
                </a:lnTo>
                <a:cubicBezTo>
                  <a:pt x="9314" y="999"/>
                  <a:pt x="8147" y="0"/>
                  <a:pt x="6712" y="8"/>
                </a:cubicBezTo>
                <a:lnTo>
                  <a:pt x="6716" y="0"/>
                </a:lnTo>
                <a:cubicBezTo>
                  <a:pt x="5904" y="0"/>
                  <a:pt x="5177" y="322"/>
                  <a:pt x="4696" y="824"/>
                </a:cubicBezTo>
                <a:lnTo>
                  <a:pt x="4689" y="829"/>
                </a:lnTo>
                <a:cubicBezTo>
                  <a:pt x="4322" y="1211"/>
                  <a:pt x="4090" y="1697"/>
                  <a:pt x="4056" y="2232"/>
                </a:cubicBezTo>
                <a:lnTo>
                  <a:pt x="4059" y="2231"/>
                </a:lnTo>
                <a:cubicBezTo>
                  <a:pt x="4064" y="2271"/>
                  <a:pt x="4067" y="2312"/>
                  <a:pt x="4072" y="2360"/>
                </a:cubicBezTo>
                <a:lnTo>
                  <a:pt x="4067" y="2353"/>
                </a:lnTo>
                <a:cubicBezTo>
                  <a:pt x="4067" y="2394"/>
                  <a:pt x="4064" y="2435"/>
                  <a:pt x="4056" y="2472"/>
                </a:cubicBezTo>
                <a:lnTo>
                  <a:pt x="4059" y="2475"/>
                </a:lnTo>
                <a:cubicBezTo>
                  <a:pt x="3981" y="3024"/>
                  <a:pt x="3385" y="3451"/>
                  <a:pt x="2664" y="3448"/>
                </a:cubicBezTo>
                <a:lnTo>
                  <a:pt x="2661" y="3451"/>
                </a:lnTo>
                <a:cubicBezTo>
                  <a:pt x="1885" y="3451"/>
                  <a:pt x="1256" y="2959"/>
                  <a:pt x="1256" y="2360"/>
                </a:cubicBezTo>
                <a:lnTo>
                  <a:pt x="1256" y="2353"/>
                </a:lnTo>
                <a:close/>
              </a:path>
            </a:pathLst>
          </a:custGeom>
          <a:solidFill>
            <a:srgbClr val="6AADE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3264812" y="2412275"/>
            <a:ext cx="5724616" cy="2876416"/>
          </a:xfrm>
          <a:custGeom>
            <a:gdLst>
              <a:gd name="connsiteX0" fmla="*/ 3621761 w 4186237"/>
              <a:gd name="connsiteY0" fmla="*/ 1010840 h 2103834"/>
              <a:gd name="connsiteX1" fmla="*/ 3900426 w 4186237"/>
              <a:gd name="connsiteY1" fmla="*/ 1125140 h 2103834"/>
              <a:gd name="connsiteX2" fmla="*/ 4179092 w 4186237"/>
              <a:gd name="connsiteY2" fmla="*/ 1010840 h 2103834"/>
              <a:gd name="connsiteX3" fmla="*/ 4183111 w 4186237"/>
              <a:gd name="connsiteY3" fmla="*/ 1050577 h 2103834"/>
              <a:gd name="connsiteX4" fmla="*/ 4186237 w 4186237"/>
              <a:gd name="connsiteY4" fmla="*/ 1053703 h 2103834"/>
              <a:gd name="connsiteX5" fmla="*/ 2994763 w 4186237"/>
              <a:gd name="connsiteY5" fmla="*/ 2101155 h 2103834"/>
              <a:gd name="connsiteX6" fmla="*/ 2992977 w 4186237"/>
              <a:gd name="connsiteY6" fmla="*/ 2103834 h 2103834"/>
              <a:gd name="connsiteX7" fmla="*/ 2089546 w 4186237"/>
              <a:gd name="connsiteY7" fmla="*/ 1731020 h 2103834"/>
              <a:gd name="connsiteX8" fmla="*/ 2092672 w 4186237"/>
              <a:gd name="connsiteY8" fmla="*/ 1732359 h 2103834"/>
              <a:gd name="connsiteX9" fmla="*/ 2370891 w 4186237"/>
              <a:gd name="connsiteY9" fmla="*/ 1104602 h 2103834"/>
              <a:gd name="connsiteX10" fmla="*/ 2371338 w 4186237"/>
              <a:gd name="connsiteY10" fmla="*/ 1103709 h 2103834"/>
              <a:gd name="connsiteX11" fmla="*/ 2994763 w 4186237"/>
              <a:gd name="connsiteY11" fmla="*/ 1540817 h 2103834"/>
              <a:gd name="connsiteX12" fmla="*/ 2992977 w 4186237"/>
              <a:gd name="connsiteY12" fmla="*/ 1539478 h 2103834"/>
              <a:gd name="connsiteX13" fmla="*/ 3622654 w 4186237"/>
              <a:gd name="connsiteY13" fmla="*/ 1050577 h 2103834"/>
              <a:gd name="connsiteX14" fmla="*/ 3621761 w 4186237"/>
              <a:gd name="connsiteY14" fmla="*/ 1053703 h 2103834"/>
              <a:gd name="connsiteX15" fmla="*/ 3620867 w 4186237"/>
              <a:gd name="connsiteY15" fmla="*/ 1013519 h 2103834"/>
              <a:gd name="connsiteX16" fmla="*/ 1184523 w 4186237"/>
              <a:gd name="connsiteY16" fmla="*/ 0 h 2103834"/>
              <a:gd name="connsiteX17" fmla="*/ 1185862 w 4186237"/>
              <a:gd name="connsiteY17" fmla="*/ 3572 h 2103834"/>
              <a:gd name="connsiteX18" fmla="*/ 2089994 w 4186237"/>
              <a:gd name="connsiteY18" fmla="*/ 370135 h 2103834"/>
              <a:gd name="connsiteX19" fmla="*/ 2093119 w 4186237"/>
              <a:gd name="connsiteY19" fmla="*/ 367903 h 2103834"/>
              <a:gd name="connsiteX20" fmla="*/ 1808708 w 4186237"/>
              <a:gd name="connsiteY20" fmla="*/ 996107 h 2103834"/>
              <a:gd name="connsiteX21" fmla="*/ 1807369 w 4186237"/>
              <a:gd name="connsiteY21" fmla="*/ 996553 h 2103834"/>
              <a:gd name="connsiteX22" fmla="*/ 1302722 w 4186237"/>
              <a:gd name="connsiteY22" fmla="*/ 569437 h 2103834"/>
              <a:gd name="connsiteX23" fmla="*/ 1185196 w 4186237"/>
              <a:gd name="connsiteY23" fmla="*/ 560834 h 2103834"/>
              <a:gd name="connsiteX24" fmla="*/ 1185862 w 4186237"/>
              <a:gd name="connsiteY24" fmla="*/ 560784 h 2103834"/>
              <a:gd name="connsiteX25" fmla="*/ 1184523 w 4186237"/>
              <a:gd name="connsiteY25" fmla="*/ 560784 h 2103834"/>
              <a:gd name="connsiteX26" fmla="*/ 1185196 w 4186237"/>
              <a:gd name="connsiteY26" fmla="*/ 560834 h 2103834"/>
              <a:gd name="connsiteX27" fmla="*/ 1066101 w 4186237"/>
              <a:gd name="connsiteY27" fmla="*/ 569635 h 2103834"/>
              <a:gd name="connsiteX28" fmla="*/ 559891 w 4186237"/>
              <a:gd name="connsiteY28" fmla="*/ 1004143 h 2103834"/>
              <a:gd name="connsiteX29" fmla="*/ 557212 w 4186237"/>
              <a:gd name="connsiteY29" fmla="*/ 1003697 h 2103834"/>
              <a:gd name="connsiteX30" fmla="*/ 278606 w 4186237"/>
              <a:gd name="connsiteY30" fmla="*/ 1117997 h 2103834"/>
              <a:gd name="connsiteX31" fmla="*/ 0 w 4186237"/>
              <a:gd name="connsiteY31" fmla="*/ 1003697 h 2103834"/>
              <a:gd name="connsiteX32" fmla="*/ 1184523 w 4186237"/>
              <a:gd name="connsiteY32" fmla="*/ 0 h 21038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186237" h="2103834">
                <a:moveTo>
                  <a:pt x="3621761" y="1010840"/>
                </a:moveTo>
                <a:lnTo>
                  <a:pt x="3900426" y="1125140"/>
                </a:lnTo>
                <a:lnTo>
                  <a:pt x="4179092" y="1010840"/>
                </a:lnTo>
                <a:cubicBezTo>
                  <a:pt x="4182665" y="1024235"/>
                  <a:pt x="4183111" y="1037183"/>
                  <a:pt x="4183111" y="1050577"/>
                </a:cubicBezTo>
                <a:lnTo>
                  <a:pt x="4186237" y="1053703"/>
                </a:lnTo>
                <a:cubicBezTo>
                  <a:pt x="4183111" y="1630561"/>
                  <a:pt x="3651235" y="2101155"/>
                  <a:pt x="2994763" y="2101155"/>
                </a:cubicBezTo>
                <a:lnTo>
                  <a:pt x="2992977" y="2103834"/>
                </a:lnTo>
                <a:cubicBezTo>
                  <a:pt x="2632140" y="2101155"/>
                  <a:pt x="2307477" y="1957387"/>
                  <a:pt x="2089546" y="1731020"/>
                </a:cubicBezTo>
                <a:lnTo>
                  <a:pt x="2092672" y="1732359"/>
                </a:lnTo>
                <a:cubicBezTo>
                  <a:pt x="2253441" y="1560463"/>
                  <a:pt x="2357047" y="1343025"/>
                  <a:pt x="2370891" y="1104602"/>
                </a:cubicBezTo>
                <a:lnTo>
                  <a:pt x="2371338" y="1103709"/>
                </a:lnTo>
                <a:cubicBezTo>
                  <a:pt x="2405278" y="1349722"/>
                  <a:pt x="2671439" y="1540817"/>
                  <a:pt x="2994763" y="1540817"/>
                </a:cubicBezTo>
                <a:lnTo>
                  <a:pt x="2992977" y="1539478"/>
                </a:lnTo>
                <a:cubicBezTo>
                  <a:pt x="3341755" y="1540817"/>
                  <a:pt x="3622654" y="1321147"/>
                  <a:pt x="3622654" y="1050577"/>
                </a:cubicBezTo>
                <a:lnTo>
                  <a:pt x="3621761" y="1053703"/>
                </a:lnTo>
                <a:cubicBezTo>
                  <a:pt x="3622654" y="1038076"/>
                  <a:pt x="3622207" y="1026021"/>
                  <a:pt x="3620867" y="1013519"/>
                </a:cubicBezTo>
                <a:close/>
                <a:moveTo>
                  <a:pt x="1184523" y="0"/>
                </a:moveTo>
                <a:lnTo>
                  <a:pt x="1185862" y="3572"/>
                </a:lnTo>
                <a:cubicBezTo>
                  <a:pt x="1547515" y="0"/>
                  <a:pt x="1872109" y="143768"/>
                  <a:pt x="2089994" y="370135"/>
                </a:cubicBezTo>
                <a:lnTo>
                  <a:pt x="2093119" y="367903"/>
                </a:lnTo>
                <a:cubicBezTo>
                  <a:pt x="1926134" y="540692"/>
                  <a:pt x="1822549" y="757684"/>
                  <a:pt x="1808708" y="996107"/>
                </a:cubicBezTo>
                <a:lnTo>
                  <a:pt x="1807369" y="996553"/>
                </a:lnTo>
                <a:cubicBezTo>
                  <a:pt x="1778068" y="781682"/>
                  <a:pt x="1570669" y="609200"/>
                  <a:pt x="1302722" y="569437"/>
                </a:cubicBezTo>
                <a:lnTo>
                  <a:pt x="1185196" y="560834"/>
                </a:lnTo>
                <a:lnTo>
                  <a:pt x="1185862" y="560784"/>
                </a:lnTo>
                <a:lnTo>
                  <a:pt x="1184523" y="560784"/>
                </a:lnTo>
                <a:lnTo>
                  <a:pt x="1185196" y="560834"/>
                </a:lnTo>
                <a:lnTo>
                  <a:pt x="1066101" y="569635"/>
                </a:lnTo>
                <a:cubicBezTo>
                  <a:pt x="794784" y="610295"/>
                  <a:pt x="586067" y="786538"/>
                  <a:pt x="559891" y="1004143"/>
                </a:cubicBezTo>
                <a:lnTo>
                  <a:pt x="557212" y="1003697"/>
                </a:lnTo>
                <a:lnTo>
                  <a:pt x="278606" y="1117997"/>
                </a:lnTo>
                <a:lnTo>
                  <a:pt x="0" y="1003697"/>
                </a:lnTo>
                <a:cubicBezTo>
                  <a:pt x="23664" y="446931"/>
                  <a:pt x="545157" y="0"/>
                  <a:pt x="1184523" y="0"/>
                </a:cubicBezTo>
                <a:close/>
              </a:path>
            </a:pathLst>
          </a:custGeom>
          <a:solidFill>
            <a:srgbClr val="3590DB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0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3"/>
          <p:cNvSpPr txBox="1">
            <a:spLocks noChangeArrowheads="1"/>
          </p:cNvSpPr>
          <p:nvPr/>
        </p:nvSpPr>
        <p:spPr>
          <a:xfrm>
            <a:off x="1149938" y="2689195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文本框 22"/>
          <p:cNvSpPr txBox="1">
            <a:spLocks noChangeArrowheads="1"/>
          </p:cNvSpPr>
          <p:nvPr/>
        </p:nvSpPr>
        <p:spPr>
          <a:xfrm>
            <a:off x="1102507" y="3226691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>
          <a:xfrm>
            <a:off x="9363918" y="3226691"/>
            <a:ext cx="1887560" cy="1093531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 fill in the theme 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titlePlease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fill in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theme and </a:t>
            </a: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titlePleas</a:t>
            </a:r>
            <a:endParaRPr lang="en-US" altLang="zh-CN" sz="140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altLang="zh-CN" sz="14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dirty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fill in the theme 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>
          <a:xfrm>
            <a:off x="9347103" y="2690752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rgbClr val="3590DB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rgbClr val="3590DB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51203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l="13397" t="584" r="35446"/>
          <a:stretch>
            <a:fillRect/>
          </a:stretch>
        </p:blipFill>
        <p:spPr>
          <a:xfrm>
            <a:off x="934949" y="1132038"/>
            <a:ext cx="2289882" cy="2503507"/>
          </a:xfrm>
          <a:custGeom>
            <a:gdLst>
              <a:gd name="connsiteX0" fmla="*/ 0 w 2289882"/>
              <a:gd name="connsiteY0" fmla="*/ 0 h 2503507"/>
              <a:gd name="connsiteX1" fmla="*/ 2289882 w 2289882"/>
              <a:gd name="connsiteY1" fmla="*/ 0 h 2503507"/>
              <a:gd name="connsiteX2" fmla="*/ 2289882 w 2289882"/>
              <a:gd name="connsiteY2" fmla="*/ 2503507 h 2503507"/>
              <a:gd name="connsiteX3" fmla="*/ 0 w 2289882"/>
              <a:gd name="connsiteY3" fmla="*/ 2503507 h 2503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7">
                <a:moveTo>
                  <a:pt x="0" y="0"/>
                </a:moveTo>
                <a:lnTo>
                  <a:pt x="2289882" y="0"/>
                </a:lnTo>
                <a:lnTo>
                  <a:pt x="2289882" y="2503507"/>
                </a:lnTo>
                <a:lnTo>
                  <a:pt x="0" y="2503507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l="24911" r="14111"/>
          <a:stretch>
            <a:fillRect/>
          </a:stretch>
        </p:blipFill>
        <p:spPr>
          <a:xfrm>
            <a:off x="6225025" y="1132038"/>
            <a:ext cx="2289882" cy="2503506"/>
          </a:xfrm>
          <a:custGeom>
            <a:gdLst>
              <a:gd name="connsiteX0" fmla="*/ 0 w 2289882"/>
              <a:gd name="connsiteY0" fmla="*/ 0 h 2503506"/>
              <a:gd name="connsiteX1" fmla="*/ 2289882 w 2289882"/>
              <a:gd name="connsiteY1" fmla="*/ 0 h 2503506"/>
              <a:gd name="connsiteX2" fmla="*/ 2289882 w 2289882"/>
              <a:gd name="connsiteY2" fmla="*/ 2503506 h 2503506"/>
              <a:gd name="connsiteX3" fmla="*/ 0 w 2289882"/>
              <a:gd name="connsiteY3" fmla="*/ 2503506 h 25035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6">
                <a:moveTo>
                  <a:pt x="0" y="0"/>
                </a:moveTo>
                <a:lnTo>
                  <a:pt x="2289882" y="0"/>
                </a:lnTo>
                <a:lnTo>
                  <a:pt x="2289882" y="2503506"/>
                </a:lnTo>
                <a:lnTo>
                  <a:pt x="0" y="2503506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rcRect l="14082" r="24940"/>
          <a:stretch>
            <a:fillRect/>
          </a:stretch>
        </p:blipFill>
        <p:spPr>
          <a:xfrm>
            <a:off x="3579987" y="1132038"/>
            <a:ext cx="2289882" cy="2503507"/>
          </a:xfrm>
          <a:custGeom>
            <a:gdLst>
              <a:gd name="connsiteX0" fmla="*/ 0 w 2289882"/>
              <a:gd name="connsiteY0" fmla="*/ 0 h 2503507"/>
              <a:gd name="connsiteX1" fmla="*/ 2289882 w 2289882"/>
              <a:gd name="connsiteY1" fmla="*/ 0 h 2503507"/>
              <a:gd name="connsiteX2" fmla="*/ 2289882 w 2289882"/>
              <a:gd name="connsiteY2" fmla="*/ 2503507 h 2503507"/>
              <a:gd name="connsiteX3" fmla="*/ 0 w 2289882"/>
              <a:gd name="connsiteY3" fmla="*/ 2503507 h 2503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7">
                <a:moveTo>
                  <a:pt x="0" y="0"/>
                </a:moveTo>
                <a:lnTo>
                  <a:pt x="2289882" y="0"/>
                </a:lnTo>
                <a:lnTo>
                  <a:pt x="2289882" y="2503507"/>
                </a:lnTo>
                <a:lnTo>
                  <a:pt x="0" y="2503507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rcRect l="27580" t="4907" r="29172" b="13269"/>
          <a:stretch>
            <a:fillRect/>
          </a:stretch>
        </p:blipFill>
        <p:spPr>
          <a:xfrm>
            <a:off x="8870063" y="1132038"/>
            <a:ext cx="2289882" cy="2503507"/>
          </a:xfrm>
          <a:custGeom>
            <a:gdLst>
              <a:gd name="connsiteX0" fmla="*/ 0 w 2289882"/>
              <a:gd name="connsiteY0" fmla="*/ 0 h 2503507"/>
              <a:gd name="connsiteX1" fmla="*/ 2289882 w 2289882"/>
              <a:gd name="connsiteY1" fmla="*/ 0 h 2503507"/>
              <a:gd name="connsiteX2" fmla="*/ 2289882 w 2289882"/>
              <a:gd name="connsiteY2" fmla="*/ 2503507 h 2503507"/>
              <a:gd name="connsiteX3" fmla="*/ 0 w 2289882"/>
              <a:gd name="connsiteY3" fmla="*/ 2503507 h 2503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7">
                <a:moveTo>
                  <a:pt x="0" y="0"/>
                </a:moveTo>
                <a:lnTo>
                  <a:pt x="2289882" y="0"/>
                </a:lnTo>
                <a:lnTo>
                  <a:pt x="2289882" y="2503507"/>
                </a:lnTo>
                <a:lnTo>
                  <a:pt x="0" y="2503507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1364152" y="2905294"/>
            <a:ext cx="1368425" cy="1460500"/>
          </a:xfrm>
          <a:prstGeom prst="rect"/>
          <a:solidFill>
            <a:srgbClr val="6AADE4">
              <a:alpha val="85000"/>
            </a:srgb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0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40715" y="2889250"/>
            <a:ext cx="1368425" cy="1460500"/>
          </a:xfrm>
          <a:prstGeom prst="rect"/>
          <a:solidFill>
            <a:srgbClr val="3590DB">
              <a:alpha val="85000"/>
            </a:srgb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0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330791" y="2786063"/>
            <a:ext cx="1368425" cy="1460500"/>
          </a:xfrm>
          <a:prstGeom prst="rect"/>
          <a:solidFill>
            <a:srgbClr val="3590DB">
              <a:alpha val="85000"/>
            </a:srgb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0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93065" y="2786063"/>
            <a:ext cx="1368425" cy="1460500"/>
          </a:xfrm>
          <a:prstGeom prst="rect"/>
          <a:solidFill>
            <a:srgbClr val="6AADE4">
              <a:alpha val="85000"/>
            </a:srgb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0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42774" y="4673771"/>
            <a:ext cx="1686680" cy="523220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2800" kern="2000" spc="100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PLEASE</a:t>
            </a:r>
            <a:endParaRPr lang="zh-CN" altLang="en-US" sz="28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42773" y="5265111"/>
            <a:ext cx="10213203" cy="1754326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 smtClean="0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>
          <a:xfrm>
            <a:off x="1566597" y="3329879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>
          <a:xfrm>
            <a:off x="4239685" y="3329879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>
          <a:xfrm>
            <a:off x="6912773" y="3329879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>
          <a:xfrm>
            <a:off x="9585861" y="3329879"/>
            <a:ext cx="960595" cy="339725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 ea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en-US" altLang="zh-CN" sz="24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Title</a:t>
            </a:r>
            <a:endParaRPr lang="zh-CN" altLang="en-US" sz="24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803692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7998"/>
          </a:xfrm>
          <a:prstGeom prst="rect"/>
        </p:spPr>
      </p:pic>
      <p:sp>
        <p:nvSpPr>
          <p:cNvPr id="11" name="矩形 10"/>
          <p:cNvSpPr/>
          <p:nvPr/>
        </p:nvSpPr>
        <p:spPr>
          <a:xfrm>
            <a:off x="3224831" y="3635545"/>
            <a:ext cx="8244358" cy="2503506"/>
          </a:xfrm>
          <a:prstGeom prst="rect"/>
          <a:solidFill>
            <a:srgbClr val="3590DB"/>
          </a:solidFill>
        </p:spPr>
        <p:txBody>
          <a:bodyPr wrap="square" lIns="180000" tIns="46800" rIns="36000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chemeClr val="bg1"/>
              </a:buClr>
              <a:buSzPct val="80000"/>
            </a:pPr>
            <a:endParaRPr lang="zh-CN" altLang="en-US" sz="1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13397" t="584" r="35446"/>
          <a:stretch>
            <a:fillRect/>
          </a:stretch>
        </p:blipFill>
        <p:spPr>
          <a:xfrm>
            <a:off x="934949" y="1132038"/>
            <a:ext cx="2289882" cy="2503507"/>
          </a:xfrm>
          <a:custGeom>
            <a:gdLst>
              <a:gd name="connsiteX0" fmla="*/ 0 w 2289882"/>
              <a:gd name="connsiteY0" fmla="*/ 0 h 2503507"/>
              <a:gd name="connsiteX1" fmla="*/ 2289882 w 2289882"/>
              <a:gd name="connsiteY1" fmla="*/ 0 h 2503507"/>
              <a:gd name="connsiteX2" fmla="*/ 2289882 w 2289882"/>
              <a:gd name="connsiteY2" fmla="*/ 2503507 h 2503507"/>
              <a:gd name="connsiteX3" fmla="*/ 0 w 2289882"/>
              <a:gd name="connsiteY3" fmla="*/ 2503507 h 2503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7">
                <a:moveTo>
                  <a:pt x="0" y="0"/>
                </a:moveTo>
                <a:lnTo>
                  <a:pt x="2289882" y="0"/>
                </a:lnTo>
                <a:lnTo>
                  <a:pt x="2289882" y="2503507"/>
                </a:lnTo>
                <a:lnTo>
                  <a:pt x="0" y="2503507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l="24911" r="14111"/>
          <a:stretch>
            <a:fillRect/>
          </a:stretch>
        </p:blipFill>
        <p:spPr>
          <a:xfrm>
            <a:off x="934949" y="3635545"/>
            <a:ext cx="2289882" cy="2503506"/>
          </a:xfrm>
          <a:custGeom>
            <a:gdLst>
              <a:gd name="connsiteX0" fmla="*/ 0 w 2289882"/>
              <a:gd name="connsiteY0" fmla="*/ 0 h 2503506"/>
              <a:gd name="connsiteX1" fmla="*/ 2289882 w 2289882"/>
              <a:gd name="connsiteY1" fmla="*/ 0 h 2503506"/>
              <a:gd name="connsiteX2" fmla="*/ 2289882 w 2289882"/>
              <a:gd name="connsiteY2" fmla="*/ 2503506 h 2503506"/>
              <a:gd name="connsiteX3" fmla="*/ 0 w 2289882"/>
              <a:gd name="connsiteY3" fmla="*/ 2503506 h 25035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6">
                <a:moveTo>
                  <a:pt x="0" y="0"/>
                </a:moveTo>
                <a:lnTo>
                  <a:pt x="2289882" y="0"/>
                </a:lnTo>
                <a:lnTo>
                  <a:pt x="2289882" y="2503506"/>
                </a:lnTo>
                <a:lnTo>
                  <a:pt x="0" y="2503506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rcRect l="14082" r="24940"/>
          <a:stretch>
            <a:fillRect/>
          </a:stretch>
        </p:blipFill>
        <p:spPr>
          <a:xfrm>
            <a:off x="3224831" y="1132038"/>
            <a:ext cx="2289882" cy="2503507"/>
          </a:xfrm>
          <a:custGeom>
            <a:gdLst>
              <a:gd name="connsiteX0" fmla="*/ 0 w 2289882"/>
              <a:gd name="connsiteY0" fmla="*/ 0 h 2503507"/>
              <a:gd name="connsiteX1" fmla="*/ 2289882 w 2289882"/>
              <a:gd name="connsiteY1" fmla="*/ 0 h 2503507"/>
              <a:gd name="connsiteX2" fmla="*/ 2289882 w 2289882"/>
              <a:gd name="connsiteY2" fmla="*/ 2503507 h 2503507"/>
              <a:gd name="connsiteX3" fmla="*/ 0 w 2289882"/>
              <a:gd name="connsiteY3" fmla="*/ 2503507 h 25035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9882" h="2503507">
                <a:moveTo>
                  <a:pt x="0" y="0"/>
                </a:moveTo>
                <a:lnTo>
                  <a:pt x="2289882" y="0"/>
                </a:lnTo>
                <a:lnTo>
                  <a:pt x="2289882" y="2503507"/>
                </a:lnTo>
                <a:lnTo>
                  <a:pt x="0" y="2503507"/>
                </a:lnTo>
                <a:close/>
              </a:path>
            </a:pathLst>
          </a:custGeom>
        </p:spPr>
      </p:pic>
      <p:sp>
        <p:nvSpPr>
          <p:cNvPr id="17" name="矩形 16"/>
          <p:cNvSpPr/>
          <p:nvPr/>
        </p:nvSpPr>
        <p:spPr>
          <a:xfrm>
            <a:off x="5742336" y="1089174"/>
            <a:ext cx="5726853" cy="2862322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 smtClean="0">
                <a:solidFill>
                  <a:srgbClr val="495E73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</a:t>
            </a:r>
          </a:p>
          <a:p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fillinthe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tx1">
                    <a:lumMod val="65000"/>
                    <a:lumOff val="3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495262" y="4257844"/>
            <a:ext cx="2481578" cy="1"/>
          </a:xfrm>
          <a:prstGeom prst="line"/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4"/>
          <p:cNvSpPr txBox="1">
            <a:spLocks noChangeArrowheads="1"/>
          </p:cNvSpPr>
          <p:nvPr/>
        </p:nvSpPr>
        <p:spPr>
          <a:xfrm>
            <a:off x="3480219" y="3678408"/>
            <a:ext cx="2496621" cy="579437"/>
          </a:xfrm>
          <a:prstGeom prst="rect"/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 eaLnBrk="0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Fill in </a:t>
            </a:r>
            <a:r>
              <a:rPr lang="en-US" altLang="zh-CN" sz="2800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the</a:t>
            </a:r>
            <a:endParaRPr lang="zh-CN" altLang="en-US" sz="280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58763" y="4391736"/>
            <a:ext cx="7910426" cy="1477328"/>
          </a:xfrm>
          <a:prstGeom prst="rect"/>
        </p:spPr>
        <p:txBody>
          <a:bodyPr wrap="square">
            <a:spAutoFit/>
          </a:bodyPr>
          <a:lstStyle/>
          <a:p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fillithe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and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</a:t>
            </a:r>
            <a:endParaRPr lang="en-US" altLang="zh-CN" smtClean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  <a:p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theme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andtitlePlease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in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 </a:t>
            </a:r>
            <a:r>
              <a:rPr lang="en-US" altLang="zh-CN" dirty="1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theme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and 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titlePlease</a:t>
            </a:r>
            <a:r>
              <a:rPr lang="en-US" altLang="zh-CN" dirty="1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  <a:cs typeface="Arial" panose="020b0604020202020204" pitchFamily="34" charset="0"/>
              </a:rPr>
              <a:t> fill in the </a:t>
            </a:r>
            <a:endParaRPr lang="zh-CN" altLang="en-US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49700" y="321128"/>
            <a:ext cx="8242300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21128"/>
            <a:ext cx="142875" cy="188610"/>
          </a:xfrm>
          <a:prstGeom prst="rect"/>
          <a:solidFill>
            <a:srgbClr val="6A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11252" y="153823"/>
            <a:ext cx="3175869" cy="523220"/>
          </a:xfrm>
          <a:prstGeom prst="rect"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 </a:t>
            </a:r>
            <a:r>
              <a:rPr lang="en-US" altLang="zh-CN" b="1" dirty="1" smtClean="0">
                <a:solidFill>
                  <a:srgbClr val="19568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b="1">
              <a:solidFill>
                <a:srgbClr val="19568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608315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7998"/>
          </a:xfrm>
          <a:prstGeom prst="rect"/>
        </p:spPr>
      </p:pic>
      <p:sp>
        <p:nvSpPr>
          <p:cNvPr id="6" name="矩形 5"/>
          <p:cNvSpPr/>
          <p:nvPr/>
        </p:nvSpPr>
        <p:spPr>
          <a:xfrm>
            <a:off x="1943100" y="3086011"/>
            <a:ext cx="8305800" cy="923330"/>
          </a:xfrm>
          <a:prstGeom prst="rect"/>
        </p:spPr>
        <p:txBody>
          <a:bodyPr wrap="square">
            <a:spAutoFit/>
          </a:bodyPr>
          <a:lstStyle/>
          <a:p>
            <a:r>
              <a:rPr lang="zh-CN" altLang="en-US" dirty="1">
                <a:solidFill>
                  <a:srgbClr val="595959"/>
                </a:solidFill>
                <a:effectLst>
                  <a:outerShdw blurRad="50800" dir="2700000" dist="381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本设计作品中所使用的图片来源于以下网站（图片链接见本页备注），以下网站均有声明：图片为免费无版权图片，并且可以供个人和商业使用，如需确认版权情况，可查看该网站图片版权声明</a:t>
            </a:r>
            <a:r>
              <a:rPr lang="zh-CN" altLang="en-US" dirty="1" smtClean="0">
                <a:solidFill>
                  <a:srgbClr val="595959"/>
                </a:solidFill>
                <a:effectLst>
                  <a:outerShdw blurRad="50800" dir="2700000" dist="381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>
              <a:solidFill>
                <a:srgbClr val="595959"/>
              </a:solidFill>
              <a:effectLst>
                <a:outerShdw blurRad="50800" dir="2700000" dist="381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38863" y="1973288"/>
            <a:ext cx="5314275" cy="707886"/>
          </a:xfrm>
          <a:prstGeom prst="rect"/>
        </p:spPr>
        <p:txBody>
          <a:bodyPr wrap="none">
            <a:spAutoFit/>
          </a:bodyPr>
          <a:lstStyle/>
          <a:p>
            <a:r>
              <a:rPr lang="en-US" altLang="zh-CN" sz="4000" dirty="1">
                <a:solidFill>
                  <a:srgbClr val="595959"/>
                </a:solidFill>
                <a:effectLst>
                  <a:outerShdw blurRad="50800" dir="2700000" dist="381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4000" dirty="1">
                <a:solidFill>
                  <a:srgbClr val="595959"/>
                </a:solidFill>
                <a:effectLst>
                  <a:outerShdw blurRad="50800" dir="2700000" dist="381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商业图片使用说明</a:t>
            </a:r>
            <a:r>
              <a:rPr lang="en-US" altLang="zh-CN" sz="4000" dirty="1">
                <a:solidFill>
                  <a:srgbClr val="595959"/>
                </a:solidFill>
                <a:effectLst>
                  <a:outerShdw blurRad="50800" dir="2700000" dist="381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4000">
              <a:solidFill>
                <a:srgbClr val="595959"/>
              </a:solidFill>
              <a:effectLst>
                <a:outerShdw blurRad="50800" dir="2700000" dist="381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610290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Application>Microsoft Office PowerPoint</Application>
  <PresentationFormat>自定义</PresentationFormat>
  <Slides>27</Slide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LinksUpToDate>false</LinksUpToDate>
  <SharedDoc>false</SharedDoc>
  <HyperlinksChanged>false</HyperlinksChanged>
  <AppVersion>15.0000</AppVersion>
  <Company>LFPPT网 www.LFPPT.com</Company>
  <Manager>LFPPT网 www.LFPPT.com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creator>LFPPT网 www.LFPPT.com</dc:creator>
  <cp:lastModifiedBy>LFPPT网 www.LFPPT.com</cp:lastModifiedBy>
  <cp:revision>16</cp:revision>
  <dcterms:created xsi:type="dcterms:W3CDTF">2021-11-16T19:36:28Z</dcterms:created>
  <dcterms:modified xsi:type="dcterms:W3CDTF">2021-11-16T11:36:29.1837641Z</dcterms:modified>
  <dc:subject>LFPPT网 www.LFPPT.com</dc:subject>
  <cp:keywords>LFPPT网 www.LFPPT.com</cp:keywords>
  <dc:description>LFPPT网 www.LFPPT.com</dc:description>
  <cp:category>LFPPT网 www.LFPPT.com</cp:category>
</cp:coreProperties>
</file>